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6" r:id="rId1"/>
    <p:sldMasterId id="2147483667" r:id="rId2"/>
    <p:sldMasterId id="2147483668" r:id="rId3"/>
  </p:sldMasterIdLst>
  <p:notesMasterIdLst>
    <p:notesMasterId r:id="rId26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6847826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081082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44534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56719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6" name="Google Shape;1906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7" name="Google Shape;190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9801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3" name="Google Shape;1923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4" name="Google Shape;192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82016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2" name="Google Shape;1972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3" name="Google Shape;197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10732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6" name="Google Shape;2036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7" name="Google Shape;203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73700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5" name="Google Shape;2045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6" name="Google Shape;204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280637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Google Shape;2068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9" name="Google Shape;206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526854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9" name="Google Shape;3579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0" name="Google Shape;358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99431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1" name="Google Shape;3601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2" name="Google Shape;3602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2300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37271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8" name="Google Shape;3618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9" name="Google Shape;361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71978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3" name="Google Shape;3633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4" name="Google Shape;3634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17679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4" name="Google Shape;3644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5" name="Google Shape;364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9869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2311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2748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0273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848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17248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05690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3540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4 Content" type="fourObj">
  <p:cSld name="FOUR_OBJECTS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21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28" name="Google Shape;128;p1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21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29" name="Google Shape;129;p19"/>
          <p:cNvSpPr txBox="1">
            <a:spLocks noGrp="1"/>
          </p:cNvSpPr>
          <p:nvPr>
            <p:ph type="body" idx="3"/>
          </p:nvPr>
        </p:nvSpPr>
        <p:spPr>
          <a:xfrm>
            <a:off x="457200" y="3938588"/>
            <a:ext cx="4038600" cy="21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30" name="Google Shape;130;p19"/>
          <p:cNvSpPr txBox="1">
            <a:spLocks noGrp="1"/>
          </p:cNvSpPr>
          <p:nvPr>
            <p:ph type="body" idx="4"/>
          </p:nvPr>
        </p:nvSpPr>
        <p:spPr>
          <a:xfrm>
            <a:off x="4648200" y="3938588"/>
            <a:ext cx="4038600" cy="21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43" name="Google Shape;143;p2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2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4 Content" type="fourObj">
  <p:cSld name="FOUR_OBJECT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21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21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3"/>
          </p:nvPr>
        </p:nvSpPr>
        <p:spPr>
          <a:xfrm>
            <a:off x="457200" y="3938588"/>
            <a:ext cx="4038600" cy="21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4"/>
          </p:nvPr>
        </p:nvSpPr>
        <p:spPr>
          <a:xfrm>
            <a:off x="4648200" y="3938588"/>
            <a:ext cx="4038600" cy="21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Text" type="twoObjAndTx">
  <p:cSld name="TWO_OBJECTS_AND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21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57200" y="3938588"/>
            <a:ext cx="4038600" cy="21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3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, and 2 Content" type="objAndTwoObj">
  <p:cSld name="OBJECT_AND_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21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3"/>
          </p:nvPr>
        </p:nvSpPr>
        <p:spPr>
          <a:xfrm>
            <a:off x="4648200" y="3938588"/>
            <a:ext cx="4038600" cy="21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, and 2 Content" type="txAndTwoObj">
  <p:cSld name="TEXT_AND_TWO_OBJECT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21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3"/>
          </p:nvPr>
        </p:nvSpPr>
        <p:spPr>
          <a:xfrm>
            <a:off x="4648200" y="3938588"/>
            <a:ext cx="4038600" cy="21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body" idx="1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7" name="Google Shape;117;p1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8" name="Google Shape;118;p1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6" name="Google Shape;136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7" name="Google Shape;137;p2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8" name="Google Shape;138;p2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9" name="Google Shape;139;p2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7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10.png"/><Relationship Id="rId17" Type="http://schemas.openxmlformats.org/officeDocument/2006/relationships/image" Target="../media/image30.png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png"/><Relationship Id="rId11" Type="http://schemas.openxmlformats.org/officeDocument/2006/relationships/image" Target="../media/image9.png"/><Relationship Id="rId5" Type="http://schemas.openxmlformats.org/officeDocument/2006/relationships/image" Target="../media/image21.png"/><Relationship Id="rId15" Type="http://schemas.openxmlformats.org/officeDocument/2006/relationships/image" Target="../media/image28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38.png"/><Relationship Id="rId12" Type="http://schemas.openxmlformats.org/officeDocument/2006/relationships/image" Target="../media/image4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3.png"/><Relationship Id="rId5" Type="http://schemas.openxmlformats.org/officeDocument/2006/relationships/image" Target="../media/image42.png"/><Relationship Id="rId10" Type="http://schemas.openxmlformats.org/officeDocument/2006/relationships/image" Target="../media/image35.png"/><Relationship Id="rId4" Type="http://schemas.openxmlformats.org/officeDocument/2006/relationships/image" Target="../media/image41.png"/><Relationship Id="rId9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8.jpg"/><Relationship Id="rId4" Type="http://schemas.openxmlformats.org/officeDocument/2006/relationships/image" Target="../media/image47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50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16.png"/><Relationship Id="rId4" Type="http://schemas.openxmlformats.org/officeDocument/2006/relationships/image" Target="../media/image51.png"/><Relationship Id="rId9" Type="http://schemas.openxmlformats.org/officeDocument/2006/relationships/image" Target="../media/image2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9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7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51" name="Google Shape;3651;p1" descr="hinh nen 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76200"/>
            <a:ext cx="9144000" cy="7086601"/>
          </a:xfrm>
          <a:prstGeom prst="rect">
            <a:avLst/>
          </a:prstGeom>
          <a:noFill/>
          <a:ln>
            <a:noFill/>
          </a:ln>
        </p:spPr>
      </p:pic>
      <p:sp>
        <p:nvSpPr>
          <p:cNvPr id="3652" name="Google Shape;3652;p1"/>
          <p:cNvSpPr txBox="1"/>
          <p:nvPr/>
        </p:nvSpPr>
        <p:spPr>
          <a:xfrm>
            <a:off x="1192212" y="1676400"/>
            <a:ext cx="69912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BÀI GIẢNG: LỰC LORENXO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3" name="Google Shape;3653;p1"/>
          <p:cNvSpPr txBox="1"/>
          <p:nvPr/>
        </p:nvSpPr>
        <p:spPr>
          <a:xfrm>
            <a:off x="4064000" y="3005137"/>
            <a:ext cx="22606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b="1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LỚP</a:t>
            </a:r>
            <a:r>
              <a:rPr lang="vi-VN" sz="3200" b="1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5" name="Google Shape;3655;p1"/>
          <p:cNvSpPr txBox="1"/>
          <p:nvPr/>
        </p:nvSpPr>
        <p:spPr>
          <a:xfrm>
            <a:off x="306300" y="5340475"/>
            <a:ext cx="7877100" cy="1292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600"/>
              <a:buFont typeface="Arial"/>
              <a:buNone/>
            </a:pPr>
            <a:r>
              <a:rPr lang="en-US" sz="2600" b="1" dirty="0" err="1">
                <a:solidFill>
                  <a:srgbClr val="FF3300"/>
                </a:solidFill>
              </a:rPr>
              <a:t>Trường</a:t>
            </a:r>
            <a:r>
              <a:rPr lang="en-US" sz="2600" b="1" dirty="0">
                <a:solidFill>
                  <a:srgbClr val="FF3300"/>
                </a:solidFill>
              </a:rPr>
              <a:t> </a:t>
            </a:r>
            <a:r>
              <a:rPr lang="en-US" sz="2600" b="1" dirty="0" err="1">
                <a:solidFill>
                  <a:srgbClr val="FF3300"/>
                </a:solidFill>
              </a:rPr>
              <a:t>trung</a:t>
            </a:r>
            <a:r>
              <a:rPr lang="en-US" sz="2600" b="1" dirty="0">
                <a:solidFill>
                  <a:srgbClr val="FF3300"/>
                </a:solidFill>
              </a:rPr>
              <a:t> </a:t>
            </a:r>
            <a:r>
              <a:rPr lang="en-US" sz="2600" b="1" dirty="0" err="1">
                <a:solidFill>
                  <a:srgbClr val="FF3300"/>
                </a:solidFill>
              </a:rPr>
              <a:t>học</a:t>
            </a:r>
            <a:r>
              <a:rPr lang="en-US" sz="2600" b="1" dirty="0">
                <a:solidFill>
                  <a:srgbClr val="FF3300"/>
                </a:solidFill>
              </a:rPr>
              <a:t> </a:t>
            </a:r>
            <a:r>
              <a:rPr lang="en-US" sz="2600" b="1" dirty="0" err="1">
                <a:solidFill>
                  <a:srgbClr val="FF3300"/>
                </a:solidFill>
              </a:rPr>
              <a:t>phổ</a:t>
            </a:r>
            <a:r>
              <a:rPr lang="en-US" sz="2600" b="1" dirty="0">
                <a:solidFill>
                  <a:srgbClr val="FF3300"/>
                </a:solidFill>
              </a:rPr>
              <a:t> </a:t>
            </a:r>
            <a:r>
              <a:rPr lang="en-US" sz="2600" b="1" dirty="0" err="1">
                <a:solidFill>
                  <a:srgbClr val="FF3300"/>
                </a:solidFill>
              </a:rPr>
              <a:t>thông</a:t>
            </a:r>
            <a:r>
              <a:rPr lang="en-US" sz="2600" b="1" dirty="0">
                <a:solidFill>
                  <a:srgbClr val="FF3300"/>
                </a:solidFill>
              </a:rPr>
              <a:t> </a:t>
            </a:r>
            <a:r>
              <a:rPr lang="en-US" sz="2600" b="1" dirty="0" err="1">
                <a:solidFill>
                  <a:srgbClr val="FF3300"/>
                </a:solidFill>
              </a:rPr>
              <a:t>Bình</a:t>
            </a:r>
            <a:r>
              <a:rPr lang="en-US" sz="2600" b="1" dirty="0">
                <a:solidFill>
                  <a:srgbClr val="FF3300"/>
                </a:solidFill>
              </a:rPr>
              <a:t> </a:t>
            </a:r>
            <a:r>
              <a:rPr lang="en-US" sz="2600" b="1" dirty="0" err="1">
                <a:solidFill>
                  <a:srgbClr val="FF3300"/>
                </a:solidFill>
              </a:rPr>
              <a:t>Hưng</a:t>
            </a:r>
            <a:r>
              <a:rPr lang="en-US" sz="2600" b="1" dirty="0">
                <a:solidFill>
                  <a:srgbClr val="FF3300"/>
                </a:solidFill>
              </a:rPr>
              <a:t> </a:t>
            </a:r>
            <a:r>
              <a:rPr lang="en-US" sz="2600" b="1" dirty="0" err="1">
                <a:solidFill>
                  <a:srgbClr val="FF3300"/>
                </a:solidFill>
              </a:rPr>
              <a:t>Hòa</a:t>
            </a:r>
            <a:r>
              <a:rPr lang="en-US" sz="2600" b="1" dirty="0">
                <a:solidFill>
                  <a:srgbClr val="FF3300"/>
                </a:solidFill>
              </a:rPr>
              <a:t> </a:t>
            </a:r>
            <a:r>
              <a:rPr lang="en-US" sz="2600" b="1" i="0" u="none" strike="noStrike" cap="none" dirty="0" err="1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Năm</a:t>
            </a:r>
            <a:r>
              <a:rPr lang="en-US" sz="2600" b="1" i="0" u="none" strike="noStrike" cap="none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1" i="0" u="none" strike="noStrike" cap="none" dirty="0" err="1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học</a:t>
            </a:r>
            <a:r>
              <a:rPr lang="en-US" sz="2600" b="1" i="0" u="none" strike="noStrike" cap="none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 2019 </a:t>
            </a:r>
            <a:r>
              <a:rPr lang="en-US" sz="2600" b="1" i="0" u="none" strike="noStrike" cap="none" dirty="0" smtClean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– 2020</a:t>
            </a:r>
            <a:endParaRPr lang="vi-VN" sz="2600" b="1" i="0" u="none" strike="noStrike" cap="none" dirty="0" smtClean="0">
              <a:solidFill>
                <a:srgbClr val="FF33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600"/>
              <a:buFont typeface="Arial"/>
              <a:buNone/>
            </a:pPr>
            <a:r>
              <a:rPr lang="vi-VN" sz="2600" b="1" dirty="0" smtClean="0">
                <a:solidFill>
                  <a:srgbClr val="FF3300"/>
                </a:solidFill>
              </a:rPr>
              <a:t>Tổ Vật lý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1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Hoạt động nhóm </a:t>
            </a:r>
            <a:endParaRPr/>
          </a:p>
        </p:txBody>
      </p:sp>
      <p:sp>
        <p:nvSpPr>
          <p:cNvPr id="330" name="Google Shape;330;p31"/>
          <p:cNvSpPr txBox="1">
            <a:spLocks noGrp="1"/>
          </p:cNvSpPr>
          <p:nvPr>
            <p:ph type="body" idx="1"/>
          </p:nvPr>
        </p:nvSpPr>
        <p:spPr>
          <a:xfrm>
            <a:off x="457200" y="2667000"/>
            <a:ext cx="8458200" cy="3459300"/>
          </a:xfrm>
          <a:prstGeom prst="rect">
            <a:avLst/>
          </a:prstGeom>
          <a:noFill/>
          <a:ln w="9525" cap="flat" cmpd="sng">
            <a:solidFill>
              <a:srgbClr val="FF3300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-"/>
            </a:pPr>
            <a:r>
              <a:rPr lang="en-US" sz="2400" b="1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Điểm đặt: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-"/>
            </a:pPr>
            <a:r>
              <a:rPr lang="en-US" sz="2400" b="1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Phương: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-"/>
            </a:pPr>
            <a:r>
              <a:rPr lang="en-US" sz="2400" b="1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Chiều:                   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n-US" sz="2400" b="1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Độ lớn:</a:t>
            </a:r>
            <a:endParaRPr/>
          </a:p>
        </p:txBody>
      </p:sp>
      <p:sp>
        <p:nvSpPr>
          <p:cNvPr id="331" name="Google Shape;331;p31"/>
          <p:cNvSpPr txBox="1"/>
          <p:nvPr/>
        </p:nvSpPr>
        <p:spPr>
          <a:xfrm>
            <a:off x="152400" y="838200"/>
            <a:ext cx="7272300" cy="8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Nhóm 1, 2:</a:t>
            </a:r>
            <a:r>
              <a:rPr lang="en-US" sz="2400" b="1" i="0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 Xác định đặc điểm của lực Lo-ren-xơ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                    tác dụng lên điện tích dương</a:t>
            </a:r>
            <a:endParaRPr/>
          </a:p>
        </p:txBody>
      </p:sp>
      <p:sp>
        <p:nvSpPr>
          <p:cNvPr id="332" name="Google Shape;332;p31"/>
          <p:cNvSpPr txBox="1"/>
          <p:nvPr/>
        </p:nvSpPr>
        <p:spPr>
          <a:xfrm>
            <a:off x="228600" y="1752600"/>
            <a:ext cx="7272300" cy="8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Nhóm 3, 4:</a:t>
            </a:r>
            <a:r>
              <a:rPr lang="en-US" sz="2400" b="1" i="0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 Xác định đặc điểm của lực Lo-ren-xơ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                   tác dụng lên điện tích âm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3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2. Xác định lực Lo-ren-xơ</a:t>
            </a:r>
            <a:endParaRPr/>
          </a:p>
        </p:txBody>
      </p:sp>
      <p:sp>
        <p:nvSpPr>
          <p:cNvPr id="338" name="Google Shape;338;p32"/>
          <p:cNvSpPr txBox="1">
            <a:spLocks noGrp="1"/>
          </p:cNvSpPr>
          <p:nvPr>
            <p:ph type="body" idx="1"/>
          </p:nvPr>
        </p:nvSpPr>
        <p:spPr>
          <a:xfrm>
            <a:off x="5562600" y="533400"/>
            <a:ext cx="3581400" cy="617220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Giải thích</a:t>
            </a:r>
            <a:endParaRPr/>
          </a:p>
        </p:txBody>
      </p:sp>
      <p:pic>
        <p:nvPicPr>
          <p:cNvPr id="339" name="Google Shape;339;p32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048000" y="2971800"/>
            <a:ext cx="290400" cy="406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p32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4343400" y="1066800"/>
            <a:ext cx="457200" cy="43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p32"/>
          <p:cNvPicPr preferRelativeResize="0">
            <a:picLocks noGrp="1"/>
          </p:cNvPicPr>
          <p:nvPr>
            <p:ph type="body" idx="4294967295"/>
          </p:nvPr>
        </p:nvPicPr>
        <p:blipFill rotWithShape="1">
          <a:blip r:embed="rId5">
            <a:alphaModFix/>
          </a:blip>
          <a:srcRect/>
          <a:stretch/>
        </p:blipFill>
        <p:spPr>
          <a:xfrm>
            <a:off x="3581400" y="1066800"/>
            <a:ext cx="507900" cy="482700"/>
          </a:xfrm>
          <a:prstGeom prst="rect">
            <a:avLst/>
          </a:prstGeom>
          <a:noFill/>
          <a:ln>
            <a:noFill/>
          </a:ln>
        </p:spPr>
      </p:pic>
      <p:sp>
        <p:nvSpPr>
          <p:cNvPr id="342" name="Google Shape;342;p32"/>
          <p:cNvSpPr txBox="1"/>
          <p:nvPr/>
        </p:nvSpPr>
        <p:spPr>
          <a:xfrm>
            <a:off x="1431925" y="4151312"/>
            <a:ext cx="184200" cy="366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32"/>
          <p:cNvSpPr txBox="1"/>
          <p:nvPr/>
        </p:nvSpPr>
        <p:spPr>
          <a:xfrm>
            <a:off x="2270125" y="1255712"/>
            <a:ext cx="1842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32"/>
          <p:cNvSpPr txBox="1"/>
          <p:nvPr/>
        </p:nvSpPr>
        <p:spPr>
          <a:xfrm>
            <a:off x="152400" y="609600"/>
            <a:ext cx="1489200" cy="457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Điểm đặt:</a:t>
            </a:r>
            <a:endParaRPr/>
          </a:p>
        </p:txBody>
      </p:sp>
      <p:sp>
        <p:nvSpPr>
          <p:cNvPr id="345" name="Google Shape;345;p32"/>
          <p:cNvSpPr txBox="1"/>
          <p:nvPr/>
        </p:nvSpPr>
        <p:spPr>
          <a:xfrm>
            <a:off x="1447800" y="609600"/>
            <a:ext cx="3676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Tại điện tích chuyển động</a:t>
            </a:r>
            <a:endParaRPr/>
          </a:p>
        </p:txBody>
      </p:sp>
      <p:sp>
        <p:nvSpPr>
          <p:cNvPr id="346" name="Google Shape;346;p32"/>
          <p:cNvSpPr txBox="1"/>
          <p:nvPr/>
        </p:nvSpPr>
        <p:spPr>
          <a:xfrm>
            <a:off x="152400" y="1066800"/>
            <a:ext cx="1489200" cy="457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Phương:</a:t>
            </a:r>
            <a:endParaRPr/>
          </a:p>
        </p:txBody>
      </p:sp>
      <p:sp>
        <p:nvSpPr>
          <p:cNvPr id="347" name="Google Shape;347;p32"/>
          <p:cNvSpPr txBox="1"/>
          <p:nvPr/>
        </p:nvSpPr>
        <p:spPr>
          <a:xfrm>
            <a:off x="1447800" y="1066800"/>
            <a:ext cx="3048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Vuông góc với     và    </a:t>
            </a:r>
            <a:endParaRPr/>
          </a:p>
        </p:txBody>
      </p:sp>
      <p:sp>
        <p:nvSpPr>
          <p:cNvPr id="348" name="Google Shape;348;p32"/>
          <p:cNvSpPr txBox="1"/>
          <p:nvPr/>
        </p:nvSpPr>
        <p:spPr>
          <a:xfrm>
            <a:off x="1362075" y="1600200"/>
            <a:ext cx="3622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Theo quy tắc bàn tay trái.</a:t>
            </a:r>
            <a:endParaRPr/>
          </a:p>
        </p:txBody>
      </p:sp>
      <p:sp>
        <p:nvSpPr>
          <p:cNvPr id="349" name="Google Shape;349;p32"/>
          <p:cNvSpPr txBox="1"/>
          <p:nvPr/>
        </p:nvSpPr>
        <p:spPr>
          <a:xfrm>
            <a:off x="171450" y="1524000"/>
            <a:ext cx="1066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Chiều:</a:t>
            </a:r>
            <a:endParaRPr/>
          </a:p>
        </p:txBody>
      </p:sp>
      <p:sp>
        <p:nvSpPr>
          <p:cNvPr id="350" name="Google Shape;350;p32"/>
          <p:cNvSpPr txBox="1"/>
          <p:nvPr/>
        </p:nvSpPr>
        <p:spPr>
          <a:xfrm>
            <a:off x="990600" y="2133600"/>
            <a:ext cx="393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   hướng vào lòng bàn tay</a:t>
            </a:r>
            <a:endParaRPr/>
          </a:p>
        </p:txBody>
      </p:sp>
      <p:sp>
        <p:nvSpPr>
          <p:cNvPr id="351" name="Google Shape;351;p32"/>
          <p:cNvSpPr txBox="1"/>
          <p:nvPr/>
        </p:nvSpPr>
        <p:spPr>
          <a:xfrm>
            <a:off x="990600" y="2590800"/>
            <a:ext cx="4568700" cy="11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Chiều từ cổ tay đến ngón giữa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là chiều của     khi q&gt;0  và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ngược chiều       khi q&lt;0.</a:t>
            </a:r>
            <a:endParaRPr/>
          </a:p>
        </p:txBody>
      </p:sp>
      <p:pic>
        <p:nvPicPr>
          <p:cNvPr id="352" name="Google Shape;352;p32"/>
          <p:cNvPicPr preferRelativeResize="0">
            <a:picLocks noGrp="1"/>
          </p:cNvPicPr>
          <p:nvPr>
            <p:ph type="body" idx="4294967295"/>
          </p:nvPr>
        </p:nvPicPr>
        <p:blipFill rotWithShape="1">
          <a:blip r:embed="rId6">
            <a:alphaModFix/>
          </a:blip>
          <a:srcRect/>
          <a:stretch/>
        </p:blipFill>
        <p:spPr>
          <a:xfrm>
            <a:off x="3124200" y="3276600"/>
            <a:ext cx="392100" cy="482700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32"/>
          <p:cNvSpPr txBox="1"/>
          <p:nvPr/>
        </p:nvSpPr>
        <p:spPr>
          <a:xfrm>
            <a:off x="990600" y="3810000"/>
            <a:ext cx="3614700" cy="8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Lực Lo-ren-xơ là chiều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ngón cái choãi ra 90</a:t>
            </a:r>
            <a:r>
              <a:rPr lang="en-US" sz="2400" b="0" i="0" u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.</a:t>
            </a:r>
            <a:endParaRPr/>
          </a:p>
        </p:txBody>
      </p:sp>
      <p:sp>
        <p:nvSpPr>
          <p:cNvPr id="354" name="Google Shape;354;p32"/>
          <p:cNvSpPr txBox="1"/>
          <p:nvPr/>
        </p:nvSpPr>
        <p:spPr>
          <a:xfrm>
            <a:off x="180975" y="46482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Độ lớn: </a:t>
            </a:r>
            <a:endParaRPr/>
          </a:p>
        </p:txBody>
      </p:sp>
      <p:pic>
        <p:nvPicPr>
          <p:cNvPr id="355" name="Google Shape;355;p3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600200" y="4495800"/>
            <a:ext cx="2286000" cy="792162"/>
          </a:xfrm>
          <a:prstGeom prst="rect">
            <a:avLst/>
          </a:prstGeom>
          <a:noFill/>
          <a:ln>
            <a:noFill/>
          </a:ln>
        </p:spPr>
      </p:pic>
      <p:sp>
        <p:nvSpPr>
          <p:cNvPr id="356" name="Google Shape;356;p32"/>
          <p:cNvSpPr txBox="1"/>
          <p:nvPr/>
        </p:nvSpPr>
        <p:spPr>
          <a:xfrm>
            <a:off x="166687" y="5334000"/>
            <a:ext cx="5615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Trong đó:    là góc tạo bởi giữa     và      </a:t>
            </a:r>
            <a:endParaRPr/>
          </a:p>
        </p:txBody>
      </p:sp>
      <p:pic>
        <p:nvPicPr>
          <p:cNvPr id="357" name="Google Shape;357;p3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419600" y="5257800"/>
            <a:ext cx="379412" cy="533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58" name="Google Shape;358;p3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181600" y="5181600"/>
            <a:ext cx="323850" cy="533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" name="Google Shape;359;p3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524000" y="5334000"/>
            <a:ext cx="381000" cy="44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Google Shape;360;p3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781800" y="4495800"/>
            <a:ext cx="381000" cy="444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61" name="Google Shape;361;p32"/>
          <p:cNvGrpSpPr/>
          <p:nvPr/>
        </p:nvGrpSpPr>
        <p:grpSpPr>
          <a:xfrm>
            <a:off x="6003918" y="1077248"/>
            <a:ext cx="2941053" cy="2106490"/>
            <a:chOff x="702" y="2053"/>
            <a:chExt cx="2400" cy="1500"/>
          </a:xfrm>
        </p:grpSpPr>
        <p:grpSp>
          <p:nvGrpSpPr>
            <p:cNvPr id="362" name="Google Shape;362;p32"/>
            <p:cNvGrpSpPr/>
            <p:nvPr/>
          </p:nvGrpSpPr>
          <p:grpSpPr>
            <a:xfrm>
              <a:off x="1152" y="2208"/>
              <a:ext cx="1113" cy="768"/>
              <a:chOff x="1872" y="1536"/>
              <a:chExt cx="1200" cy="864"/>
            </a:xfrm>
          </p:grpSpPr>
          <p:pic>
            <p:nvPicPr>
              <p:cNvPr id="363" name="Google Shape;363;p32"/>
              <p:cNvPicPr preferRelativeResize="0"/>
              <p:nvPr/>
            </p:nvPicPr>
            <p:blipFill rotWithShape="1">
              <a:blip r:embed="rId11">
                <a:alphaModFix/>
              </a:blip>
              <a:srcRect/>
              <a:stretch/>
            </p:blipFill>
            <p:spPr>
              <a:xfrm>
                <a:off x="2832" y="1536"/>
                <a:ext cx="230" cy="368"/>
              </a:xfrm>
              <a:prstGeom prst="rect">
                <a:avLst/>
              </a:prstGeom>
              <a:noFill/>
              <a:ln>
                <a:noFill/>
              </a:ln>
            </p:spPr>
          </p:pic>
          <p:cxnSp>
            <p:nvCxnSpPr>
              <p:cNvPr id="364" name="Google Shape;364;p32"/>
              <p:cNvCxnSpPr/>
              <p:nvPr/>
            </p:nvCxnSpPr>
            <p:spPr>
              <a:xfrm rot="10800000" flipH="1">
                <a:off x="1872" y="1800"/>
                <a:ext cx="1200" cy="60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dk1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</p:grpSp>
        <p:sp>
          <p:nvSpPr>
            <p:cNvPr id="365" name="Google Shape;365;p32"/>
            <p:cNvSpPr/>
            <p:nvPr/>
          </p:nvSpPr>
          <p:spPr>
            <a:xfrm rot="-5400000">
              <a:off x="1752" y="1461"/>
              <a:ext cx="300" cy="2683"/>
            </a:xfrm>
            <a:prstGeom prst="can">
              <a:avLst>
                <a:gd name="adj" fmla="val 1238"/>
              </a:avLst>
            </a:prstGeom>
            <a:solidFill>
              <a:srgbClr val="66FFFF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66" name="Google Shape;366;p32"/>
            <p:cNvGrpSpPr/>
            <p:nvPr/>
          </p:nvGrpSpPr>
          <p:grpSpPr>
            <a:xfrm>
              <a:off x="945" y="3024"/>
              <a:ext cx="494" cy="432"/>
              <a:chOff x="816" y="2592"/>
              <a:chExt cx="636" cy="460"/>
            </a:xfrm>
          </p:grpSpPr>
          <p:pic>
            <p:nvPicPr>
              <p:cNvPr id="367" name="Google Shape;367;p32"/>
              <p:cNvPicPr preferRelativeResize="0"/>
              <p:nvPr/>
            </p:nvPicPr>
            <p:blipFill rotWithShape="1">
              <a:blip r:embed="rId12">
                <a:alphaModFix/>
              </a:blip>
              <a:srcRect/>
              <a:stretch/>
            </p:blipFill>
            <p:spPr>
              <a:xfrm>
                <a:off x="816" y="2784"/>
                <a:ext cx="240" cy="268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68" name="Google Shape;368;p32"/>
              <p:cNvSpPr/>
              <p:nvPr/>
            </p:nvSpPr>
            <p:spPr>
              <a:xfrm>
                <a:off x="1152" y="2592"/>
                <a:ext cx="300" cy="0"/>
              </a:xfrm>
              <a:prstGeom prst="ellipse">
                <a:avLst/>
              </a:prstGeom>
              <a:solidFill>
                <a:schemeClr val="accent1"/>
              </a:solidFill>
              <a:ln w="381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800"/>
                  <a:buFont typeface="Arial"/>
                  <a:buNone/>
                </a:pPr>
                <a:r>
                  <a:rPr lang="en-US" sz="2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  <p:cxnSp>
            <p:nvCxnSpPr>
              <p:cNvPr id="369" name="Google Shape;369;p32"/>
              <p:cNvCxnSpPr/>
              <p:nvPr/>
            </p:nvCxnSpPr>
            <p:spPr>
              <a:xfrm rot="10800000">
                <a:off x="852" y="2688"/>
                <a:ext cx="300" cy="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dk1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</p:grpSp>
        <p:grpSp>
          <p:nvGrpSpPr>
            <p:cNvPr id="370" name="Google Shape;370;p32"/>
            <p:cNvGrpSpPr/>
            <p:nvPr/>
          </p:nvGrpSpPr>
          <p:grpSpPr>
            <a:xfrm>
              <a:off x="1544" y="2784"/>
              <a:ext cx="468" cy="391"/>
              <a:chOff x="816" y="2592"/>
              <a:chExt cx="636" cy="460"/>
            </a:xfrm>
          </p:grpSpPr>
          <p:pic>
            <p:nvPicPr>
              <p:cNvPr id="371" name="Google Shape;371;p32"/>
              <p:cNvPicPr preferRelativeResize="0"/>
              <p:nvPr/>
            </p:nvPicPr>
            <p:blipFill rotWithShape="1">
              <a:blip r:embed="rId12">
                <a:alphaModFix/>
              </a:blip>
              <a:srcRect/>
              <a:stretch/>
            </p:blipFill>
            <p:spPr>
              <a:xfrm>
                <a:off x="816" y="2784"/>
                <a:ext cx="240" cy="268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72" name="Google Shape;372;p32"/>
              <p:cNvSpPr/>
              <p:nvPr/>
            </p:nvSpPr>
            <p:spPr>
              <a:xfrm>
                <a:off x="1152" y="2592"/>
                <a:ext cx="300" cy="0"/>
              </a:xfrm>
              <a:prstGeom prst="ellipse">
                <a:avLst/>
              </a:prstGeom>
              <a:solidFill>
                <a:schemeClr val="accent1"/>
              </a:solidFill>
              <a:ln w="381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800"/>
                  <a:buFont typeface="Arial"/>
                  <a:buNone/>
                </a:pPr>
                <a:r>
                  <a:rPr lang="en-US" sz="2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  <p:cxnSp>
            <p:nvCxnSpPr>
              <p:cNvPr id="373" name="Google Shape;373;p32"/>
              <p:cNvCxnSpPr/>
              <p:nvPr/>
            </p:nvCxnSpPr>
            <p:spPr>
              <a:xfrm rot="10800000">
                <a:off x="852" y="2688"/>
                <a:ext cx="300" cy="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dk1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</p:grpSp>
        <p:grpSp>
          <p:nvGrpSpPr>
            <p:cNvPr id="374" name="Google Shape;374;p32"/>
            <p:cNvGrpSpPr/>
            <p:nvPr/>
          </p:nvGrpSpPr>
          <p:grpSpPr>
            <a:xfrm>
              <a:off x="2064" y="2592"/>
              <a:ext cx="477" cy="432"/>
              <a:chOff x="816" y="2592"/>
              <a:chExt cx="636" cy="460"/>
            </a:xfrm>
          </p:grpSpPr>
          <p:pic>
            <p:nvPicPr>
              <p:cNvPr id="375" name="Google Shape;375;p32"/>
              <p:cNvPicPr preferRelativeResize="0"/>
              <p:nvPr/>
            </p:nvPicPr>
            <p:blipFill rotWithShape="1">
              <a:blip r:embed="rId12">
                <a:alphaModFix/>
              </a:blip>
              <a:srcRect/>
              <a:stretch/>
            </p:blipFill>
            <p:spPr>
              <a:xfrm>
                <a:off x="816" y="2784"/>
                <a:ext cx="240" cy="268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76" name="Google Shape;376;p32"/>
              <p:cNvSpPr/>
              <p:nvPr/>
            </p:nvSpPr>
            <p:spPr>
              <a:xfrm>
                <a:off x="1152" y="2592"/>
                <a:ext cx="300" cy="0"/>
              </a:xfrm>
              <a:prstGeom prst="ellipse">
                <a:avLst/>
              </a:prstGeom>
              <a:solidFill>
                <a:schemeClr val="accent1"/>
              </a:solidFill>
              <a:ln w="381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800"/>
                  <a:buFont typeface="Arial"/>
                  <a:buNone/>
                </a:pPr>
                <a:r>
                  <a:rPr lang="en-US" sz="2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  <p:cxnSp>
            <p:nvCxnSpPr>
              <p:cNvPr id="377" name="Google Shape;377;p32"/>
              <p:cNvCxnSpPr/>
              <p:nvPr/>
            </p:nvCxnSpPr>
            <p:spPr>
              <a:xfrm rot="10800000">
                <a:off x="852" y="2688"/>
                <a:ext cx="300" cy="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dk1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</p:grpSp>
        <p:grpSp>
          <p:nvGrpSpPr>
            <p:cNvPr id="378" name="Google Shape;378;p32"/>
            <p:cNvGrpSpPr/>
            <p:nvPr/>
          </p:nvGrpSpPr>
          <p:grpSpPr>
            <a:xfrm>
              <a:off x="2612" y="2333"/>
              <a:ext cx="455" cy="403"/>
              <a:chOff x="816" y="2592"/>
              <a:chExt cx="636" cy="460"/>
            </a:xfrm>
          </p:grpSpPr>
          <p:pic>
            <p:nvPicPr>
              <p:cNvPr id="379" name="Google Shape;379;p32"/>
              <p:cNvPicPr preferRelativeResize="0"/>
              <p:nvPr/>
            </p:nvPicPr>
            <p:blipFill rotWithShape="1">
              <a:blip r:embed="rId12">
                <a:alphaModFix/>
              </a:blip>
              <a:srcRect/>
              <a:stretch/>
            </p:blipFill>
            <p:spPr>
              <a:xfrm>
                <a:off x="816" y="2784"/>
                <a:ext cx="240" cy="268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80" name="Google Shape;380;p32"/>
              <p:cNvSpPr/>
              <p:nvPr/>
            </p:nvSpPr>
            <p:spPr>
              <a:xfrm>
                <a:off x="1152" y="2592"/>
                <a:ext cx="300" cy="0"/>
              </a:xfrm>
              <a:prstGeom prst="ellipse">
                <a:avLst/>
              </a:prstGeom>
              <a:solidFill>
                <a:schemeClr val="accent1"/>
              </a:solidFill>
              <a:ln w="381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800"/>
                  <a:buFont typeface="Arial"/>
                  <a:buNone/>
                </a:pPr>
                <a:r>
                  <a:rPr lang="en-US" sz="2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  <p:cxnSp>
            <p:nvCxnSpPr>
              <p:cNvPr id="381" name="Google Shape;381;p32"/>
              <p:cNvCxnSpPr/>
              <p:nvPr/>
            </p:nvCxnSpPr>
            <p:spPr>
              <a:xfrm rot="10800000">
                <a:off x="852" y="2688"/>
                <a:ext cx="300" cy="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dk1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</p:grpSp>
      </p:grpSp>
      <p:grpSp>
        <p:nvGrpSpPr>
          <p:cNvPr id="382" name="Google Shape;382;p32"/>
          <p:cNvGrpSpPr/>
          <p:nvPr/>
        </p:nvGrpSpPr>
        <p:grpSpPr>
          <a:xfrm>
            <a:off x="5384593" y="3124090"/>
            <a:ext cx="3771759" cy="2661683"/>
            <a:chOff x="3394" y="2064"/>
            <a:chExt cx="2376" cy="1677"/>
          </a:xfrm>
        </p:grpSpPr>
        <p:grpSp>
          <p:nvGrpSpPr>
            <p:cNvPr id="383" name="Google Shape;383;p32"/>
            <p:cNvGrpSpPr/>
            <p:nvPr/>
          </p:nvGrpSpPr>
          <p:grpSpPr>
            <a:xfrm>
              <a:off x="4608" y="2064"/>
              <a:ext cx="1162" cy="816"/>
              <a:chOff x="1872" y="1536"/>
              <a:chExt cx="1200" cy="864"/>
            </a:xfrm>
          </p:grpSpPr>
          <p:pic>
            <p:nvPicPr>
              <p:cNvPr id="384" name="Google Shape;384;p32"/>
              <p:cNvPicPr preferRelativeResize="0"/>
              <p:nvPr/>
            </p:nvPicPr>
            <p:blipFill rotWithShape="1">
              <a:blip r:embed="rId11">
                <a:alphaModFix/>
              </a:blip>
              <a:srcRect/>
              <a:stretch/>
            </p:blipFill>
            <p:spPr>
              <a:xfrm>
                <a:off x="2832" y="1536"/>
                <a:ext cx="230" cy="368"/>
              </a:xfrm>
              <a:prstGeom prst="rect">
                <a:avLst/>
              </a:prstGeom>
              <a:noFill/>
              <a:ln>
                <a:noFill/>
              </a:ln>
            </p:spPr>
          </p:pic>
          <p:cxnSp>
            <p:nvCxnSpPr>
              <p:cNvPr id="385" name="Google Shape;385;p32"/>
              <p:cNvCxnSpPr/>
              <p:nvPr/>
            </p:nvCxnSpPr>
            <p:spPr>
              <a:xfrm rot="10800000" flipH="1">
                <a:off x="1872" y="1800"/>
                <a:ext cx="1200" cy="60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dk1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</p:grpSp>
        <p:grpSp>
          <p:nvGrpSpPr>
            <p:cNvPr id="386" name="Google Shape;386;p32"/>
            <p:cNvGrpSpPr/>
            <p:nvPr/>
          </p:nvGrpSpPr>
          <p:grpSpPr>
            <a:xfrm>
              <a:off x="3394" y="2415"/>
              <a:ext cx="2239" cy="1326"/>
              <a:chOff x="453" y="1393"/>
              <a:chExt cx="4200" cy="2100"/>
            </a:xfrm>
          </p:grpSpPr>
          <p:sp>
            <p:nvSpPr>
              <p:cNvPr id="387" name="Google Shape;387;p32"/>
              <p:cNvSpPr/>
              <p:nvPr/>
            </p:nvSpPr>
            <p:spPr>
              <a:xfrm rot="-8100000">
                <a:off x="2341" y="295"/>
                <a:ext cx="424" cy="4295"/>
              </a:xfrm>
              <a:prstGeom prst="can">
                <a:avLst>
                  <a:gd name="adj" fmla="val 1238"/>
                </a:avLst>
              </a:prstGeom>
              <a:solidFill>
                <a:srgbClr val="66FFFF"/>
              </a:solidFill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388" name="Google Shape;388;p32"/>
              <p:cNvGrpSpPr/>
              <p:nvPr/>
            </p:nvGrpSpPr>
            <p:grpSpPr>
              <a:xfrm>
                <a:off x="1152" y="2736"/>
                <a:ext cx="631" cy="249"/>
                <a:chOff x="2304" y="2880"/>
                <a:chExt cx="631" cy="249"/>
              </a:xfrm>
            </p:grpSpPr>
            <p:pic>
              <p:nvPicPr>
                <p:cNvPr id="389" name="Google Shape;389;p32"/>
                <p:cNvPicPr preferRelativeResize="0"/>
                <p:nvPr/>
              </p:nvPicPr>
              <p:blipFill rotWithShape="1">
                <a:blip r:embed="rId13">
                  <a:alphaModFix/>
                </a:blip>
                <a:srcRect/>
                <a:stretch/>
              </p:blipFill>
              <p:spPr>
                <a:xfrm>
                  <a:off x="2688" y="2880"/>
                  <a:ext cx="247" cy="249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390" name="Google Shape;390;p32"/>
                <p:cNvSpPr/>
                <p:nvPr/>
              </p:nvSpPr>
              <p:spPr>
                <a:xfrm>
                  <a:off x="2304" y="3024"/>
                  <a:ext cx="300" cy="0"/>
                </a:xfrm>
                <a:prstGeom prst="ellipse">
                  <a:avLst/>
                </a:prstGeom>
                <a:solidFill>
                  <a:schemeClr val="accent1"/>
                </a:solidFill>
                <a:ln w="9525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2800"/>
                    <a:buFont typeface="Arial"/>
                    <a:buNone/>
                  </a:pPr>
                  <a:r>
                    <a:rPr lang="en-US" sz="2800" b="1" i="0" u="non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+</a:t>
                  </a:r>
                  <a:endParaRPr/>
                </a:p>
              </p:txBody>
            </p:sp>
            <p:cxnSp>
              <p:nvCxnSpPr>
                <p:cNvPr id="391" name="Google Shape;391;p32"/>
                <p:cNvCxnSpPr/>
                <p:nvPr/>
              </p:nvCxnSpPr>
              <p:spPr>
                <a:xfrm>
                  <a:off x="2496" y="3072"/>
                  <a:ext cx="300" cy="0"/>
                </a:xfrm>
                <a:prstGeom prst="straightConnector1">
                  <a:avLst/>
                </a:prstGeom>
                <a:noFill/>
                <a:ln w="28575" cap="flat" cmpd="sng">
                  <a:solidFill>
                    <a:schemeClr val="dk1"/>
                  </a:solidFill>
                  <a:prstDash val="solid"/>
                  <a:miter lim="800000"/>
                  <a:headEnd type="none" w="med" len="med"/>
                  <a:tailEnd type="triangle" w="med" len="med"/>
                </a:ln>
              </p:spPr>
            </p:cxnSp>
          </p:grpSp>
          <p:grpSp>
            <p:nvGrpSpPr>
              <p:cNvPr id="392" name="Google Shape;392;p32"/>
              <p:cNvGrpSpPr/>
              <p:nvPr/>
            </p:nvGrpSpPr>
            <p:grpSpPr>
              <a:xfrm>
                <a:off x="2112" y="2352"/>
                <a:ext cx="631" cy="249"/>
                <a:chOff x="2304" y="2880"/>
                <a:chExt cx="631" cy="249"/>
              </a:xfrm>
            </p:grpSpPr>
            <p:pic>
              <p:nvPicPr>
                <p:cNvPr id="393" name="Google Shape;393;p32"/>
                <p:cNvPicPr preferRelativeResize="0"/>
                <p:nvPr/>
              </p:nvPicPr>
              <p:blipFill rotWithShape="1">
                <a:blip r:embed="rId13">
                  <a:alphaModFix/>
                </a:blip>
                <a:srcRect/>
                <a:stretch/>
              </p:blipFill>
              <p:spPr>
                <a:xfrm>
                  <a:off x="2688" y="2880"/>
                  <a:ext cx="247" cy="249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394" name="Google Shape;394;p32"/>
                <p:cNvSpPr/>
                <p:nvPr/>
              </p:nvSpPr>
              <p:spPr>
                <a:xfrm>
                  <a:off x="2304" y="3024"/>
                  <a:ext cx="300" cy="0"/>
                </a:xfrm>
                <a:prstGeom prst="ellipse">
                  <a:avLst/>
                </a:prstGeom>
                <a:solidFill>
                  <a:schemeClr val="accent1"/>
                </a:solidFill>
                <a:ln w="9525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2800"/>
                    <a:buFont typeface="Arial"/>
                    <a:buNone/>
                  </a:pPr>
                  <a:r>
                    <a:rPr lang="en-US" sz="2800" b="1" i="0" u="non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+</a:t>
                  </a:r>
                  <a:endParaRPr/>
                </a:p>
              </p:txBody>
            </p:sp>
            <p:cxnSp>
              <p:nvCxnSpPr>
                <p:cNvPr id="395" name="Google Shape;395;p32"/>
                <p:cNvCxnSpPr/>
                <p:nvPr/>
              </p:nvCxnSpPr>
              <p:spPr>
                <a:xfrm>
                  <a:off x="2496" y="3072"/>
                  <a:ext cx="300" cy="0"/>
                </a:xfrm>
                <a:prstGeom prst="straightConnector1">
                  <a:avLst/>
                </a:prstGeom>
                <a:noFill/>
                <a:ln w="28575" cap="flat" cmpd="sng">
                  <a:solidFill>
                    <a:schemeClr val="dk1"/>
                  </a:solidFill>
                  <a:prstDash val="solid"/>
                  <a:miter lim="800000"/>
                  <a:headEnd type="none" w="med" len="med"/>
                  <a:tailEnd type="triangle" w="med" len="med"/>
                </a:ln>
              </p:spPr>
            </p:cxnSp>
          </p:grpSp>
          <p:grpSp>
            <p:nvGrpSpPr>
              <p:cNvPr id="396" name="Google Shape;396;p32"/>
              <p:cNvGrpSpPr/>
              <p:nvPr/>
            </p:nvGrpSpPr>
            <p:grpSpPr>
              <a:xfrm>
                <a:off x="3024" y="1968"/>
                <a:ext cx="631" cy="249"/>
                <a:chOff x="2304" y="2880"/>
                <a:chExt cx="631" cy="249"/>
              </a:xfrm>
            </p:grpSpPr>
            <p:pic>
              <p:nvPicPr>
                <p:cNvPr id="397" name="Google Shape;397;p32"/>
                <p:cNvPicPr preferRelativeResize="0"/>
                <p:nvPr/>
              </p:nvPicPr>
              <p:blipFill rotWithShape="1">
                <a:blip r:embed="rId13">
                  <a:alphaModFix/>
                </a:blip>
                <a:srcRect/>
                <a:stretch/>
              </p:blipFill>
              <p:spPr>
                <a:xfrm>
                  <a:off x="2688" y="2880"/>
                  <a:ext cx="247" cy="249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398" name="Google Shape;398;p32"/>
                <p:cNvSpPr/>
                <p:nvPr/>
              </p:nvSpPr>
              <p:spPr>
                <a:xfrm>
                  <a:off x="2304" y="3024"/>
                  <a:ext cx="300" cy="0"/>
                </a:xfrm>
                <a:prstGeom prst="ellipse">
                  <a:avLst/>
                </a:prstGeom>
                <a:solidFill>
                  <a:schemeClr val="accent1"/>
                </a:solidFill>
                <a:ln w="9525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2800"/>
                    <a:buFont typeface="Arial"/>
                    <a:buNone/>
                  </a:pPr>
                  <a:r>
                    <a:rPr lang="en-US" sz="2800" b="1" i="0" u="non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+</a:t>
                  </a:r>
                  <a:endParaRPr/>
                </a:p>
              </p:txBody>
            </p:sp>
            <p:cxnSp>
              <p:nvCxnSpPr>
                <p:cNvPr id="399" name="Google Shape;399;p32"/>
                <p:cNvCxnSpPr/>
                <p:nvPr/>
              </p:nvCxnSpPr>
              <p:spPr>
                <a:xfrm>
                  <a:off x="2496" y="3072"/>
                  <a:ext cx="300" cy="0"/>
                </a:xfrm>
                <a:prstGeom prst="straightConnector1">
                  <a:avLst/>
                </a:prstGeom>
                <a:noFill/>
                <a:ln w="28575" cap="flat" cmpd="sng">
                  <a:solidFill>
                    <a:schemeClr val="dk1"/>
                  </a:solidFill>
                  <a:prstDash val="solid"/>
                  <a:miter lim="800000"/>
                  <a:headEnd type="none" w="med" len="med"/>
                  <a:tailEnd type="triangle" w="med" len="med"/>
                </a:ln>
              </p:spPr>
            </p:cxnSp>
          </p:grpSp>
          <p:grpSp>
            <p:nvGrpSpPr>
              <p:cNvPr id="400" name="Google Shape;400;p32"/>
              <p:cNvGrpSpPr/>
              <p:nvPr/>
            </p:nvGrpSpPr>
            <p:grpSpPr>
              <a:xfrm>
                <a:off x="3888" y="1584"/>
                <a:ext cx="631" cy="249"/>
                <a:chOff x="2304" y="2880"/>
                <a:chExt cx="631" cy="249"/>
              </a:xfrm>
            </p:grpSpPr>
            <p:pic>
              <p:nvPicPr>
                <p:cNvPr id="401" name="Google Shape;401;p32"/>
                <p:cNvPicPr preferRelativeResize="0"/>
                <p:nvPr/>
              </p:nvPicPr>
              <p:blipFill rotWithShape="1">
                <a:blip r:embed="rId13">
                  <a:alphaModFix/>
                </a:blip>
                <a:srcRect/>
                <a:stretch/>
              </p:blipFill>
              <p:spPr>
                <a:xfrm>
                  <a:off x="2688" y="2880"/>
                  <a:ext cx="247" cy="249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402" name="Google Shape;402;p32"/>
                <p:cNvSpPr/>
                <p:nvPr/>
              </p:nvSpPr>
              <p:spPr>
                <a:xfrm>
                  <a:off x="2304" y="3024"/>
                  <a:ext cx="300" cy="0"/>
                </a:xfrm>
                <a:prstGeom prst="ellipse">
                  <a:avLst/>
                </a:prstGeom>
                <a:solidFill>
                  <a:schemeClr val="accent1"/>
                </a:solidFill>
                <a:ln w="9525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2800"/>
                    <a:buFont typeface="Arial"/>
                    <a:buNone/>
                  </a:pPr>
                  <a:r>
                    <a:rPr lang="en-US" sz="2800" b="1" i="0" u="non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+</a:t>
                  </a:r>
                  <a:endParaRPr/>
                </a:p>
              </p:txBody>
            </p:sp>
            <p:cxnSp>
              <p:nvCxnSpPr>
                <p:cNvPr id="403" name="Google Shape;403;p32"/>
                <p:cNvCxnSpPr/>
                <p:nvPr/>
              </p:nvCxnSpPr>
              <p:spPr>
                <a:xfrm>
                  <a:off x="2496" y="3072"/>
                  <a:ext cx="300" cy="0"/>
                </a:xfrm>
                <a:prstGeom prst="straightConnector1">
                  <a:avLst/>
                </a:prstGeom>
                <a:noFill/>
                <a:ln w="28575" cap="flat" cmpd="sng">
                  <a:solidFill>
                    <a:schemeClr val="dk1"/>
                  </a:solidFill>
                  <a:prstDash val="solid"/>
                  <a:miter lim="800000"/>
                  <a:headEnd type="none" w="med" len="med"/>
                  <a:tailEnd type="triangle" w="med" len="med"/>
                </a:ln>
              </p:spPr>
            </p:cxnSp>
          </p:grpSp>
        </p:grpSp>
      </p:grpSp>
      <p:pic>
        <p:nvPicPr>
          <p:cNvPr id="404" name="Google Shape;404;p3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9200" y="2057400"/>
            <a:ext cx="457200" cy="4318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05" name="Google Shape;405;p32"/>
          <p:cNvGrpSpPr/>
          <p:nvPr/>
        </p:nvGrpSpPr>
        <p:grpSpPr>
          <a:xfrm>
            <a:off x="5670550" y="381000"/>
            <a:ext cx="3474236" cy="3071542"/>
            <a:chOff x="384" y="384"/>
            <a:chExt cx="2188" cy="2712"/>
          </a:xfrm>
        </p:grpSpPr>
        <p:grpSp>
          <p:nvGrpSpPr>
            <p:cNvPr id="406" name="Google Shape;406;p32"/>
            <p:cNvGrpSpPr/>
            <p:nvPr/>
          </p:nvGrpSpPr>
          <p:grpSpPr>
            <a:xfrm>
              <a:off x="624" y="1296"/>
              <a:ext cx="1800" cy="1800"/>
              <a:chOff x="624" y="1296"/>
              <a:chExt cx="1800" cy="1800"/>
            </a:xfrm>
          </p:grpSpPr>
          <p:sp>
            <p:nvSpPr>
              <p:cNvPr id="407" name="Google Shape;407;p32"/>
              <p:cNvSpPr/>
              <p:nvPr/>
            </p:nvSpPr>
            <p:spPr>
              <a:xfrm>
                <a:off x="624" y="1296"/>
                <a:ext cx="1800" cy="1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408" name="Google Shape;408;p32"/>
              <p:cNvGrpSpPr/>
              <p:nvPr/>
            </p:nvGrpSpPr>
            <p:grpSpPr>
              <a:xfrm>
                <a:off x="634" y="1300"/>
                <a:ext cx="1694" cy="1683"/>
                <a:chOff x="634" y="1300"/>
                <a:chExt cx="1694" cy="1683"/>
              </a:xfrm>
            </p:grpSpPr>
            <p:sp>
              <p:nvSpPr>
                <p:cNvPr id="409" name="Google Shape;409;p32"/>
                <p:cNvSpPr/>
                <p:nvPr/>
              </p:nvSpPr>
              <p:spPr>
                <a:xfrm>
                  <a:off x="950" y="1300"/>
                  <a:ext cx="1379" cy="13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57" h="2718" extrusionOk="0">
                      <a:moveTo>
                        <a:pt x="545" y="2715"/>
                      </a:moveTo>
                      <a:lnTo>
                        <a:pt x="492" y="2656"/>
                      </a:lnTo>
                      <a:lnTo>
                        <a:pt x="432" y="2593"/>
                      </a:lnTo>
                      <a:lnTo>
                        <a:pt x="370" y="2528"/>
                      </a:lnTo>
                      <a:lnTo>
                        <a:pt x="307" y="2464"/>
                      </a:lnTo>
                      <a:lnTo>
                        <a:pt x="246" y="2396"/>
                      </a:lnTo>
                      <a:lnTo>
                        <a:pt x="187" y="2329"/>
                      </a:lnTo>
                      <a:lnTo>
                        <a:pt x="158" y="2295"/>
                      </a:lnTo>
                      <a:lnTo>
                        <a:pt x="131" y="2261"/>
                      </a:lnTo>
                      <a:lnTo>
                        <a:pt x="108" y="2227"/>
                      </a:lnTo>
                      <a:lnTo>
                        <a:pt x="85" y="2193"/>
                      </a:lnTo>
                      <a:lnTo>
                        <a:pt x="65" y="2159"/>
                      </a:lnTo>
                      <a:lnTo>
                        <a:pt x="47" y="2125"/>
                      </a:lnTo>
                      <a:lnTo>
                        <a:pt x="31" y="2093"/>
                      </a:lnTo>
                      <a:lnTo>
                        <a:pt x="18" y="2058"/>
                      </a:lnTo>
                      <a:lnTo>
                        <a:pt x="9" y="2026"/>
                      </a:lnTo>
                      <a:lnTo>
                        <a:pt x="4" y="1994"/>
                      </a:lnTo>
                      <a:lnTo>
                        <a:pt x="0" y="1962"/>
                      </a:lnTo>
                      <a:lnTo>
                        <a:pt x="2" y="1929"/>
                      </a:lnTo>
                      <a:lnTo>
                        <a:pt x="8" y="1899"/>
                      </a:lnTo>
                      <a:lnTo>
                        <a:pt x="18" y="1867"/>
                      </a:lnTo>
                      <a:lnTo>
                        <a:pt x="33" y="1838"/>
                      </a:lnTo>
                      <a:lnTo>
                        <a:pt x="52" y="1807"/>
                      </a:lnTo>
                      <a:lnTo>
                        <a:pt x="77" y="1779"/>
                      </a:lnTo>
                      <a:lnTo>
                        <a:pt x="108" y="1750"/>
                      </a:lnTo>
                      <a:lnTo>
                        <a:pt x="142" y="1723"/>
                      </a:lnTo>
                      <a:lnTo>
                        <a:pt x="185" y="1696"/>
                      </a:lnTo>
                      <a:lnTo>
                        <a:pt x="199" y="1685"/>
                      </a:lnTo>
                      <a:lnTo>
                        <a:pt x="214" y="1673"/>
                      </a:lnTo>
                      <a:lnTo>
                        <a:pt x="226" y="1657"/>
                      </a:lnTo>
                      <a:lnTo>
                        <a:pt x="237" y="1639"/>
                      </a:lnTo>
                      <a:lnTo>
                        <a:pt x="248" y="1621"/>
                      </a:lnTo>
                      <a:lnTo>
                        <a:pt x="255" y="1599"/>
                      </a:lnTo>
                      <a:lnTo>
                        <a:pt x="262" y="1578"/>
                      </a:lnTo>
                      <a:lnTo>
                        <a:pt x="269" y="1555"/>
                      </a:lnTo>
                      <a:lnTo>
                        <a:pt x="280" y="1503"/>
                      </a:lnTo>
                      <a:lnTo>
                        <a:pt x="289" y="1447"/>
                      </a:lnTo>
                      <a:lnTo>
                        <a:pt x="298" y="1388"/>
                      </a:lnTo>
                      <a:lnTo>
                        <a:pt x="309" y="1325"/>
                      </a:lnTo>
                      <a:lnTo>
                        <a:pt x="330" y="1194"/>
                      </a:lnTo>
                      <a:lnTo>
                        <a:pt x="348" y="1074"/>
                      </a:lnTo>
                      <a:lnTo>
                        <a:pt x="355" y="1018"/>
                      </a:lnTo>
                      <a:lnTo>
                        <a:pt x="359" y="963"/>
                      </a:lnTo>
                      <a:lnTo>
                        <a:pt x="361" y="913"/>
                      </a:lnTo>
                      <a:lnTo>
                        <a:pt x="359" y="862"/>
                      </a:lnTo>
                      <a:lnTo>
                        <a:pt x="357" y="839"/>
                      </a:lnTo>
                      <a:lnTo>
                        <a:pt x="354" y="816"/>
                      </a:lnTo>
                      <a:lnTo>
                        <a:pt x="350" y="793"/>
                      </a:lnTo>
                      <a:lnTo>
                        <a:pt x="345" y="771"/>
                      </a:lnTo>
                      <a:lnTo>
                        <a:pt x="339" y="749"/>
                      </a:lnTo>
                      <a:lnTo>
                        <a:pt x="332" y="728"/>
                      </a:lnTo>
                      <a:lnTo>
                        <a:pt x="325" y="708"/>
                      </a:lnTo>
                      <a:lnTo>
                        <a:pt x="316" y="689"/>
                      </a:lnTo>
                      <a:lnTo>
                        <a:pt x="305" y="669"/>
                      </a:lnTo>
                      <a:lnTo>
                        <a:pt x="294" y="651"/>
                      </a:lnTo>
                      <a:lnTo>
                        <a:pt x="282" y="631"/>
                      </a:lnTo>
                      <a:lnTo>
                        <a:pt x="269" y="615"/>
                      </a:lnTo>
                      <a:lnTo>
                        <a:pt x="253" y="597"/>
                      </a:lnTo>
                      <a:lnTo>
                        <a:pt x="237" y="581"/>
                      </a:lnTo>
                      <a:lnTo>
                        <a:pt x="219" y="565"/>
                      </a:lnTo>
                      <a:lnTo>
                        <a:pt x="199" y="550"/>
                      </a:lnTo>
                      <a:lnTo>
                        <a:pt x="174" y="529"/>
                      </a:lnTo>
                      <a:lnTo>
                        <a:pt x="151" y="509"/>
                      </a:lnTo>
                      <a:lnTo>
                        <a:pt x="131" y="491"/>
                      </a:lnTo>
                      <a:lnTo>
                        <a:pt x="113" y="472"/>
                      </a:lnTo>
                      <a:lnTo>
                        <a:pt x="97" y="454"/>
                      </a:lnTo>
                      <a:lnTo>
                        <a:pt x="85" y="436"/>
                      </a:lnTo>
                      <a:lnTo>
                        <a:pt x="74" y="420"/>
                      </a:lnTo>
                      <a:lnTo>
                        <a:pt x="67" y="403"/>
                      </a:lnTo>
                      <a:lnTo>
                        <a:pt x="60" y="389"/>
                      </a:lnTo>
                      <a:lnTo>
                        <a:pt x="56" y="375"/>
                      </a:lnTo>
                      <a:lnTo>
                        <a:pt x="54" y="360"/>
                      </a:lnTo>
                      <a:lnTo>
                        <a:pt x="54" y="348"/>
                      </a:lnTo>
                      <a:lnTo>
                        <a:pt x="58" y="337"/>
                      </a:lnTo>
                      <a:lnTo>
                        <a:pt x="61" y="326"/>
                      </a:lnTo>
                      <a:lnTo>
                        <a:pt x="67" y="316"/>
                      </a:lnTo>
                      <a:lnTo>
                        <a:pt x="74" y="308"/>
                      </a:lnTo>
                      <a:lnTo>
                        <a:pt x="85" y="299"/>
                      </a:lnTo>
                      <a:lnTo>
                        <a:pt x="95" y="294"/>
                      </a:lnTo>
                      <a:lnTo>
                        <a:pt x="108" y="289"/>
                      </a:lnTo>
                      <a:lnTo>
                        <a:pt x="122" y="283"/>
                      </a:lnTo>
                      <a:lnTo>
                        <a:pt x="137" y="281"/>
                      </a:lnTo>
                      <a:lnTo>
                        <a:pt x="155" y="280"/>
                      </a:lnTo>
                      <a:lnTo>
                        <a:pt x="172" y="280"/>
                      </a:lnTo>
                      <a:lnTo>
                        <a:pt x="192" y="280"/>
                      </a:lnTo>
                      <a:lnTo>
                        <a:pt x="212" y="283"/>
                      </a:lnTo>
                      <a:lnTo>
                        <a:pt x="233" y="287"/>
                      </a:lnTo>
                      <a:lnTo>
                        <a:pt x="257" y="292"/>
                      </a:lnTo>
                      <a:lnTo>
                        <a:pt x="280" y="298"/>
                      </a:lnTo>
                      <a:lnTo>
                        <a:pt x="305" y="307"/>
                      </a:lnTo>
                      <a:lnTo>
                        <a:pt x="332" y="317"/>
                      </a:lnTo>
                      <a:lnTo>
                        <a:pt x="357" y="328"/>
                      </a:lnTo>
                      <a:lnTo>
                        <a:pt x="384" y="341"/>
                      </a:lnTo>
                      <a:lnTo>
                        <a:pt x="404" y="353"/>
                      </a:lnTo>
                      <a:lnTo>
                        <a:pt x="423" y="371"/>
                      </a:lnTo>
                      <a:lnTo>
                        <a:pt x="447" y="396"/>
                      </a:lnTo>
                      <a:lnTo>
                        <a:pt x="472" y="423"/>
                      </a:lnTo>
                      <a:lnTo>
                        <a:pt x="526" y="489"/>
                      </a:lnTo>
                      <a:lnTo>
                        <a:pt x="587" y="563"/>
                      </a:lnTo>
                      <a:lnTo>
                        <a:pt x="590" y="568"/>
                      </a:lnTo>
                      <a:lnTo>
                        <a:pt x="597" y="572"/>
                      </a:lnTo>
                      <a:lnTo>
                        <a:pt x="603" y="576"/>
                      </a:lnTo>
                      <a:lnTo>
                        <a:pt x="610" y="577"/>
                      </a:lnTo>
                      <a:lnTo>
                        <a:pt x="624" y="581"/>
                      </a:lnTo>
                      <a:lnTo>
                        <a:pt x="640" y="583"/>
                      </a:lnTo>
                      <a:lnTo>
                        <a:pt x="656" y="585"/>
                      </a:lnTo>
                      <a:lnTo>
                        <a:pt x="673" y="586"/>
                      </a:lnTo>
                      <a:lnTo>
                        <a:pt x="687" y="592"/>
                      </a:lnTo>
                      <a:lnTo>
                        <a:pt x="699" y="599"/>
                      </a:lnTo>
                      <a:lnTo>
                        <a:pt x="726" y="622"/>
                      </a:lnTo>
                      <a:lnTo>
                        <a:pt x="750" y="647"/>
                      </a:lnTo>
                      <a:lnTo>
                        <a:pt x="773" y="672"/>
                      </a:lnTo>
                      <a:lnTo>
                        <a:pt x="793" y="696"/>
                      </a:lnTo>
                      <a:lnTo>
                        <a:pt x="811" y="721"/>
                      </a:lnTo>
                      <a:lnTo>
                        <a:pt x="825" y="744"/>
                      </a:lnTo>
                      <a:lnTo>
                        <a:pt x="839" y="766"/>
                      </a:lnTo>
                      <a:lnTo>
                        <a:pt x="850" y="787"/>
                      </a:lnTo>
                      <a:lnTo>
                        <a:pt x="859" y="807"/>
                      </a:lnTo>
                      <a:lnTo>
                        <a:pt x="864" y="823"/>
                      </a:lnTo>
                      <a:lnTo>
                        <a:pt x="870" y="837"/>
                      </a:lnTo>
                      <a:lnTo>
                        <a:pt x="871" y="850"/>
                      </a:lnTo>
                      <a:lnTo>
                        <a:pt x="871" y="859"/>
                      </a:lnTo>
                      <a:lnTo>
                        <a:pt x="868" y="864"/>
                      </a:lnTo>
                      <a:lnTo>
                        <a:pt x="866" y="864"/>
                      </a:lnTo>
                      <a:lnTo>
                        <a:pt x="864" y="864"/>
                      </a:lnTo>
                      <a:lnTo>
                        <a:pt x="861" y="864"/>
                      </a:lnTo>
                      <a:lnTo>
                        <a:pt x="857" y="862"/>
                      </a:lnTo>
                      <a:lnTo>
                        <a:pt x="855" y="861"/>
                      </a:lnTo>
                      <a:lnTo>
                        <a:pt x="855" y="857"/>
                      </a:lnTo>
                      <a:lnTo>
                        <a:pt x="855" y="852"/>
                      </a:lnTo>
                      <a:lnTo>
                        <a:pt x="859" y="846"/>
                      </a:lnTo>
                      <a:lnTo>
                        <a:pt x="870" y="834"/>
                      </a:lnTo>
                      <a:lnTo>
                        <a:pt x="886" y="819"/>
                      </a:lnTo>
                      <a:lnTo>
                        <a:pt x="906" y="803"/>
                      </a:lnTo>
                      <a:lnTo>
                        <a:pt x="931" y="784"/>
                      </a:lnTo>
                      <a:lnTo>
                        <a:pt x="958" y="766"/>
                      </a:lnTo>
                      <a:lnTo>
                        <a:pt x="986" y="746"/>
                      </a:lnTo>
                      <a:lnTo>
                        <a:pt x="1045" y="706"/>
                      </a:lnTo>
                      <a:lnTo>
                        <a:pt x="1103" y="674"/>
                      </a:lnTo>
                      <a:lnTo>
                        <a:pt x="1128" y="660"/>
                      </a:lnTo>
                      <a:lnTo>
                        <a:pt x="1149" y="649"/>
                      </a:lnTo>
                      <a:lnTo>
                        <a:pt x="1165" y="642"/>
                      </a:lnTo>
                      <a:lnTo>
                        <a:pt x="1178" y="638"/>
                      </a:lnTo>
                      <a:lnTo>
                        <a:pt x="1198" y="631"/>
                      </a:lnTo>
                      <a:lnTo>
                        <a:pt x="1221" y="620"/>
                      </a:lnTo>
                      <a:lnTo>
                        <a:pt x="1248" y="606"/>
                      </a:lnTo>
                      <a:lnTo>
                        <a:pt x="1280" y="586"/>
                      </a:lnTo>
                      <a:lnTo>
                        <a:pt x="1352" y="538"/>
                      </a:lnTo>
                      <a:lnTo>
                        <a:pt x="1434" y="479"/>
                      </a:lnTo>
                      <a:lnTo>
                        <a:pt x="1526" y="411"/>
                      </a:lnTo>
                      <a:lnTo>
                        <a:pt x="1621" y="339"/>
                      </a:lnTo>
                      <a:lnTo>
                        <a:pt x="1719" y="265"/>
                      </a:lnTo>
                      <a:lnTo>
                        <a:pt x="1820" y="195"/>
                      </a:lnTo>
                      <a:lnTo>
                        <a:pt x="1868" y="163"/>
                      </a:lnTo>
                      <a:lnTo>
                        <a:pt x="1916" y="131"/>
                      </a:lnTo>
                      <a:lnTo>
                        <a:pt x="1965" y="102"/>
                      </a:lnTo>
                      <a:lnTo>
                        <a:pt x="2010" y="77"/>
                      </a:lnTo>
                      <a:lnTo>
                        <a:pt x="2054" y="54"/>
                      </a:lnTo>
                      <a:lnTo>
                        <a:pt x="2096" y="34"/>
                      </a:lnTo>
                      <a:lnTo>
                        <a:pt x="2135" y="18"/>
                      </a:lnTo>
                      <a:lnTo>
                        <a:pt x="2171" y="7"/>
                      </a:lnTo>
                      <a:lnTo>
                        <a:pt x="2205" y="0"/>
                      </a:lnTo>
                      <a:lnTo>
                        <a:pt x="2234" y="0"/>
                      </a:lnTo>
                      <a:lnTo>
                        <a:pt x="2261" y="4"/>
                      </a:lnTo>
                      <a:lnTo>
                        <a:pt x="2282" y="14"/>
                      </a:lnTo>
                      <a:lnTo>
                        <a:pt x="2300" y="30"/>
                      </a:lnTo>
                      <a:lnTo>
                        <a:pt x="2313" y="54"/>
                      </a:lnTo>
                      <a:lnTo>
                        <a:pt x="2321" y="86"/>
                      </a:lnTo>
                      <a:lnTo>
                        <a:pt x="2325" y="125"/>
                      </a:lnTo>
                      <a:lnTo>
                        <a:pt x="2345" y="118"/>
                      </a:lnTo>
                      <a:lnTo>
                        <a:pt x="2399" y="97"/>
                      </a:lnTo>
                      <a:lnTo>
                        <a:pt x="2416" y="91"/>
                      </a:lnTo>
                      <a:lnTo>
                        <a:pt x="2434" y="88"/>
                      </a:lnTo>
                      <a:lnTo>
                        <a:pt x="2454" y="86"/>
                      </a:lnTo>
                      <a:lnTo>
                        <a:pt x="2474" y="84"/>
                      </a:lnTo>
                      <a:lnTo>
                        <a:pt x="2495" y="86"/>
                      </a:lnTo>
                      <a:lnTo>
                        <a:pt x="2517" y="88"/>
                      </a:lnTo>
                      <a:lnTo>
                        <a:pt x="2538" y="95"/>
                      </a:lnTo>
                      <a:lnTo>
                        <a:pt x="2560" y="104"/>
                      </a:lnTo>
                      <a:lnTo>
                        <a:pt x="2565" y="108"/>
                      </a:lnTo>
                      <a:lnTo>
                        <a:pt x="2571" y="111"/>
                      </a:lnTo>
                      <a:lnTo>
                        <a:pt x="2576" y="117"/>
                      </a:lnTo>
                      <a:lnTo>
                        <a:pt x="2580" y="124"/>
                      </a:lnTo>
                      <a:lnTo>
                        <a:pt x="2589" y="138"/>
                      </a:lnTo>
                      <a:lnTo>
                        <a:pt x="2594" y="154"/>
                      </a:lnTo>
                      <a:lnTo>
                        <a:pt x="2605" y="195"/>
                      </a:lnTo>
                      <a:lnTo>
                        <a:pt x="2614" y="242"/>
                      </a:lnTo>
                      <a:lnTo>
                        <a:pt x="2614" y="251"/>
                      </a:lnTo>
                      <a:lnTo>
                        <a:pt x="2610" y="260"/>
                      </a:lnTo>
                      <a:lnTo>
                        <a:pt x="2605" y="273"/>
                      </a:lnTo>
                      <a:lnTo>
                        <a:pt x="2596" y="283"/>
                      </a:lnTo>
                      <a:lnTo>
                        <a:pt x="2572" y="308"/>
                      </a:lnTo>
                      <a:lnTo>
                        <a:pt x="2549" y="335"/>
                      </a:lnTo>
                      <a:lnTo>
                        <a:pt x="2526" y="359"/>
                      </a:lnTo>
                      <a:lnTo>
                        <a:pt x="2510" y="380"/>
                      </a:lnTo>
                      <a:lnTo>
                        <a:pt x="2504" y="387"/>
                      </a:lnTo>
                      <a:lnTo>
                        <a:pt x="2504" y="394"/>
                      </a:lnTo>
                      <a:lnTo>
                        <a:pt x="2504" y="398"/>
                      </a:lnTo>
                      <a:lnTo>
                        <a:pt x="2506" y="400"/>
                      </a:lnTo>
                      <a:lnTo>
                        <a:pt x="2508" y="402"/>
                      </a:lnTo>
                      <a:lnTo>
                        <a:pt x="2513" y="402"/>
                      </a:lnTo>
                      <a:lnTo>
                        <a:pt x="2522" y="396"/>
                      </a:lnTo>
                      <a:lnTo>
                        <a:pt x="2538" y="380"/>
                      </a:lnTo>
                      <a:lnTo>
                        <a:pt x="2551" y="371"/>
                      </a:lnTo>
                      <a:lnTo>
                        <a:pt x="2563" y="360"/>
                      </a:lnTo>
                      <a:lnTo>
                        <a:pt x="2578" y="351"/>
                      </a:lnTo>
                      <a:lnTo>
                        <a:pt x="2592" y="342"/>
                      </a:lnTo>
                      <a:lnTo>
                        <a:pt x="2608" y="335"/>
                      </a:lnTo>
                      <a:lnTo>
                        <a:pt x="2623" y="330"/>
                      </a:lnTo>
                      <a:lnTo>
                        <a:pt x="2639" y="325"/>
                      </a:lnTo>
                      <a:lnTo>
                        <a:pt x="2653" y="321"/>
                      </a:lnTo>
                      <a:lnTo>
                        <a:pt x="2682" y="316"/>
                      </a:lnTo>
                      <a:lnTo>
                        <a:pt x="2705" y="310"/>
                      </a:lnTo>
                      <a:lnTo>
                        <a:pt x="2712" y="308"/>
                      </a:lnTo>
                      <a:lnTo>
                        <a:pt x="2719" y="308"/>
                      </a:lnTo>
                      <a:lnTo>
                        <a:pt x="2725" y="310"/>
                      </a:lnTo>
                      <a:lnTo>
                        <a:pt x="2730" y="314"/>
                      </a:lnTo>
                      <a:lnTo>
                        <a:pt x="2736" y="319"/>
                      </a:lnTo>
                      <a:lnTo>
                        <a:pt x="2741" y="325"/>
                      </a:lnTo>
                      <a:lnTo>
                        <a:pt x="2744" y="332"/>
                      </a:lnTo>
                      <a:lnTo>
                        <a:pt x="2748" y="339"/>
                      </a:lnTo>
                      <a:lnTo>
                        <a:pt x="2753" y="357"/>
                      </a:lnTo>
                      <a:lnTo>
                        <a:pt x="2757" y="378"/>
                      </a:lnTo>
                      <a:lnTo>
                        <a:pt x="2757" y="398"/>
                      </a:lnTo>
                      <a:lnTo>
                        <a:pt x="2757" y="420"/>
                      </a:lnTo>
                      <a:lnTo>
                        <a:pt x="2755" y="434"/>
                      </a:lnTo>
                      <a:lnTo>
                        <a:pt x="2748" y="452"/>
                      </a:lnTo>
                      <a:lnTo>
                        <a:pt x="2737" y="473"/>
                      </a:lnTo>
                      <a:lnTo>
                        <a:pt x="2723" y="497"/>
                      </a:lnTo>
                      <a:lnTo>
                        <a:pt x="2705" y="522"/>
                      </a:lnTo>
                      <a:lnTo>
                        <a:pt x="2685" y="549"/>
                      </a:lnTo>
                      <a:lnTo>
                        <a:pt x="2662" y="576"/>
                      </a:lnTo>
                      <a:lnTo>
                        <a:pt x="2639" y="604"/>
                      </a:lnTo>
                      <a:lnTo>
                        <a:pt x="2612" y="633"/>
                      </a:lnTo>
                      <a:lnTo>
                        <a:pt x="2585" y="660"/>
                      </a:lnTo>
                      <a:lnTo>
                        <a:pt x="2556" y="689"/>
                      </a:lnTo>
                      <a:lnTo>
                        <a:pt x="2526" y="715"/>
                      </a:lnTo>
                      <a:lnTo>
                        <a:pt x="2497" y="741"/>
                      </a:lnTo>
                      <a:lnTo>
                        <a:pt x="2467" y="764"/>
                      </a:lnTo>
                      <a:lnTo>
                        <a:pt x="2438" y="784"/>
                      </a:lnTo>
                      <a:lnTo>
                        <a:pt x="2409" y="803"/>
                      </a:lnTo>
                      <a:lnTo>
                        <a:pt x="2262" y="888"/>
                      </a:lnTo>
                      <a:lnTo>
                        <a:pt x="2153" y="950"/>
                      </a:lnTo>
                      <a:lnTo>
                        <a:pt x="2076" y="995"/>
                      </a:lnTo>
                      <a:lnTo>
                        <a:pt x="2028" y="1022"/>
                      </a:lnTo>
                      <a:lnTo>
                        <a:pt x="2006" y="1035"/>
                      </a:lnTo>
                      <a:lnTo>
                        <a:pt x="2008" y="1033"/>
                      </a:lnTo>
                      <a:lnTo>
                        <a:pt x="2029" y="1022"/>
                      </a:lnTo>
                      <a:lnTo>
                        <a:pt x="2067" y="1001"/>
                      </a:lnTo>
                      <a:lnTo>
                        <a:pt x="2119" y="974"/>
                      </a:lnTo>
                      <a:lnTo>
                        <a:pt x="2182" y="941"/>
                      </a:lnTo>
                      <a:lnTo>
                        <a:pt x="2250" y="907"/>
                      </a:lnTo>
                      <a:lnTo>
                        <a:pt x="2325" y="871"/>
                      </a:lnTo>
                      <a:lnTo>
                        <a:pt x="2400" y="839"/>
                      </a:lnTo>
                      <a:lnTo>
                        <a:pt x="2472" y="809"/>
                      </a:lnTo>
                      <a:lnTo>
                        <a:pt x="2508" y="796"/>
                      </a:lnTo>
                      <a:lnTo>
                        <a:pt x="2540" y="785"/>
                      </a:lnTo>
                      <a:lnTo>
                        <a:pt x="2571" y="776"/>
                      </a:lnTo>
                      <a:lnTo>
                        <a:pt x="2599" y="769"/>
                      </a:lnTo>
                      <a:lnTo>
                        <a:pt x="2614" y="767"/>
                      </a:lnTo>
                      <a:lnTo>
                        <a:pt x="2626" y="766"/>
                      </a:lnTo>
                      <a:lnTo>
                        <a:pt x="2639" y="766"/>
                      </a:lnTo>
                      <a:lnTo>
                        <a:pt x="2649" y="767"/>
                      </a:lnTo>
                      <a:lnTo>
                        <a:pt x="2660" y="769"/>
                      </a:lnTo>
                      <a:lnTo>
                        <a:pt x="2669" y="773"/>
                      </a:lnTo>
                      <a:lnTo>
                        <a:pt x="2678" y="776"/>
                      </a:lnTo>
                      <a:lnTo>
                        <a:pt x="2685" y="784"/>
                      </a:lnTo>
                      <a:lnTo>
                        <a:pt x="2691" y="791"/>
                      </a:lnTo>
                      <a:lnTo>
                        <a:pt x="2694" y="800"/>
                      </a:lnTo>
                      <a:lnTo>
                        <a:pt x="2696" y="810"/>
                      </a:lnTo>
                      <a:lnTo>
                        <a:pt x="2696" y="821"/>
                      </a:lnTo>
                      <a:lnTo>
                        <a:pt x="2694" y="836"/>
                      </a:lnTo>
                      <a:lnTo>
                        <a:pt x="2689" y="850"/>
                      </a:lnTo>
                      <a:lnTo>
                        <a:pt x="2682" y="868"/>
                      </a:lnTo>
                      <a:lnTo>
                        <a:pt x="2673" y="886"/>
                      </a:lnTo>
                      <a:lnTo>
                        <a:pt x="2666" y="898"/>
                      </a:lnTo>
                      <a:lnTo>
                        <a:pt x="2651" y="918"/>
                      </a:lnTo>
                      <a:lnTo>
                        <a:pt x="2641" y="932"/>
                      </a:lnTo>
                      <a:lnTo>
                        <a:pt x="2623" y="950"/>
                      </a:lnTo>
                      <a:lnTo>
                        <a:pt x="2601" y="974"/>
                      </a:lnTo>
                      <a:lnTo>
                        <a:pt x="2572" y="999"/>
                      </a:lnTo>
                      <a:lnTo>
                        <a:pt x="2556" y="1015"/>
                      </a:lnTo>
                      <a:lnTo>
                        <a:pt x="2535" y="1036"/>
                      </a:lnTo>
                      <a:lnTo>
                        <a:pt x="2510" y="1061"/>
                      </a:lnTo>
                      <a:lnTo>
                        <a:pt x="2481" y="1092"/>
                      </a:lnTo>
                      <a:lnTo>
                        <a:pt x="2467" y="1110"/>
                      </a:lnTo>
                      <a:lnTo>
                        <a:pt x="2456" y="1124"/>
                      </a:lnTo>
                      <a:lnTo>
                        <a:pt x="2438" y="1148"/>
                      </a:lnTo>
                      <a:lnTo>
                        <a:pt x="2400" y="1187"/>
                      </a:lnTo>
                      <a:lnTo>
                        <a:pt x="2305" y="1287"/>
                      </a:lnTo>
                      <a:lnTo>
                        <a:pt x="2200" y="1400"/>
                      </a:lnTo>
                      <a:lnTo>
                        <a:pt x="2085" y="1522"/>
                      </a:lnTo>
                      <a:lnTo>
                        <a:pt x="1961" y="1650"/>
                      </a:lnTo>
                      <a:lnTo>
                        <a:pt x="1897" y="1714"/>
                      </a:lnTo>
                      <a:lnTo>
                        <a:pt x="1832" y="1777"/>
                      </a:lnTo>
                      <a:lnTo>
                        <a:pt x="1768" y="1841"/>
                      </a:lnTo>
                      <a:lnTo>
                        <a:pt x="1701" y="1904"/>
                      </a:lnTo>
                      <a:lnTo>
                        <a:pt x="1635" y="1963"/>
                      </a:lnTo>
                      <a:lnTo>
                        <a:pt x="1569" y="2023"/>
                      </a:lnTo>
                      <a:lnTo>
                        <a:pt x="1502" y="2078"/>
                      </a:lnTo>
                      <a:lnTo>
                        <a:pt x="1438" y="2130"/>
                      </a:lnTo>
                      <a:lnTo>
                        <a:pt x="1431" y="2134"/>
                      </a:lnTo>
                      <a:lnTo>
                        <a:pt x="1425" y="2137"/>
                      </a:lnTo>
                      <a:lnTo>
                        <a:pt x="1416" y="2139"/>
                      </a:lnTo>
                      <a:lnTo>
                        <a:pt x="1409" y="2139"/>
                      </a:lnTo>
                      <a:lnTo>
                        <a:pt x="1391" y="2139"/>
                      </a:lnTo>
                      <a:lnTo>
                        <a:pt x="1375" y="2139"/>
                      </a:lnTo>
                      <a:lnTo>
                        <a:pt x="1357" y="2139"/>
                      </a:lnTo>
                      <a:lnTo>
                        <a:pt x="1341" y="2143"/>
                      </a:lnTo>
                      <a:lnTo>
                        <a:pt x="1334" y="2146"/>
                      </a:lnTo>
                      <a:lnTo>
                        <a:pt x="1327" y="2152"/>
                      </a:lnTo>
                      <a:lnTo>
                        <a:pt x="1321" y="2157"/>
                      </a:lnTo>
                      <a:lnTo>
                        <a:pt x="1316" y="2164"/>
                      </a:lnTo>
                      <a:lnTo>
                        <a:pt x="1311" y="2177"/>
                      </a:lnTo>
                      <a:lnTo>
                        <a:pt x="1302" y="2186"/>
                      </a:lnTo>
                      <a:lnTo>
                        <a:pt x="1294" y="2195"/>
                      </a:lnTo>
                      <a:lnTo>
                        <a:pt x="1286" y="2200"/>
                      </a:lnTo>
                      <a:lnTo>
                        <a:pt x="1275" y="2205"/>
                      </a:lnTo>
                      <a:lnTo>
                        <a:pt x="1264" y="2211"/>
                      </a:lnTo>
                      <a:lnTo>
                        <a:pt x="1253" y="2214"/>
                      </a:lnTo>
                      <a:lnTo>
                        <a:pt x="1243" y="2218"/>
                      </a:lnTo>
                      <a:lnTo>
                        <a:pt x="1219" y="2223"/>
                      </a:lnTo>
                      <a:lnTo>
                        <a:pt x="1196" y="2227"/>
                      </a:lnTo>
                      <a:lnTo>
                        <a:pt x="1173" y="2232"/>
                      </a:lnTo>
                      <a:lnTo>
                        <a:pt x="1151" y="2241"/>
                      </a:lnTo>
                      <a:lnTo>
                        <a:pt x="1083" y="2270"/>
                      </a:lnTo>
                      <a:lnTo>
                        <a:pt x="1018" y="2301"/>
                      </a:lnTo>
                      <a:lnTo>
                        <a:pt x="988" y="2317"/>
                      </a:lnTo>
                      <a:lnTo>
                        <a:pt x="959" y="2335"/>
                      </a:lnTo>
                      <a:lnTo>
                        <a:pt x="934" y="2354"/>
                      </a:lnTo>
                      <a:lnTo>
                        <a:pt x="909" y="2376"/>
                      </a:lnTo>
                      <a:lnTo>
                        <a:pt x="832" y="2458"/>
                      </a:lnTo>
                      <a:lnTo>
                        <a:pt x="760" y="2528"/>
                      </a:lnTo>
                      <a:lnTo>
                        <a:pt x="698" y="2591"/>
                      </a:lnTo>
                      <a:lnTo>
                        <a:pt x="644" y="2641"/>
                      </a:lnTo>
                      <a:lnTo>
                        <a:pt x="601" y="2679"/>
                      </a:lnTo>
                      <a:lnTo>
                        <a:pt x="569" y="2706"/>
                      </a:lnTo>
                      <a:lnTo>
                        <a:pt x="558" y="2713"/>
                      </a:lnTo>
                      <a:lnTo>
                        <a:pt x="549" y="2718"/>
                      </a:lnTo>
                      <a:lnTo>
                        <a:pt x="547" y="2718"/>
                      </a:lnTo>
                      <a:lnTo>
                        <a:pt x="545" y="2718"/>
                      </a:lnTo>
                      <a:lnTo>
                        <a:pt x="545" y="2717"/>
                      </a:lnTo>
                      <a:lnTo>
                        <a:pt x="545" y="2715"/>
                      </a:lnTo>
                      <a:close/>
                    </a:path>
                  </a:pathLst>
                </a:custGeom>
                <a:solidFill>
                  <a:srgbClr val="FAE0C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10" name="Google Shape;410;p32"/>
                <p:cNvSpPr/>
                <p:nvPr/>
              </p:nvSpPr>
              <p:spPr>
                <a:xfrm>
                  <a:off x="1252" y="1682"/>
                  <a:ext cx="1050" cy="9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9" h="1936" extrusionOk="0">
                      <a:moveTo>
                        <a:pt x="0" y="1936"/>
                      </a:moveTo>
                      <a:lnTo>
                        <a:pt x="24" y="1909"/>
                      </a:lnTo>
                      <a:lnTo>
                        <a:pt x="51" y="1883"/>
                      </a:lnTo>
                      <a:lnTo>
                        <a:pt x="78" y="1857"/>
                      </a:lnTo>
                      <a:lnTo>
                        <a:pt x="106" y="1831"/>
                      </a:lnTo>
                      <a:lnTo>
                        <a:pt x="133" y="1804"/>
                      </a:lnTo>
                      <a:lnTo>
                        <a:pt x="160" y="1777"/>
                      </a:lnTo>
                      <a:lnTo>
                        <a:pt x="185" y="1748"/>
                      </a:lnTo>
                      <a:lnTo>
                        <a:pt x="207" y="1718"/>
                      </a:lnTo>
                      <a:lnTo>
                        <a:pt x="221" y="1700"/>
                      </a:lnTo>
                      <a:lnTo>
                        <a:pt x="248" y="1671"/>
                      </a:lnTo>
                      <a:lnTo>
                        <a:pt x="282" y="1637"/>
                      </a:lnTo>
                      <a:lnTo>
                        <a:pt x="318" y="1599"/>
                      </a:lnTo>
                      <a:lnTo>
                        <a:pt x="354" y="1563"/>
                      </a:lnTo>
                      <a:lnTo>
                        <a:pt x="388" y="1535"/>
                      </a:lnTo>
                      <a:lnTo>
                        <a:pt x="411" y="1513"/>
                      </a:lnTo>
                      <a:lnTo>
                        <a:pt x="425" y="1506"/>
                      </a:lnTo>
                      <a:lnTo>
                        <a:pt x="440" y="1504"/>
                      </a:lnTo>
                      <a:lnTo>
                        <a:pt x="459" y="1501"/>
                      </a:lnTo>
                      <a:lnTo>
                        <a:pt x="484" y="1495"/>
                      </a:lnTo>
                      <a:lnTo>
                        <a:pt x="515" y="1486"/>
                      </a:lnTo>
                      <a:lnTo>
                        <a:pt x="581" y="1467"/>
                      </a:lnTo>
                      <a:lnTo>
                        <a:pt x="653" y="1443"/>
                      </a:lnTo>
                      <a:lnTo>
                        <a:pt x="723" y="1418"/>
                      </a:lnTo>
                      <a:lnTo>
                        <a:pt x="785" y="1393"/>
                      </a:lnTo>
                      <a:lnTo>
                        <a:pt x="812" y="1382"/>
                      </a:lnTo>
                      <a:lnTo>
                        <a:pt x="834" y="1372"/>
                      </a:lnTo>
                      <a:lnTo>
                        <a:pt x="850" y="1363"/>
                      </a:lnTo>
                      <a:lnTo>
                        <a:pt x="861" y="1355"/>
                      </a:lnTo>
                      <a:lnTo>
                        <a:pt x="931" y="1284"/>
                      </a:lnTo>
                      <a:lnTo>
                        <a:pt x="1051" y="1164"/>
                      </a:lnTo>
                      <a:lnTo>
                        <a:pt x="1203" y="1011"/>
                      </a:lnTo>
                      <a:lnTo>
                        <a:pt x="1368" y="848"/>
                      </a:lnTo>
                      <a:lnTo>
                        <a:pt x="1531" y="688"/>
                      </a:lnTo>
                      <a:lnTo>
                        <a:pt x="1674" y="552"/>
                      </a:lnTo>
                      <a:lnTo>
                        <a:pt x="1732" y="498"/>
                      </a:lnTo>
                      <a:lnTo>
                        <a:pt x="1778" y="457"/>
                      </a:lnTo>
                      <a:lnTo>
                        <a:pt x="1798" y="441"/>
                      </a:lnTo>
                      <a:lnTo>
                        <a:pt x="1812" y="430"/>
                      </a:lnTo>
                      <a:lnTo>
                        <a:pt x="1823" y="423"/>
                      </a:lnTo>
                      <a:lnTo>
                        <a:pt x="1830" y="421"/>
                      </a:lnTo>
                      <a:lnTo>
                        <a:pt x="1854" y="387"/>
                      </a:lnTo>
                      <a:lnTo>
                        <a:pt x="1881" y="351"/>
                      </a:lnTo>
                      <a:lnTo>
                        <a:pt x="1906" y="317"/>
                      </a:lnTo>
                      <a:lnTo>
                        <a:pt x="1934" y="287"/>
                      </a:lnTo>
                      <a:lnTo>
                        <a:pt x="1961" y="260"/>
                      </a:lnTo>
                      <a:lnTo>
                        <a:pt x="1990" y="231"/>
                      </a:lnTo>
                      <a:lnTo>
                        <a:pt x="2019" y="204"/>
                      </a:lnTo>
                      <a:lnTo>
                        <a:pt x="2044" y="176"/>
                      </a:lnTo>
                      <a:lnTo>
                        <a:pt x="2056" y="161"/>
                      </a:lnTo>
                      <a:lnTo>
                        <a:pt x="2065" y="145"/>
                      </a:lnTo>
                      <a:lnTo>
                        <a:pt x="2076" y="129"/>
                      </a:lnTo>
                      <a:lnTo>
                        <a:pt x="2083" y="113"/>
                      </a:lnTo>
                      <a:lnTo>
                        <a:pt x="2090" y="95"/>
                      </a:lnTo>
                      <a:lnTo>
                        <a:pt x="2096" y="77"/>
                      </a:lnTo>
                      <a:lnTo>
                        <a:pt x="2099" y="57"/>
                      </a:lnTo>
                      <a:lnTo>
                        <a:pt x="2099" y="37"/>
                      </a:lnTo>
                      <a:lnTo>
                        <a:pt x="2097" y="30"/>
                      </a:lnTo>
                      <a:lnTo>
                        <a:pt x="2096" y="23"/>
                      </a:lnTo>
                      <a:lnTo>
                        <a:pt x="2090" y="18"/>
                      </a:lnTo>
                      <a:lnTo>
                        <a:pt x="2083" y="14"/>
                      </a:lnTo>
                      <a:lnTo>
                        <a:pt x="2074" y="9"/>
                      </a:lnTo>
                      <a:lnTo>
                        <a:pt x="2065" y="7"/>
                      </a:lnTo>
                      <a:lnTo>
                        <a:pt x="2054" y="3"/>
                      </a:lnTo>
                      <a:lnTo>
                        <a:pt x="2042" y="2"/>
                      </a:lnTo>
                      <a:lnTo>
                        <a:pt x="2019" y="0"/>
                      </a:lnTo>
                      <a:lnTo>
                        <a:pt x="1995" y="2"/>
                      </a:lnTo>
                      <a:lnTo>
                        <a:pt x="1972" y="3"/>
                      </a:lnTo>
                      <a:lnTo>
                        <a:pt x="1954" y="7"/>
                      </a:lnTo>
                      <a:lnTo>
                        <a:pt x="1942" y="11"/>
                      </a:lnTo>
                      <a:lnTo>
                        <a:pt x="1927" y="18"/>
                      </a:lnTo>
                      <a:lnTo>
                        <a:pt x="1913" y="27"/>
                      </a:lnTo>
                      <a:lnTo>
                        <a:pt x="1897" y="36"/>
                      </a:lnTo>
                      <a:lnTo>
                        <a:pt x="1864" y="59"/>
                      </a:lnTo>
                      <a:lnTo>
                        <a:pt x="1832" y="86"/>
                      </a:lnTo>
                      <a:lnTo>
                        <a:pt x="1769" y="140"/>
                      </a:lnTo>
                      <a:lnTo>
                        <a:pt x="1721" y="188"/>
                      </a:lnTo>
                      <a:lnTo>
                        <a:pt x="1696" y="210"/>
                      </a:lnTo>
                      <a:lnTo>
                        <a:pt x="1660" y="237"/>
                      </a:lnTo>
                      <a:lnTo>
                        <a:pt x="1624" y="263"/>
                      </a:lnTo>
                      <a:lnTo>
                        <a:pt x="1597" y="281"/>
                      </a:lnTo>
                      <a:lnTo>
                        <a:pt x="1574" y="297"/>
                      </a:lnTo>
                      <a:lnTo>
                        <a:pt x="1551" y="317"/>
                      </a:lnTo>
                      <a:lnTo>
                        <a:pt x="1529" y="337"/>
                      </a:lnTo>
                      <a:lnTo>
                        <a:pt x="1508" y="357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11" name="Google Shape;411;p32"/>
                <p:cNvSpPr/>
                <p:nvPr/>
              </p:nvSpPr>
              <p:spPr>
                <a:xfrm>
                  <a:off x="1969" y="1855"/>
                  <a:ext cx="36" cy="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" h="59" extrusionOk="0">
                      <a:moveTo>
                        <a:pt x="72" y="31"/>
                      </a:moveTo>
                      <a:lnTo>
                        <a:pt x="65" y="29"/>
                      </a:lnTo>
                      <a:lnTo>
                        <a:pt x="59" y="25"/>
                      </a:lnTo>
                      <a:lnTo>
                        <a:pt x="50" y="31"/>
                      </a:lnTo>
                      <a:lnTo>
                        <a:pt x="45" y="34"/>
                      </a:lnTo>
                      <a:lnTo>
                        <a:pt x="43" y="34"/>
                      </a:lnTo>
                      <a:lnTo>
                        <a:pt x="42" y="32"/>
                      </a:lnTo>
                      <a:lnTo>
                        <a:pt x="43" y="27"/>
                      </a:lnTo>
                      <a:lnTo>
                        <a:pt x="49" y="18"/>
                      </a:lnTo>
                      <a:lnTo>
                        <a:pt x="58" y="9"/>
                      </a:lnTo>
                      <a:lnTo>
                        <a:pt x="65" y="2"/>
                      </a:lnTo>
                      <a:lnTo>
                        <a:pt x="67" y="0"/>
                      </a:lnTo>
                      <a:lnTo>
                        <a:pt x="70" y="0"/>
                      </a:lnTo>
                      <a:lnTo>
                        <a:pt x="70" y="0"/>
                      </a:lnTo>
                      <a:lnTo>
                        <a:pt x="68" y="4"/>
                      </a:lnTo>
                      <a:lnTo>
                        <a:pt x="65" y="13"/>
                      </a:lnTo>
                      <a:lnTo>
                        <a:pt x="56" y="22"/>
                      </a:lnTo>
                      <a:lnTo>
                        <a:pt x="45" y="29"/>
                      </a:lnTo>
                      <a:lnTo>
                        <a:pt x="33" y="38"/>
                      </a:lnTo>
                      <a:lnTo>
                        <a:pt x="11" y="52"/>
                      </a:lnTo>
                      <a:lnTo>
                        <a:pt x="0" y="59"/>
                      </a:lnTo>
                      <a:lnTo>
                        <a:pt x="72" y="3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12" name="Google Shape;412;p32"/>
                <p:cNvSpPr/>
                <p:nvPr/>
              </p:nvSpPr>
              <p:spPr>
                <a:xfrm>
                  <a:off x="1895" y="1756"/>
                  <a:ext cx="78" cy="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5" h="482" extrusionOk="0">
                      <a:moveTo>
                        <a:pt x="0" y="0"/>
                      </a:moveTo>
                      <a:lnTo>
                        <a:pt x="7" y="2"/>
                      </a:lnTo>
                      <a:lnTo>
                        <a:pt x="12" y="7"/>
                      </a:lnTo>
                      <a:lnTo>
                        <a:pt x="16" y="11"/>
                      </a:lnTo>
                      <a:lnTo>
                        <a:pt x="21" y="16"/>
                      </a:lnTo>
                      <a:lnTo>
                        <a:pt x="28" y="29"/>
                      </a:lnTo>
                      <a:lnTo>
                        <a:pt x="35" y="41"/>
                      </a:lnTo>
                      <a:lnTo>
                        <a:pt x="41" y="55"/>
                      </a:lnTo>
                      <a:lnTo>
                        <a:pt x="46" y="70"/>
                      </a:lnTo>
                      <a:lnTo>
                        <a:pt x="53" y="82"/>
                      </a:lnTo>
                      <a:lnTo>
                        <a:pt x="62" y="93"/>
                      </a:lnTo>
                      <a:lnTo>
                        <a:pt x="75" y="116"/>
                      </a:lnTo>
                      <a:lnTo>
                        <a:pt x="100" y="163"/>
                      </a:lnTo>
                      <a:lnTo>
                        <a:pt x="123" y="211"/>
                      </a:lnTo>
                      <a:lnTo>
                        <a:pt x="134" y="238"/>
                      </a:lnTo>
                      <a:lnTo>
                        <a:pt x="141" y="285"/>
                      </a:lnTo>
                      <a:lnTo>
                        <a:pt x="152" y="367"/>
                      </a:lnTo>
                      <a:lnTo>
                        <a:pt x="154" y="389"/>
                      </a:lnTo>
                      <a:lnTo>
                        <a:pt x="155" y="410"/>
                      </a:lnTo>
                      <a:lnTo>
                        <a:pt x="155" y="428"/>
                      </a:lnTo>
                      <a:lnTo>
                        <a:pt x="154" y="446"/>
                      </a:lnTo>
                      <a:lnTo>
                        <a:pt x="152" y="461"/>
                      </a:lnTo>
                      <a:lnTo>
                        <a:pt x="148" y="471"/>
                      </a:lnTo>
                      <a:lnTo>
                        <a:pt x="145" y="477"/>
                      </a:lnTo>
                      <a:lnTo>
                        <a:pt x="141" y="479"/>
                      </a:lnTo>
                      <a:lnTo>
                        <a:pt x="138" y="480"/>
                      </a:lnTo>
                      <a:lnTo>
                        <a:pt x="134" y="482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13" name="Google Shape;413;p32"/>
                <p:cNvSpPr/>
                <p:nvPr/>
              </p:nvSpPr>
              <p:spPr>
                <a:xfrm>
                  <a:off x="1939" y="1836"/>
                  <a:ext cx="16" cy="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" h="6" extrusionOk="0">
                      <a:moveTo>
                        <a:pt x="0" y="0"/>
                      </a:moveTo>
                      <a:lnTo>
                        <a:pt x="16" y="4"/>
                      </a:lnTo>
                      <a:lnTo>
                        <a:pt x="33" y="6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14" name="Google Shape;414;p32"/>
                <p:cNvSpPr/>
                <p:nvPr/>
              </p:nvSpPr>
              <p:spPr>
                <a:xfrm>
                  <a:off x="1895" y="1458"/>
                  <a:ext cx="430" cy="4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0" h="842" extrusionOk="0">
                      <a:moveTo>
                        <a:pt x="0" y="609"/>
                      </a:moveTo>
                      <a:lnTo>
                        <a:pt x="32" y="586"/>
                      </a:lnTo>
                      <a:lnTo>
                        <a:pt x="73" y="552"/>
                      </a:lnTo>
                      <a:lnTo>
                        <a:pt x="120" y="509"/>
                      </a:lnTo>
                      <a:lnTo>
                        <a:pt x="173" y="459"/>
                      </a:lnTo>
                      <a:lnTo>
                        <a:pt x="292" y="346"/>
                      </a:lnTo>
                      <a:lnTo>
                        <a:pt x="421" y="229"/>
                      </a:lnTo>
                      <a:lnTo>
                        <a:pt x="483" y="173"/>
                      </a:lnTo>
                      <a:lnTo>
                        <a:pt x="546" y="121"/>
                      </a:lnTo>
                      <a:lnTo>
                        <a:pt x="577" y="98"/>
                      </a:lnTo>
                      <a:lnTo>
                        <a:pt x="607" y="77"/>
                      </a:lnTo>
                      <a:lnTo>
                        <a:pt x="636" y="57"/>
                      </a:lnTo>
                      <a:lnTo>
                        <a:pt x="665" y="41"/>
                      </a:lnTo>
                      <a:lnTo>
                        <a:pt x="690" y="26"/>
                      </a:lnTo>
                      <a:lnTo>
                        <a:pt x="715" y="16"/>
                      </a:lnTo>
                      <a:lnTo>
                        <a:pt x="740" y="7"/>
                      </a:lnTo>
                      <a:lnTo>
                        <a:pt x="761" y="1"/>
                      </a:lnTo>
                      <a:lnTo>
                        <a:pt x="781" y="0"/>
                      </a:lnTo>
                      <a:lnTo>
                        <a:pt x="799" y="1"/>
                      </a:lnTo>
                      <a:lnTo>
                        <a:pt x="815" y="9"/>
                      </a:lnTo>
                      <a:lnTo>
                        <a:pt x="829" y="19"/>
                      </a:lnTo>
                      <a:lnTo>
                        <a:pt x="840" y="30"/>
                      </a:lnTo>
                      <a:lnTo>
                        <a:pt x="849" y="44"/>
                      </a:lnTo>
                      <a:lnTo>
                        <a:pt x="854" y="57"/>
                      </a:lnTo>
                      <a:lnTo>
                        <a:pt x="858" y="71"/>
                      </a:lnTo>
                      <a:lnTo>
                        <a:pt x="860" y="86"/>
                      </a:lnTo>
                      <a:lnTo>
                        <a:pt x="860" y="102"/>
                      </a:lnTo>
                      <a:lnTo>
                        <a:pt x="858" y="116"/>
                      </a:lnTo>
                      <a:lnTo>
                        <a:pt x="854" y="132"/>
                      </a:lnTo>
                      <a:lnTo>
                        <a:pt x="849" y="147"/>
                      </a:lnTo>
                      <a:lnTo>
                        <a:pt x="842" y="163"/>
                      </a:lnTo>
                      <a:lnTo>
                        <a:pt x="835" y="179"/>
                      </a:lnTo>
                      <a:lnTo>
                        <a:pt x="826" y="195"/>
                      </a:lnTo>
                      <a:lnTo>
                        <a:pt x="803" y="227"/>
                      </a:lnTo>
                      <a:lnTo>
                        <a:pt x="779" y="260"/>
                      </a:lnTo>
                      <a:lnTo>
                        <a:pt x="751" y="290"/>
                      </a:lnTo>
                      <a:lnTo>
                        <a:pt x="722" y="321"/>
                      </a:lnTo>
                      <a:lnTo>
                        <a:pt x="693" y="349"/>
                      </a:lnTo>
                      <a:lnTo>
                        <a:pt x="666" y="376"/>
                      </a:lnTo>
                      <a:lnTo>
                        <a:pt x="616" y="421"/>
                      </a:lnTo>
                      <a:lnTo>
                        <a:pt x="580" y="455"/>
                      </a:lnTo>
                      <a:lnTo>
                        <a:pt x="546" y="489"/>
                      </a:lnTo>
                      <a:lnTo>
                        <a:pt x="496" y="541"/>
                      </a:lnTo>
                      <a:lnTo>
                        <a:pt x="433" y="604"/>
                      </a:lnTo>
                      <a:lnTo>
                        <a:pt x="365" y="672"/>
                      </a:lnTo>
                      <a:lnTo>
                        <a:pt x="299" y="737"/>
                      </a:lnTo>
                      <a:lnTo>
                        <a:pt x="236" y="790"/>
                      </a:lnTo>
                      <a:lnTo>
                        <a:pt x="209" y="812"/>
                      </a:lnTo>
                      <a:lnTo>
                        <a:pt x="188" y="830"/>
                      </a:lnTo>
                      <a:lnTo>
                        <a:pt x="177" y="835"/>
                      </a:lnTo>
                      <a:lnTo>
                        <a:pt x="168" y="839"/>
                      </a:lnTo>
                      <a:lnTo>
                        <a:pt x="161" y="842"/>
                      </a:lnTo>
                      <a:lnTo>
                        <a:pt x="155" y="842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15" name="Google Shape;415;p32"/>
                <p:cNvSpPr/>
                <p:nvPr/>
              </p:nvSpPr>
              <p:spPr>
                <a:xfrm>
                  <a:off x="949" y="1439"/>
                  <a:ext cx="431" cy="7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" h="1596" extrusionOk="0">
                      <a:moveTo>
                        <a:pt x="0" y="1596"/>
                      </a:moveTo>
                      <a:lnTo>
                        <a:pt x="23" y="1585"/>
                      </a:lnTo>
                      <a:lnTo>
                        <a:pt x="61" y="1563"/>
                      </a:lnTo>
                      <a:lnTo>
                        <a:pt x="80" y="1551"/>
                      </a:lnTo>
                      <a:lnTo>
                        <a:pt x="98" y="1540"/>
                      </a:lnTo>
                      <a:lnTo>
                        <a:pt x="111" y="1529"/>
                      </a:lnTo>
                      <a:lnTo>
                        <a:pt x="118" y="1519"/>
                      </a:lnTo>
                      <a:lnTo>
                        <a:pt x="143" y="1495"/>
                      </a:lnTo>
                      <a:lnTo>
                        <a:pt x="170" y="1472"/>
                      </a:lnTo>
                      <a:lnTo>
                        <a:pt x="182" y="1461"/>
                      </a:lnTo>
                      <a:lnTo>
                        <a:pt x="190" y="1452"/>
                      </a:lnTo>
                      <a:lnTo>
                        <a:pt x="209" y="1436"/>
                      </a:lnTo>
                      <a:lnTo>
                        <a:pt x="231" y="1415"/>
                      </a:lnTo>
                      <a:lnTo>
                        <a:pt x="247" y="1402"/>
                      </a:lnTo>
                      <a:lnTo>
                        <a:pt x="263" y="1384"/>
                      </a:lnTo>
                      <a:lnTo>
                        <a:pt x="267" y="1382"/>
                      </a:lnTo>
                      <a:lnTo>
                        <a:pt x="274" y="1377"/>
                      </a:lnTo>
                      <a:lnTo>
                        <a:pt x="283" y="1372"/>
                      </a:lnTo>
                      <a:lnTo>
                        <a:pt x="288" y="1364"/>
                      </a:lnTo>
                      <a:lnTo>
                        <a:pt x="297" y="1348"/>
                      </a:lnTo>
                      <a:lnTo>
                        <a:pt x="304" y="1332"/>
                      </a:lnTo>
                      <a:lnTo>
                        <a:pt x="304" y="1295"/>
                      </a:lnTo>
                      <a:lnTo>
                        <a:pt x="304" y="1257"/>
                      </a:lnTo>
                      <a:lnTo>
                        <a:pt x="304" y="1217"/>
                      </a:lnTo>
                      <a:lnTo>
                        <a:pt x="304" y="1176"/>
                      </a:lnTo>
                      <a:lnTo>
                        <a:pt x="304" y="1137"/>
                      </a:lnTo>
                      <a:lnTo>
                        <a:pt x="304" y="1097"/>
                      </a:lnTo>
                      <a:lnTo>
                        <a:pt x="304" y="1060"/>
                      </a:lnTo>
                      <a:lnTo>
                        <a:pt x="304" y="1022"/>
                      </a:lnTo>
                      <a:lnTo>
                        <a:pt x="304" y="1008"/>
                      </a:lnTo>
                      <a:lnTo>
                        <a:pt x="306" y="1000"/>
                      </a:lnTo>
                      <a:lnTo>
                        <a:pt x="308" y="995"/>
                      </a:lnTo>
                      <a:lnTo>
                        <a:pt x="315" y="990"/>
                      </a:lnTo>
                      <a:lnTo>
                        <a:pt x="328" y="975"/>
                      </a:lnTo>
                      <a:lnTo>
                        <a:pt x="335" y="965"/>
                      </a:lnTo>
                      <a:lnTo>
                        <a:pt x="338" y="957"/>
                      </a:lnTo>
                      <a:lnTo>
                        <a:pt x="342" y="954"/>
                      </a:lnTo>
                      <a:lnTo>
                        <a:pt x="346" y="947"/>
                      </a:lnTo>
                      <a:lnTo>
                        <a:pt x="346" y="938"/>
                      </a:lnTo>
                      <a:lnTo>
                        <a:pt x="346" y="936"/>
                      </a:lnTo>
                      <a:lnTo>
                        <a:pt x="347" y="938"/>
                      </a:lnTo>
                      <a:lnTo>
                        <a:pt x="347" y="939"/>
                      </a:lnTo>
                      <a:lnTo>
                        <a:pt x="346" y="943"/>
                      </a:lnTo>
                      <a:lnTo>
                        <a:pt x="340" y="956"/>
                      </a:lnTo>
                      <a:lnTo>
                        <a:pt x="340" y="965"/>
                      </a:lnTo>
                      <a:lnTo>
                        <a:pt x="329" y="975"/>
                      </a:lnTo>
                      <a:lnTo>
                        <a:pt x="320" y="990"/>
                      </a:lnTo>
                      <a:lnTo>
                        <a:pt x="315" y="1002"/>
                      </a:lnTo>
                      <a:lnTo>
                        <a:pt x="310" y="1017"/>
                      </a:lnTo>
                      <a:lnTo>
                        <a:pt x="311" y="981"/>
                      </a:lnTo>
                      <a:lnTo>
                        <a:pt x="315" y="943"/>
                      </a:lnTo>
                      <a:lnTo>
                        <a:pt x="322" y="904"/>
                      </a:lnTo>
                      <a:lnTo>
                        <a:pt x="329" y="862"/>
                      </a:lnTo>
                      <a:lnTo>
                        <a:pt x="347" y="778"/>
                      </a:lnTo>
                      <a:lnTo>
                        <a:pt x="365" y="692"/>
                      </a:lnTo>
                      <a:lnTo>
                        <a:pt x="371" y="649"/>
                      </a:lnTo>
                      <a:lnTo>
                        <a:pt x="374" y="608"/>
                      </a:lnTo>
                      <a:lnTo>
                        <a:pt x="376" y="568"/>
                      </a:lnTo>
                      <a:lnTo>
                        <a:pt x="372" y="529"/>
                      </a:lnTo>
                      <a:lnTo>
                        <a:pt x="371" y="511"/>
                      </a:lnTo>
                      <a:lnTo>
                        <a:pt x="365" y="493"/>
                      </a:lnTo>
                      <a:lnTo>
                        <a:pt x="362" y="475"/>
                      </a:lnTo>
                      <a:lnTo>
                        <a:pt x="355" y="459"/>
                      </a:lnTo>
                      <a:lnTo>
                        <a:pt x="347" y="443"/>
                      </a:lnTo>
                      <a:lnTo>
                        <a:pt x="337" y="427"/>
                      </a:lnTo>
                      <a:lnTo>
                        <a:pt x="328" y="412"/>
                      </a:lnTo>
                      <a:lnTo>
                        <a:pt x="315" y="398"/>
                      </a:lnTo>
                      <a:lnTo>
                        <a:pt x="290" y="373"/>
                      </a:lnTo>
                      <a:lnTo>
                        <a:pt x="265" y="344"/>
                      </a:lnTo>
                      <a:lnTo>
                        <a:pt x="242" y="314"/>
                      </a:lnTo>
                      <a:lnTo>
                        <a:pt x="220" y="283"/>
                      </a:lnTo>
                      <a:lnTo>
                        <a:pt x="197" y="253"/>
                      </a:lnTo>
                      <a:lnTo>
                        <a:pt x="173" y="222"/>
                      </a:lnTo>
                      <a:lnTo>
                        <a:pt x="150" y="195"/>
                      </a:lnTo>
                      <a:lnTo>
                        <a:pt x="129" y="170"/>
                      </a:lnTo>
                      <a:lnTo>
                        <a:pt x="114" y="154"/>
                      </a:lnTo>
                      <a:lnTo>
                        <a:pt x="98" y="131"/>
                      </a:lnTo>
                      <a:lnTo>
                        <a:pt x="91" y="116"/>
                      </a:lnTo>
                      <a:lnTo>
                        <a:pt x="84" y="102"/>
                      </a:lnTo>
                      <a:lnTo>
                        <a:pt x="77" y="88"/>
                      </a:lnTo>
                      <a:lnTo>
                        <a:pt x="73" y="73"/>
                      </a:lnTo>
                      <a:lnTo>
                        <a:pt x="70" y="59"/>
                      </a:lnTo>
                      <a:lnTo>
                        <a:pt x="70" y="45"/>
                      </a:lnTo>
                      <a:lnTo>
                        <a:pt x="71" y="32"/>
                      </a:lnTo>
                      <a:lnTo>
                        <a:pt x="77" y="21"/>
                      </a:lnTo>
                      <a:lnTo>
                        <a:pt x="82" y="16"/>
                      </a:lnTo>
                      <a:lnTo>
                        <a:pt x="86" y="12"/>
                      </a:lnTo>
                      <a:lnTo>
                        <a:pt x="93" y="9"/>
                      </a:lnTo>
                      <a:lnTo>
                        <a:pt x="100" y="5"/>
                      </a:lnTo>
                      <a:lnTo>
                        <a:pt x="107" y="3"/>
                      </a:lnTo>
                      <a:lnTo>
                        <a:pt x="116" y="2"/>
                      </a:lnTo>
                      <a:lnTo>
                        <a:pt x="127" y="0"/>
                      </a:lnTo>
                      <a:lnTo>
                        <a:pt x="138" y="0"/>
                      </a:lnTo>
                      <a:lnTo>
                        <a:pt x="161" y="0"/>
                      </a:lnTo>
                      <a:lnTo>
                        <a:pt x="184" y="2"/>
                      </a:lnTo>
                      <a:lnTo>
                        <a:pt x="209" y="3"/>
                      </a:lnTo>
                      <a:lnTo>
                        <a:pt x="234" y="9"/>
                      </a:lnTo>
                      <a:lnTo>
                        <a:pt x="260" y="12"/>
                      </a:lnTo>
                      <a:lnTo>
                        <a:pt x="285" y="20"/>
                      </a:lnTo>
                      <a:lnTo>
                        <a:pt x="308" y="25"/>
                      </a:lnTo>
                      <a:lnTo>
                        <a:pt x="333" y="34"/>
                      </a:lnTo>
                      <a:lnTo>
                        <a:pt x="356" y="43"/>
                      </a:lnTo>
                      <a:lnTo>
                        <a:pt x="378" y="52"/>
                      </a:lnTo>
                      <a:lnTo>
                        <a:pt x="399" y="64"/>
                      </a:lnTo>
                      <a:lnTo>
                        <a:pt x="419" y="75"/>
                      </a:lnTo>
                      <a:lnTo>
                        <a:pt x="437" y="90"/>
                      </a:lnTo>
                      <a:lnTo>
                        <a:pt x="455" y="104"/>
                      </a:lnTo>
                      <a:lnTo>
                        <a:pt x="469" y="118"/>
                      </a:lnTo>
                      <a:lnTo>
                        <a:pt x="480" y="134"/>
                      </a:lnTo>
                      <a:lnTo>
                        <a:pt x="503" y="163"/>
                      </a:lnTo>
                      <a:lnTo>
                        <a:pt x="528" y="190"/>
                      </a:lnTo>
                      <a:lnTo>
                        <a:pt x="541" y="206"/>
                      </a:lnTo>
                      <a:lnTo>
                        <a:pt x="550" y="224"/>
                      </a:lnTo>
                      <a:lnTo>
                        <a:pt x="553" y="233"/>
                      </a:lnTo>
                      <a:lnTo>
                        <a:pt x="555" y="244"/>
                      </a:lnTo>
                      <a:lnTo>
                        <a:pt x="557" y="256"/>
                      </a:lnTo>
                      <a:lnTo>
                        <a:pt x="559" y="269"/>
                      </a:lnTo>
                      <a:lnTo>
                        <a:pt x="559" y="280"/>
                      </a:lnTo>
                      <a:lnTo>
                        <a:pt x="562" y="283"/>
                      </a:lnTo>
                      <a:lnTo>
                        <a:pt x="568" y="283"/>
                      </a:lnTo>
                      <a:lnTo>
                        <a:pt x="575" y="280"/>
                      </a:lnTo>
                      <a:lnTo>
                        <a:pt x="584" y="276"/>
                      </a:lnTo>
                      <a:lnTo>
                        <a:pt x="595" y="272"/>
                      </a:lnTo>
                      <a:lnTo>
                        <a:pt x="602" y="271"/>
                      </a:lnTo>
                      <a:lnTo>
                        <a:pt x="609" y="271"/>
                      </a:lnTo>
                      <a:lnTo>
                        <a:pt x="616" y="272"/>
                      </a:lnTo>
                      <a:lnTo>
                        <a:pt x="625" y="274"/>
                      </a:lnTo>
                      <a:lnTo>
                        <a:pt x="647" y="281"/>
                      </a:lnTo>
                      <a:lnTo>
                        <a:pt x="663" y="289"/>
                      </a:lnTo>
                      <a:lnTo>
                        <a:pt x="679" y="296"/>
                      </a:lnTo>
                      <a:lnTo>
                        <a:pt x="690" y="303"/>
                      </a:lnTo>
                      <a:lnTo>
                        <a:pt x="700" y="312"/>
                      </a:lnTo>
                      <a:lnTo>
                        <a:pt x="708" y="319"/>
                      </a:lnTo>
                      <a:lnTo>
                        <a:pt x="715" y="328"/>
                      </a:lnTo>
                      <a:lnTo>
                        <a:pt x="720" y="337"/>
                      </a:lnTo>
                      <a:lnTo>
                        <a:pt x="729" y="353"/>
                      </a:lnTo>
                      <a:lnTo>
                        <a:pt x="738" y="371"/>
                      </a:lnTo>
                      <a:lnTo>
                        <a:pt x="743" y="380"/>
                      </a:lnTo>
                      <a:lnTo>
                        <a:pt x="749" y="391"/>
                      </a:lnTo>
                      <a:lnTo>
                        <a:pt x="756" y="400"/>
                      </a:lnTo>
                      <a:lnTo>
                        <a:pt x="765" y="409"/>
                      </a:lnTo>
                      <a:lnTo>
                        <a:pt x="804" y="446"/>
                      </a:lnTo>
                      <a:lnTo>
                        <a:pt x="831" y="471"/>
                      </a:lnTo>
                      <a:lnTo>
                        <a:pt x="840" y="482"/>
                      </a:lnTo>
                      <a:lnTo>
                        <a:pt x="847" y="491"/>
                      </a:lnTo>
                      <a:lnTo>
                        <a:pt x="853" y="498"/>
                      </a:lnTo>
                      <a:lnTo>
                        <a:pt x="856" y="506"/>
                      </a:lnTo>
                      <a:lnTo>
                        <a:pt x="860" y="515"/>
                      </a:lnTo>
                      <a:lnTo>
                        <a:pt x="860" y="523"/>
                      </a:lnTo>
                      <a:lnTo>
                        <a:pt x="862" y="534"/>
                      </a:lnTo>
                      <a:lnTo>
                        <a:pt x="862" y="547"/>
                      </a:lnTo>
                      <a:lnTo>
                        <a:pt x="860" y="579"/>
                      </a:lnTo>
                      <a:lnTo>
                        <a:pt x="858" y="627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16" name="Google Shape;416;p32"/>
                <p:cNvSpPr/>
                <p:nvPr/>
              </p:nvSpPr>
              <p:spPr>
                <a:xfrm>
                  <a:off x="1376" y="1318"/>
                  <a:ext cx="729" cy="4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7" h="902" extrusionOk="0">
                      <a:moveTo>
                        <a:pt x="0" y="902"/>
                      </a:moveTo>
                      <a:lnTo>
                        <a:pt x="25" y="875"/>
                      </a:lnTo>
                      <a:lnTo>
                        <a:pt x="48" y="850"/>
                      </a:lnTo>
                      <a:lnTo>
                        <a:pt x="73" y="825"/>
                      </a:lnTo>
                      <a:lnTo>
                        <a:pt x="100" y="802"/>
                      </a:lnTo>
                      <a:lnTo>
                        <a:pt x="125" y="780"/>
                      </a:lnTo>
                      <a:lnTo>
                        <a:pt x="152" y="757"/>
                      </a:lnTo>
                      <a:lnTo>
                        <a:pt x="181" y="737"/>
                      </a:lnTo>
                      <a:lnTo>
                        <a:pt x="208" y="715"/>
                      </a:lnTo>
                      <a:lnTo>
                        <a:pt x="265" y="678"/>
                      </a:lnTo>
                      <a:lnTo>
                        <a:pt x="322" y="640"/>
                      </a:lnTo>
                      <a:lnTo>
                        <a:pt x="382" y="606"/>
                      </a:lnTo>
                      <a:lnTo>
                        <a:pt x="441" y="570"/>
                      </a:lnTo>
                      <a:lnTo>
                        <a:pt x="500" y="536"/>
                      </a:lnTo>
                      <a:lnTo>
                        <a:pt x="559" y="502"/>
                      </a:lnTo>
                      <a:lnTo>
                        <a:pt x="618" y="466"/>
                      </a:lnTo>
                      <a:lnTo>
                        <a:pt x="677" y="430"/>
                      </a:lnTo>
                      <a:lnTo>
                        <a:pt x="733" y="391"/>
                      </a:lnTo>
                      <a:lnTo>
                        <a:pt x="788" y="350"/>
                      </a:lnTo>
                      <a:lnTo>
                        <a:pt x="815" y="328"/>
                      </a:lnTo>
                      <a:lnTo>
                        <a:pt x="842" y="307"/>
                      </a:lnTo>
                      <a:lnTo>
                        <a:pt x="867" y="283"/>
                      </a:lnTo>
                      <a:lnTo>
                        <a:pt x="892" y="258"/>
                      </a:lnTo>
                      <a:lnTo>
                        <a:pt x="930" y="221"/>
                      </a:lnTo>
                      <a:lnTo>
                        <a:pt x="975" y="179"/>
                      </a:lnTo>
                      <a:lnTo>
                        <a:pt x="998" y="158"/>
                      </a:lnTo>
                      <a:lnTo>
                        <a:pt x="1023" y="136"/>
                      </a:lnTo>
                      <a:lnTo>
                        <a:pt x="1050" y="115"/>
                      </a:lnTo>
                      <a:lnTo>
                        <a:pt x="1077" y="95"/>
                      </a:lnTo>
                      <a:lnTo>
                        <a:pt x="1104" y="75"/>
                      </a:lnTo>
                      <a:lnTo>
                        <a:pt x="1133" y="57"/>
                      </a:lnTo>
                      <a:lnTo>
                        <a:pt x="1161" y="41"/>
                      </a:lnTo>
                      <a:lnTo>
                        <a:pt x="1190" y="27"/>
                      </a:lnTo>
                      <a:lnTo>
                        <a:pt x="1219" y="16"/>
                      </a:lnTo>
                      <a:lnTo>
                        <a:pt x="1249" y="7"/>
                      </a:lnTo>
                      <a:lnTo>
                        <a:pt x="1278" y="2"/>
                      </a:lnTo>
                      <a:lnTo>
                        <a:pt x="1306" y="0"/>
                      </a:lnTo>
                      <a:lnTo>
                        <a:pt x="1342" y="0"/>
                      </a:lnTo>
                      <a:lnTo>
                        <a:pt x="1371" y="2"/>
                      </a:lnTo>
                      <a:lnTo>
                        <a:pt x="1392" y="4"/>
                      </a:lnTo>
                      <a:lnTo>
                        <a:pt x="1410" y="7"/>
                      </a:lnTo>
                      <a:lnTo>
                        <a:pt x="1425" y="14"/>
                      </a:lnTo>
                      <a:lnTo>
                        <a:pt x="1434" y="22"/>
                      </a:lnTo>
                      <a:lnTo>
                        <a:pt x="1443" y="32"/>
                      </a:lnTo>
                      <a:lnTo>
                        <a:pt x="1448" y="47"/>
                      </a:lnTo>
                      <a:lnTo>
                        <a:pt x="1453" y="59"/>
                      </a:lnTo>
                      <a:lnTo>
                        <a:pt x="1455" y="74"/>
                      </a:lnTo>
                      <a:lnTo>
                        <a:pt x="1457" y="88"/>
                      </a:lnTo>
                      <a:lnTo>
                        <a:pt x="1455" y="102"/>
                      </a:lnTo>
                      <a:lnTo>
                        <a:pt x="1453" y="117"/>
                      </a:lnTo>
                      <a:lnTo>
                        <a:pt x="1448" y="131"/>
                      </a:lnTo>
                      <a:lnTo>
                        <a:pt x="1441" y="145"/>
                      </a:lnTo>
                      <a:lnTo>
                        <a:pt x="1432" y="160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17" name="Google Shape;417;p32"/>
                <p:cNvSpPr/>
                <p:nvPr/>
              </p:nvSpPr>
              <p:spPr>
                <a:xfrm>
                  <a:off x="1897" y="1403"/>
                  <a:ext cx="364" cy="3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4" h="727" extrusionOk="0">
                      <a:moveTo>
                        <a:pt x="724" y="0"/>
                      </a:moveTo>
                      <a:lnTo>
                        <a:pt x="724" y="25"/>
                      </a:lnTo>
                      <a:lnTo>
                        <a:pt x="720" y="47"/>
                      </a:lnTo>
                      <a:lnTo>
                        <a:pt x="715" y="65"/>
                      </a:lnTo>
                      <a:lnTo>
                        <a:pt x="708" y="83"/>
                      </a:lnTo>
                      <a:lnTo>
                        <a:pt x="697" y="99"/>
                      </a:lnTo>
                      <a:lnTo>
                        <a:pt x="686" y="113"/>
                      </a:lnTo>
                      <a:lnTo>
                        <a:pt x="676" y="126"/>
                      </a:lnTo>
                      <a:lnTo>
                        <a:pt x="663" y="138"/>
                      </a:lnTo>
                      <a:lnTo>
                        <a:pt x="604" y="181"/>
                      </a:lnTo>
                      <a:lnTo>
                        <a:pt x="543" y="226"/>
                      </a:lnTo>
                      <a:lnTo>
                        <a:pt x="478" y="285"/>
                      </a:lnTo>
                      <a:lnTo>
                        <a:pt x="432" y="325"/>
                      </a:lnTo>
                      <a:lnTo>
                        <a:pt x="373" y="375"/>
                      </a:lnTo>
                      <a:lnTo>
                        <a:pt x="342" y="402"/>
                      </a:lnTo>
                      <a:lnTo>
                        <a:pt x="310" y="431"/>
                      </a:lnTo>
                      <a:lnTo>
                        <a:pt x="281" y="459"/>
                      </a:lnTo>
                      <a:lnTo>
                        <a:pt x="256" y="488"/>
                      </a:lnTo>
                      <a:lnTo>
                        <a:pt x="231" y="506"/>
                      </a:lnTo>
                      <a:lnTo>
                        <a:pt x="211" y="524"/>
                      </a:lnTo>
                      <a:lnTo>
                        <a:pt x="206" y="533"/>
                      </a:lnTo>
                      <a:lnTo>
                        <a:pt x="201" y="540"/>
                      </a:lnTo>
                      <a:lnTo>
                        <a:pt x="193" y="549"/>
                      </a:lnTo>
                      <a:lnTo>
                        <a:pt x="186" y="556"/>
                      </a:lnTo>
                      <a:lnTo>
                        <a:pt x="170" y="571"/>
                      </a:lnTo>
                      <a:lnTo>
                        <a:pt x="152" y="587"/>
                      </a:lnTo>
                      <a:lnTo>
                        <a:pt x="113" y="623"/>
                      </a:lnTo>
                      <a:lnTo>
                        <a:pt x="72" y="660"/>
                      </a:lnTo>
                      <a:lnTo>
                        <a:pt x="32" y="696"/>
                      </a:lnTo>
                      <a:lnTo>
                        <a:pt x="0" y="727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18" name="Google Shape;418;p32"/>
                <p:cNvSpPr/>
                <p:nvPr/>
              </p:nvSpPr>
              <p:spPr>
                <a:xfrm>
                  <a:off x="1878" y="1727"/>
                  <a:ext cx="32" cy="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" h="90" extrusionOk="0">
                      <a:moveTo>
                        <a:pt x="0" y="0"/>
                      </a:moveTo>
                      <a:lnTo>
                        <a:pt x="33" y="45"/>
                      </a:lnTo>
                      <a:lnTo>
                        <a:pt x="33" y="47"/>
                      </a:lnTo>
                      <a:lnTo>
                        <a:pt x="33" y="49"/>
                      </a:lnTo>
                      <a:lnTo>
                        <a:pt x="49" y="70"/>
                      </a:lnTo>
                      <a:lnTo>
                        <a:pt x="65" y="90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19" name="Google Shape;419;p32"/>
                <p:cNvSpPr/>
                <p:nvPr/>
              </p:nvSpPr>
              <p:spPr>
                <a:xfrm>
                  <a:off x="1783" y="1616"/>
                  <a:ext cx="110" cy="1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" h="266" extrusionOk="0">
                      <a:moveTo>
                        <a:pt x="0" y="0"/>
                      </a:moveTo>
                      <a:lnTo>
                        <a:pt x="16" y="14"/>
                      </a:lnTo>
                      <a:lnTo>
                        <a:pt x="43" y="43"/>
                      </a:lnTo>
                      <a:lnTo>
                        <a:pt x="77" y="83"/>
                      </a:lnTo>
                      <a:lnTo>
                        <a:pt x="114" y="129"/>
                      </a:lnTo>
                      <a:lnTo>
                        <a:pt x="184" y="215"/>
                      </a:lnTo>
                      <a:lnTo>
                        <a:pt x="220" y="266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20" name="Google Shape;420;p32"/>
                <p:cNvSpPr/>
                <p:nvPr/>
              </p:nvSpPr>
              <p:spPr>
                <a:xfrm>
                  <a:off x="1850" y="1460"/>
                  <a:ext cx="10" cy="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" h="11" extrusionOk="0">
                      <a:moveTo>
                        <a:pt x="0" y="0"/>
                      </a:moveTo>
                      <a:lnTo>
                        <a:pt x="11" y="4"/>
                      </a:lnTo>
                      <a:lnTo>
                        <a:pt x="20" y="9"/>
                      </a:lnTo>
                      <a:lnTo>
                        <a:pt x="20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9E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21" name="Google Shape;421;p32"/>
                <p:cNvSpPr/>
                <p:nvPr/>
              </p:nvSpPr>
              <p:spPr>
                <a:xfrm>
                  <a:off x="1850" y="1460"/>
                  <a:ext cx="10" cy="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" h="11" extrusionOk="0">
                      <a:moveTo>
                        <a:pt x="0" y="0"/>
                      </a:moveTo>
                      <a:lnTo>
                        <a:pt x="11" y="4"/>
                      </a:lnTo>
                      <a:lnTo>
                        <a:pt x="20" y="9"/>
                      </a:lnTo>
                      <a:lnTo>
                        <a:pt x="20" y="1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22" name="Google Shape;422;p32"/>
                <p:cNvSpPr/>
                <p:nvPr/>
              </p:nvSpPr>
              <p:spPr>
                <a:xfrm>
                  <a:off x="1811" y="1393"/>
                  <a:ext cx="284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" h="493" extrusionOk="0">
                      <a:moveTo>
                        <a:pt x="0" y="493"/>
                      </a:moveTo>
                      <a:lnTo>
                        <a:pt x="39" y="462"/>
                      </a:lnTo>
                      <a:lnTo>
                        <a:pt x="111" y="405"/>
                      </a:lnTo>
                      <a:lnTo>
                        <a:pt x="203" y="330"/>
                      </a:lnTo>
                      <a:lnTo>
                        <a:pt x="303" y="245"/>
                      </a:lnTo>
                      <a:lnTo>
                        <a:pt x="402" y="161"/>
                      </a:lnTo>
                      <a:lnTo>
                        <a:pt x="488" y="86"/>
                      </a:lnTo>
                      <a:lnTo>
                        <a:pt x="520" y="53"/>
                      </a:lnTo>
                      <a:lnTo>
                        <a:pt x="547" y="28"/>
                      </a:lnTo>
                      <a:lnTo>
                        <a:pt x="556" y="19"/>
                      </a:lnTo>
                      <a:lnTo>
                        <a:pt x="563" y="10"/>
                      </a:lnTo>
                      <a:lnTo>
                        <a:pt x="566" y="3"/>
                      </a:lnTo>
                      <a:lnTo>
                        <a:pt x="568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23" name="Google Shape;423;p32"/>
                <p:cNvSpPr/>
                <p:nvPr/>
              </p:nvSpPr>
              <p:spPr>
                <a:xfrm>
                  <a:off x="2083" y="1344"/>
                  <a:ext cx="177" cy="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5" h="154" extrusionOk="0">
                      <a:moveTo>
                        <a:pt x="0" y="122"/>
                      </a:moveTo>
                      <a:lnTo>
                        <a:pt x="21" y="107"/>
                      </a:lnTo>
                      <a:lnTo>
                        <a:pt x="48" y="82"/>
                      </a:lnTo>
                      <a:lnTo>
                        <a:pt x="73" y="59"/>
                      </a:lnTo>
                      <a:lnTo>
                        <a:pt x="90" y="46"/>
                      </a:lnTo>
                      <a:lnTo>
                        <a:pt x="88" y="46"/>
                      </a:lnTo>
                      <a:lnTo>
                        <a:pt x="88" y="46"/>
                      </a:lnTo>
                      <a:lnTo>
                        <a:pt x="99" y="37"/>
                      </a:lnTo>
                      <a:lnTo>
                        <a:pt x="107" y="27"/>
                      </a:lnTo>
                      <a:lnTo>
                        <a:pt x="113" y="21"/>
                      </a:lnTo>
                      <a:lnTo>
                        <a:pt x="118" y="18"/>
                      </a:lnTo>
                      <a:lnTo>
                        <a:pt x="125" y="16"/>
                      </a:lnTo>
                      <a:lnTo>
                        <a:pt x="131" y="14"/>
                      </a:lnTo>
                      <a:lnTo>
                        <a:pt x="145" y="12"/>
                      </a:lnTo>
                      <a:lnTo>
                        <a:pt x="158" y="7"/>
                      </a:lnTo>
                      <a:lnTo>
                        <a:pt x="172" y="2"/>
                      </a:lnTo>
                      <a:lnTo>
                        <a:pt x="190" y="0"/>
                      </a:lnTo>
                      <a:lnTo>
                        <a:pt x="208" y="0"/>
                      </a:lnTo>
                      <a:lnTo>
                        <a:pt x="228" y="0"/>
                      </a:lnTo>
                      <a:lnTo>
                        <a:pt x="247" y="0"/>
                      </a:lnTo>
                      <a:lnTo>
                        <a:pt x="265" y="0"/>
                      </a:lnTo>
                      <a:lnTo>
                        <a:pt x="280" y="2"/>
                      </a:lnTo>
                      <a:lnTo>
                        <a:pt x="292" y="7"/>
                      </a:lnTo>
                      <a:lnTo>
                        <a:pt x="303" y="14"/>
                      </a:lnTo>
                      <a:lnTo>
                        <a:pt x="312" y="23"/>
                      </a:lnTo>
                      <a:lnTo>
                        <a:pt x="326" y="45"/>
                      </a:lnTo>
                      <a:lnTo>
                        <a:pt x="337" y="64"/>
                      </a:lnTo>
                      <a:lnTo>
                        <a:pt x="346" y="86"/>
                      </a:lnTo>
                      <a:lnTo>
                        <a:pt x="351" y="107"/>
                      </a:lnTo>
                      <a:lnTo>
                        <a:pt x="355" y="129"/>
                      </a:lnTo>
                      <a:lnTo>
                        <a:pt x="355" y="154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cxnSp>
              <p:nvCxnSpPr>
                <p:cNvPr id="424" name="Google Shape;424;p32"/>
                <p:cNvCxnSpPr/>
                <p:nvPr/>
              </p:nvCxnSpPr>
              <p:spPr>
                <a:xfrm>
                  <a:off x="2163" y="1350"/>
                  <a:ext cx="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1F1A17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</p:cxnSp>
            <p:cxnSp>
              <p:nvCxnSpPr>
                <p:cNvPr id="425" name="Google Shape;425;p32"/>
                <p:cNvCxnSpPr/>
                <p:nvPr/>
              </p:nvCxnSpPr>
              <p:spPr>
                <a:xfrm>
                  <a:off x="2148" y="1353"/>
                  <a:ext cx="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1F1A17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</p:cxnSp>
            <p:sp>
              <p:nvSpPr>
                <p:cNvPr id="426" name="Google Shape;426;p32"/>
                <p:cNvSpPr/>
                <p:nvPr/>
              </p:nvSpPr>
              <p:spPr>
                <a:xfrm>
                  <a:off x="634" y="2452"/>
                  <a:ext cx="3" cy="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" h="76" extrusionOk="0">
                      <a:moveTo>
                        <a:pt x="5" y="0"/>
                      </a:moveTo>
                      <a:lnTo>
                        <a:pt x="5" y="76"/>
                      </a:lnTo>
                      <a:lnTo>
                        <a:pt x="3" y="58"/>
                      </a:lnTo>
                      <a:lnTo>
                        <a:pt x="2" y="40"/>
                      </a:lnTo>
                      <a:lnTo>
                        <a:pt x="2" y="22"/>
                      </a:lnTo>
                      <a:lnTo>
                        <a:pt x="0" y="2"/>
                      </a:lnTo>
                      <a:lnTo>
                        <a:pt x="3" y="2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27" name="Google Shape;427;p32"/>
                <p:cNvSpPr/>
                <p:nvPr/>
              </p:nvSpPr>
              <p:spPr>
                <a:xfrm>
                  <a:off x="634" y="2451"/>
                  <a:ext cx="4" cy="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09" extrusionOk="0">
                      <a:moveTo>
                        <a:pt x="9" y="0"/>
                      </a:moveTo>
                      <a:lnTo>
                        <a:pt x="9" y="109"/>
                      </a:lnTo>
                      <a:lnTo>
                        <a:pt x="5" y="84"/>
                      </a:lnTo>
                      <a:lnTo>
                        <a:pt x="3" y="59"/>
                      </a:lnTo>
                      <a:lnTo>
                        <a:pt x="2" y="32"/>
                      </a:lnTo>
                      <a:lnTo>
                        <a:pt x="0" y="3"/>
                      </a:lnTo>
                      <a:lnTo>
                        <a:pt x="5" y="1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28" name="Google Shape;428;p32"/>
                <p:cNvSpPr/>
                <p:nvPr/>
              </p:nvSpPr>
              <p:spPr>
                <a:xfrm>
                  <a:off x="637" y="2450"/>
                  <a:ext cx="4" cy="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34" extrusionOk="0">
                      <a:moveTo>
                        <a:pt x="0" y="79"/>
                      </a:moveTo>
                      <a:lnTo>
                        <a:pt x="0" y="3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134"/>
                      </a:lnTo>
                      <a:lnTo>
                        <a:pt x="5" y="122"/>
                      </a:lnTo>
                      <a:lnTo>
                        <a:pt x="4" y="107"/>
                      </a:lnTo>
                      <a:lnTo>
                        <a:pt x="2" y="93"/>
                      </a:ln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29" name="Google Shape;429;p32"/>
                <p:cNvSpPr/>
                <p:nvPr/>
              </p:nvSpPr>
              <p:spPr>
                <a:xfrm>
                  <a:off x="638" y="2449"/>
                  <a:ext cx="5" cy="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56" extrusionOk="0">
                      <a:moveTo>
                        <a:pt x="0" y="113"/>
                      </a:move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156"/>
                      </a:lnTo>
                      <a:lnTo>
                        <a:pt x="3" y="134"/>
                      </a:lnTo>
                      <a:lnTo>
                        <a:pt x="0" y="11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0" name="Google Shape;430;p32"/>
                <p:cNvSpPr/>
                <p:nvPr/>
              </p:nvSpPr>
              <p:spPr>
                <a:xfrm>
                  <a:off x="641" y="2448"/>
                  <a:ext cx="4" cy="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176" extrusionOk="0">
                      <a:moveTo>
                        <a:pt x="0" y="138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7" y="176"/>
                      </a:lnTo>
                      <a:lnTo>
                        <a:pt x="4" y="158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rgbClr val="FE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1" name="Google Shape;431;p32"/>
                <p:cNvSpPr/>
                <p:nvPr/>
              </p:nvSpPr>
              <p:spPr>
                <a:xfrm>
                  <a:off x="643" y="2447"/>
                  <a:ext cx="4" cy="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92" extrusionOk="0">
                      <a:moveTo>
                        <a:pt x="0" y="160"/>
                      </a:move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9" y="0"/>
                      </a:lnTo>
                      <a:lnTo>
                        <a:pt x="9" y="192"/>
                      </a:lnTo>
                      <a:lnTo>
                        <a:pt x="3" y="176"/>
                      </a:lnTo>
                      <a:lnTo>
                        <a:pt x="0" y="160"/>
                      </a:lnTo>
                      <a:close/>
                    </a:path>
                  </a:pathLst>
                </a:custGeom>
                <a:solidFill>
                  <a:srgbClr val="FE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2" name="Google Shape;432;p32"/>
                <p:cNvSpPr/>
                <p:nvPr/>
              </p:nvSpPr>
              <p:spPr>
                <a:xfrm>
                  <a:off x="645" y="2446"/>
                  <a:ext cx="4" cy="1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08" extrusionOk="0">
                      <a:moveTo>
                        <a:pt x="0" y="179"/>
                      </a:moveTo>
                      <a:lnTo>
                        <a:pt x="0" y="3"/>
                      </a:lnTo>
                      <a:lnTo>
                        <a:pt x="6" y="1"/>
                      </a:lnTo>
                      <a:lnTo>
                        <a:pt x="9" y="0"/>
                      </a:lnTo>
                      <a:lnTo>
                        <a:pt x="9" y="208"/>
                      </a:lnTo>
                      <a:lnTo>
                        <a:pt x="6" y="193"/>
                      </a:lnTo>
                      <a:lnTo>
                        <a:pt x="0" y="179"/>
                      </a:lnTo>
                      <a:close/>
                    </a:path>
                  </a:pathLst>
                </a:custGeom>
                <a:solidFill>
                  <a:srgbClr val="FC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3" name="Google Shape;433;p32"/>
                <p:cNvSpPr/>
                <p:nvPr/>
              </p:nvSpPr>
              <p:spPr>
                <a:xfrm>
                  <a:off x="647" y="2445"/>
                  <a:ext cx="4" cy="1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220" extrusionOk="0">
                      <a:moveTo>
                        <a:pt x="0" y="195"/>
                      </a:moveTo>
                      <a:lnTo>
                        <a:pt x="0" y="3"/>
                      </a:lnTo>
                      <a:lnTo>
                        <a:pt x="3" y="2"/>
                      </a:lnTo>
                      <a:lnTo>
                        <a:pt x="7" y="0"/>
                      </a:lnTo>
                      <a:lnTo>
                        <a:pt x="7" y="220"/>
                      </a:lnTo>
                      <a:lnTo>
                        <a:pt x="3" y="208"/>
                      </a:lnTo>
                      <a:lnTo>
                        <a:pt x="0" y="195"/>
                      </a:lnTo>
                      <a:close/>
                    </a:path>
                  </a:pathLst>
                </a:custGeom>
                <a:solidFill>
                  <a:srgbClr val="FC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4" name="Google Shape;434;p32"/>
                <p:cNvSpPr/>
                <p:nvPr/>
              </p:nvSpPr>
              <p:spPr>
                <a:xfrm>
                  <a:off x="649" y="2444"/>
                  <a:ext cx="5" cy="1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35" extrusionOk="0">
                      <a:moveTo>
                        <a:pt x="0" y="212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235"/>
                      </a:lnTo>
                      <a:lnTo>
                        <a:pt x="4" y="222"/>
                      </a:lnTo>
                      <a:lnTo>
                        <a:pt x="0" y="212"/>
                      </a:lnTo>
                      <a:close/>
                    </a:path>
                  </a:pathLst>
                </a:custGeom>
                <a:solidFill>
                  <a:srgbClr val="FC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5" name="Google Shape;435;p32"/>
                <p:cNvSpPr/>
                <p:nvPr/>
              </p:nvSpPr>
              <p:spPr>
                <a:xfrm>
                  <a:off x="651" y="2444"/>
                  <a:ext cx="4" cy="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48" extrusionOk="0">
                      <a:moveTo>
                        <a:pt x="0" y="224"/>
                      </a:move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248"/>
                      </a:lnTo>
                      <a:lnTo>
                        <a:pt x="5" y="237"/>
                      </a:lnTo>
                      <a:lnTo>
                        <a:pt x="0" y="224"/>
                      </a:lnTo>
                      <a:close/>
                    </a:path>
                  </a:pathLst>
                </a:custGeom>
                <a:solidFill>
                  <a:srgbClr val="FBFD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6" name="Google Shape;436;p32"/>
                <p:cNvSpPr/>
                <p:nvPr/>
              </p:nvSpPr>
              <p:spPr>
                <a:xfrm>
                  <a:off x="654" y="2443"/>
                  <a:ext cx="4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59" extrusionOk="0">
                      <a:moveTo>
                        <a:pt x="0" y="239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259"/>
                      </a:lnTo>
                      <a:lnTo>
                        <a:pt x="4" y="250"/>
                      </a:lnTo>
                      <a:lnTo>
                        <a:pt x="0" y="239"/>
                      </a:lnTo>
                      <a:close/>
                    </a:path>
                  </a:pathLst>
                </a:custGeom>
                <a:solidFill>
                  <a:srgbClr val="FBFD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7" name="Google Shape;437;p32"/>
                <p:cNvSpPr/>
                <p:nvPr/>
              </p:nvSpPr>
              <p:spPr>
                <a:xfrm>
                  <a:off x="655" y="2442"/>
                  <a:ext cx="5" cy="1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69" extrusionOk="0">
                      <a:moveTo>
                        <a:pt x="0" y="251"/>
                      </a:moveTo>
                      <a:lnTo>
                        <a:pt x="0" y="3"/>
                      </a:lnTo>
                      <a:lnTo>
                        <a:pt x="5" y="1"/>
                      </a:lnTo>
                      <a:lnTo>
                        <a:pt x="9" y="0"/>
                      </a:lnTo>
                      <a:lnTo>
                        <a:pt x="9" y="269"/>
                      </a:lnTo>
                      <a:lnTo>
                        <a:pt x="3" y="260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FA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8" name="Google Shape;438;p32"/>
                <p:cNvSpPr/>
                <p:nvPr/>
              </p:nvSpPr>
              <p:spPr>
                <a:xfrm>
                  <a:off x="658" y="2441"/>
                  <a:ext cx="4" cy="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280" extrusionOk="0">
                      <a:moveTo>
                        <a:pt x="0" y="262"/>
                      </a:moveTo>
                      <a:lnTo>
                        <a:pt x="0" y="3"/>
                      </a:ln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7" y="280"/>
                      </a:lnTo>
                      <a:lnTo>
                        <a:pt x="4" y="271"/>
                      </a:lnTo>
                      <a:lnTo>
                        <a:pt x="0" y="262"/>
                      </a:lnTo>
                      <a:close/>
                    </a:path>
                  </a:pathLst>
                </a:custGeom>
                <a:solidFill>
                  <a:srgbClr val="FA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9" name="Google Shape;439;p32"/>
                <p:cNvSpPr/>
                <p:nvPr/>
              </p:nvSpPr>
              <p:spPr>
                <a:xfrm>
                  <a:off x="660" y="2440"/>
                  <a:ext cx="4" cy="1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90" extrusionOk="0">
                      <a:moveTo>
                        <a:pt x="0" y="273"/>
                      </a:move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9" y="0"/>
                      </a:lnTo>
                      <a:lnTo>
                        <a:pt x="9" y="290"/>
                      </a:lnTo>
                      <a:lnTo>
                        <a:pt x="3" y="282"/>
                      </a:lnTo>
                      <a:lnTo>
                        <a:pt x="0" y="273"/>
                      </a:lnTo>
                      <a:close/>
                    </a:path>
                  </a:pathLst>
                </a:custGeom>
                <a:solidFill>
                  <a:srgbClr val="FA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0" name="Google Shape;440;p32"/>
                <p:cNvSpPr/>
                <p:nvPr/>
              </p:nvSpPr>
              <p:spPr>
                <a:xfrm>
                  <a:off x="662" y="2439"/>
                  <a:ext cx="4" cy="1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01" extrusionOk="0">
                      <a:moveTo>
                        <a:pt x="0" y="284"/>
                      </a:moveTo>
                      <a:lnTo>
                        <a:pt x="0" y="4"/>
                      </a:lnTo>
                      <a:lnTo>
                        <a:pt x="6" y="2"/>
                      </a:lnTo>
                      <a:lnTo>
                        <a:pt x="9" y="0"/>
                      </a:lnTo>
                      <a:lnTo>
                        <a:pt x="9" y="301"/>
                      </a:lnTo>
                      <a:lnTo>
                        <a:pt x="6" y="292"/>
                      </a:lnTo>
                      <a:lnTo>
                        <a:pt x="0" y="284"/>
                      </a:lnTo>
                      <a:close/>
                    </a:path>
                  </a:pathLst>
                </a:custGeom>
                <a:solidFill>
                  <a:srgbClr val="F8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1" name="Google Shape;441;p32"/>
                <p:cNvSpPr/>
                <p:nvPr/>
              </p:nvSpPr>
              <p:spPr>
                <a:xfrm>
                  <a:off x="664" y="2438"/>
                  <a:ext cx="4" cy="1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311" extrusionOk="0">
                      <a:moveTo>
                        <a:pt x="0" y="294"/>
                      </a:move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7" y="0"/>
                      </a:lnTo>
                      <a:lnTo>
                        <a:pt x="7" y="311"/>
                      </a:lnTo>
                      <a:lnTo>
                        <a:pt x="3" y="303"/>
                      </a:lnTo>
                      <a:lnTo>
                        <a:pt x="0" y="294"/>
                      </a:lnTo>
                      <a:close/>
                    </a:path>
                  </a:pathLst>
                </a:custGeom>
                <a:solidFill>
                  <a:srgbClr val="F8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2" name="Google Shape;442;p32"/>
                <p:cNvSpPr/>
                <p:nvPr/>
              </p:nvSpPr>
              <p:spPr>
                <a:xfrm>
                  <a:off x="666" y="2437"/>
                  <a:ext cx="5" cy="1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19" extrusionOk="0">
                      <a:moveTo>
                        <a:pt x="0" y="304"/>
                      </a:moveTo>
                      <a:lnTo>
                        <a:pt x="0" y="3"/>
                      </a:lnTo>
                      <a:lnTo>
                        <a:pt x="4" y="1"/>
                      </a:lnTo>
                      <a:lnTo>
                        <a:pt x="9" y="0"/>
                      </a:lnTo>
                      <a:lnTo>
                        <a:pt x="9" y="319"/>
                      </a:lnTo>
                      <a:lnTo>
                        <a:pt x="4" y="312"/>
                      </a:lnTo>
                      <a:lnTo>
                        <a:pt x="0" y="304"/>
                      </a:lnTo>
                      <a:close/>
                    </a:path>
                  </a:pathLst>
                </a:custGeom>
                <a:solidFill>
                  <a:srgbClr val="F7FB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3" name="Google Shape;443;p32"/>
                <p:cNvSpPr/>
                <p:nvPr/>
              </p:nvSpPr>
              <p:spPr>
                <a:xfrm>
                  <a:off x="668" y="2436"/>
                  <a:ext cx="4" cy="1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28" extrusionOk="0">
                      <a:moveTo>
                        <a:pt x="0" y="314"/>
                      </a:moveTo>
                      <a:lnTo>
                        <a:pt x="0" y="3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328"/>
                      </a:lnTo>
                      <a:lnTo>
                        <a:pt x="5" y="321"/>
                      </a:lnTo>
                      <a:lnTo>
                        <a:pt x="0" y="314"/>
                      </a:lnTo>
                      <a:close/>
                    </a:path>
                  </a:pathLst>
                </a:custGeom>
                <a:solidFill>
                  <a:srgbClr val="F7FB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4" name="Google Shape;444;p32"/>
                <p:cNvSpPr/>
                <p:nvPr/>
              </p:nvSpPr>
              <p:spPr>
                <a:xfrm>
                  <a:off x="671" y="2436"/>
                  <a:ext cx="4" cy="1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37" extrusionOk="0">
                      <a:moveTo>
                        <a:pt x="0" y="323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337"/>
                      </a:lnTo>
                      <a:lnTo>
                        <a:pt x="4" y="330"/>
                      </a:lnTo>
                      <a:lnTo>
                        <a:pt x="0" y="323"/>
                      </a:lnTo>
                      <a:close/>
                    </a:path>
                  </a:pathLst>
                </a:custGeom>
                <a:solidFill>
                  <a:srgbClr val="F7FB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5" name="Google Shape;445;p32"/>
                <p:cNvSpPr/>
                <p:nvPr/>
              </p:nvSpPr>
              <p:spPr>
                <a:xfrm>
                  <a:off x="672" y="2435"/>
                  <a:ext cx="5" cy="1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46" extrusionOk="0">
                      <a:moveTo>
                        <a:pt x="0" y="332"/>
                      </a:move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346"/>
                      </a:lnTo>
                      <a:lnTo>
                        <a:pt x="3" y="339"/>
                      </a:lnTo>
                      <a:lnTo>
                        <a:pt x="0" y="332"/>
                      </a:lnTo>
                      <a:close/>
                    </a:path>
                  </a:pathLst>
                </a:custGeom>
                <a:solidFill>
                  <a:srgbClr val="F5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6" name="Google Shape;446;p32"/>
                <p:cNvSpPr/>
                <p:nvPr/>
              </p:nvSpPr>
              <p:spPr>
                <a:xfrm>
                  <a:off x="675" y="2434"/>
                  <a:ext cx="4" cy="1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354" extrusionOk="0">
                      <a:moveTo>
                        <a:pt x="0" y="341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7" y="354"/>
                      </a:lnTo>
                      <a:lnTo>
                        <a:pt x="4" y="348"/>
                      </a:lnTo>
                      <a:lnTo>
                        <a:pt x="0" y="341"/>
                      </a:lnTo>
                      <a:close/>
                    </a:path>
                  </a:pathLst>
                </a:custGeom>
                <a:solidFill>
                  <a:srgbClr val="F5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7" name="Google Shape;447;p32"/>
                <p:cNvSpPr/>
                <p:nvPr/>
              </p:nvSpPr>
              <p:spPr>
                <a:xfrm>
                  <a:off x="677" y="2433"/>
                  <a:ext cx="4" cy="1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62" extrusionOk="0">
                      <a:moveTo>
                        <a:pt x="0" y="349"/>
                      </a:moveTo>
                      <a:lnTo>
                        <a:pt x="0" y="3"/>
                      </a:lnTo>
                      <a:lnTo>
                        <a:pt x="3" y="1"/>
                      </a:lnTo>
                      <a:lnTo>
                        <a:pt x="9" y="0"/>
                      </a:lnTo>
                      <a:lnTo>
                        <a:pt x="9" y="362"/>
                      </a:lnTo>
                      <a:lnTo>
                        <a:pt x="3" y="355"/>
                      </a:lnTo>
                      <a:lnTo>
                        <a:pt x="0" y="349"/>
                      </a:lnTo>
                      <a:close/>
                    </a:path>
                  </a:pathLst>
                </a:custGeom>
                <a:solidFill>
                  <a:srgbClr val="F4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8" name="Google Shape;448;p32"/>
                <p:cNvSpPr/>
                <p:nvPr/>
              </p:nvSpPr>
              <p:spPr>
                <a:xfrm>
                  <a:off x="679" y="2432"/>
                  <a:ext cx="4" cy="1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69" extrusionOk="0">
                      <a:moveTo>
                        <a:pt x="0" y="357"/>
                      </a:moveTo>
                      <a:lnTo>
                        <a:pt x="0" y="3"/>
                      </a:lnTo>
                      <a:lnTo>
                        <a:pt x="6" y="2"/>
                      </a:lnTo>
                      <a:lnTo>
                        <a:pt x="9" y="0"/>
                      </a:lnTo>
                      <a:lnTo>
                        <a:pt x="9" y="369"/>
                      </a:lnTo>
                      <a:lnTo>
                        <a:pt x="6" y="364"/>
                      </a:lnTo>
                      <a:lnTo>
                        <a:pt x="0" y="357"/>
                      </a:lnTo>
                      <a:close/>
                    </a:path>
                  </a:pathLst>
                </a:custGeom>
                <a:solidFill>
                  <a:srgbClr val="F4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9" name="Google Shape;449;p32"/>
                <p:cNvSpPr/>
                <p:nvPr/>
              </p:nvSpPr>
              <p:spPr>
                <a:xfrm>
                  <a:off x="681" y="2431"/>
                  <a:ext cx="4" cy="1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377" extrusionOk="0">
                      <a:moveTo>
                        <a:pt x="0" y="366"/>
                      </a:move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7" y="0"/>
                      </a:lnTo>
                      <a:lnTo>
                        <a:pt x="7" y="377"/>
                      </a:lnTo>
                      <a:lnTo>
                        <a:pt x="3" y="371"/>
                      </a:lnTo>
                      <a:lnTo>
                        <a:pt x="0" y="366"/>
                      </a:lnTo>
                      <a:close/>
                    </a:path>
                  </a:pathLst>
                </a:custGeom>
                <a:solidFill>
                  <a:srgbClr val="F4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0" name="Google Shape;450;p32"/>
                <p:cNvSpPr/>
                <p:nvPr/>
              </p:nvSpPr>
              <p:spPr>
                <a:xfrm>
                  <a:off x="683" y="2430"/>
                  <a:ext cx="5" cy="1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84" extrusionOk="0">
                      <a:moveTo>
                        <a:pt x="0" y="373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384"/>
                      </a:lnTo>
                      <a:lnTo>
                        <a:pt x="4" y="379"/>
                      </a:lnTo>
                      <a:lnTo>
                        <a:pt x="0" y="373"/>
                      </a:lnTo>
                      <a:close/>
                    </a:path>
                  </a:pathLst>
                </a:custGeom>
                <a:solidFill>
                  <a:srgbClr val="F2F9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1" name="Google Shape;451;p32"/>
                <p:cNvSpPr/>
                <p:nvPr/>
              </p:nvSpPr>
              <p:spPr>
                <a:xfrm>
                  <a:off x="685" y="2429"/>
                  <a:ext cx="4" cy="1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93" extrusionOk="0">
                      <a:moveTo>
                        <a:pt x="0" y="381"/>
                      </a:move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393"/>
                      </a:lnTo>
                      <a:lnTo>
                        <a:pt x="5" y="386"/>
                      </a:lnTo>
                      <a:lnTo>
                        <a:pt x="0" y="381"/>
                      </a:lnTo>
                      <a:close/>
                    </a:path>
                  </a:pathLst>
                </a:custGeom>
                <a:solidFill>
                  <a:srgbClr val="F2F9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2" name="Google Shape;452;p32"/>
                <p:cNvSpPr/>
                <p:nvPr/>
              </p:nvSpPr>
              <p:spPr>
                <a:xfrm>
                  <a:off x="688" y="2428"/>
                  <a:ext cx="4" cy="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00" extrusionOk="0">
                      <a:moveTo>
                        <a:pt x="0" y="387"/>
                      </a:moveTo>
                      <a:lnTo>
                        <a:pt x="0" y="3"/>
                      </a:lnTo>
                      <a:lnTo>
                        <a:pt x="4" y="1"/>
                      </a:lnTo>
                      <a:lnTo>
                        <a:pt x="9" y="0"/>
                      </a:lnTo>
                      <a:lnTo>
                        <a:pt x="9" y="400"/>
                      </a:lnTo>
                      <a:lnTo>
                        <a:pt x="4" y="394"/>
                      </a:lnTo>
                      <a:lnTo>
                        <a:pt x="0" y="387"/>
                      </a:lnTo>
                      <a:close/>
                    </a:path>
                  </a:pathLst>
                </a:custGeom>
                <a:solidFill>
                  <a:srgbClr val="F1F8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3" name="Google Shape;453;p32"/>
                <p:cNvSpPr/>
                <p:nvPr/>
              </p:nvSpPr>
              <p:spPr>
                <a:xfrm>
                  <a:off x="689" y="2427"/>
                  <a:ext cx="5" cy="2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07" extrusionOk="0">
                      <a:moveTo>
                        <a:pt x="0" y="396"/>
                      </a:moveTo>
                      <a:lnTo>
                        <a:pt x="0" y="3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407"/>
                      </a:lnTo>
                      <a:lnTo>
                        <a:pt x="3" y="402"/>
                      </a:lnTo>
                      <a:lnTo>
                        <a:pt x="0" y="396"/>
                      </a:lnTo>
                      <a:close/>
                    </a:path>
                  </a:pathLst>
                </a:custGeom>
                <a:solidFill>
                  <a:srgbClr val="F1F8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4" name="Google Shape;454;p32"/>
                <p:cNvSpPr/>
                <p:nvPr/>
              </p:nvSpPr>
              <p:spPr>
                <a:xfrm>
                  <a:off x="692" y="2427"/>
                  <a:ext cx="4" cy="2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14" extrusionOk="0">
                      <a:moveTo>
                        <a:pt x="0" y="404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7" y="414"/>
                      </a:lnTo>
                      <a:lnTo>
                        <a:pt x="4" y="409"/>
                      </a:lnTo>
                      <a:lnTo>
                        <a:pt x="0" y="404"/>
                      </a:lnTo>
                      <a:close/>
                    </a:path>
                  </a:pathLst>
                </a:custGeom>
                <a:solidFill>
                  <a:srgbClr val="F1F8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5" name="Google Shape;455;p32"/>
                <p:cNvSpPr/>
                <p:nvPr/>
              </p:nvSpPr>
              <p:spPr>
                <a:xfrm>
                  <a:off x="694" y="2426"/>
                  <a:ext cx="4" cy="2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20" extrusionOk="0">
                      <a:moveTo>
                        <a:pt x="0" y="411"/>
                      </a:move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9" y="0"/>
                      </a:lnTo>
                      <a:lnTo>
                        <a:pt x="9" y="420"/>
                      </a:lnTo>
                      <a:lnTo>
                        <a:pt x="3" y="416"/>
                      </a:lnTo>
                      <a:lnTo>
                        <a:pt x="0" y="411"/>
                      </a:lnTo>
                      <a:close/>
                    </a:path>
                  </a:pathLst>
                </a:custGeom>
                <a:solidFill>
                  <a:srgbClr val="F0F8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6" name="Google Shape;456;p32"/>
                <p:cNvSpPr/>
                <p:nvPr/>
              </p:nvSpPr>
              <p:spPr>
                <a:xfrm>
                  <a:off x="696" y="2425"/>
                  <a:ext cx="4" cy="2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26" extrusionOk="0">
                      <a:moveTo>
                        <a:pt x="0" y="417"/>
                      </a:moveTo>
                      <a:lnTo>
                        <a:pt x="0" y="3"/>
                      </a:lnTo>
                      <a:lnTo>
                        <a:pt x="6" y="1"/>
                      </a:lnTo>
                      <a:lnTo>
                        <a:pt x="9" y="0"/>
                      </a:lnTo>
                      <a:lnTo>
                        <a:pt x="9" y="426"/>
                      </a:lnTo>
                      <a:lnTo>
                        <a:pt x="6" y="421"/>
                      </a:lnTo>
                      <a:lnTo>
                        <a:pt x="0" y="417"/>
                      </a:lnTo>
                      <a:close/>
                    </a:path>
                  </a:pathLst>
                </a:custGeom>
                <a:solidFill>
                  <a:srgbClr val="F0F8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7" name="Google Shape;457;p32"/>
                <p:cNvSpPr/>
                <p:nvPr/>
              </p:nvSpPr>
              <p:spPr>
                <a:xfrm>
                  <a:off x="698" y="2424"/>
                  <a:ext cx="4" cy="2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34" extrusionOk="0">
                      <a:moveTo>
                        <a:pt x="0" y="423"/>
                      </a:moveTo>
                      <a:lnTo>
                        <a:pt x="0" y="3"/>
                      </a:lnTo>
                      <a:lnTo>
                        <a:pt x="3" y="2"/>
                      </a:lnTo>
                      <a:lnTo>
                        <a:pt x="7" y="0"/>
                      </a:lnTo>
                      <a:lnTo>
                        <a:pt x="7" y="434"/>
                      </a:lnTo>
                      <a:lnTo>
                        <a:pt x="3" y="428"/>
                      </a:lnTo>
                      <a:lnTo>
                        <a:pt x="0" y="423"/>
                      </a:lnTo>
                      <a:close/>
                    </a:path>
                  </a:pathLst>
                </a:custGeom>
                <a:solidFill>
                  <a:srgbClr val="EEF7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8" name="Google Shape;458;p32"/>
                <p:cNvSpPr/>
                <p:nvPr/>
              </p:nvSpPr>
              <p:spPr>
                <a:xfrm>
                  <a:off x="700" y="2423"/>
                  <a:ext cx="5" cy="2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41" extrusionOk="0">
                      <a:moveTo>
                        <a:pt x="0" y="430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441"/>
                      </a:lnTo>
                      <a:lnTo>
                        <a:pt x="4" y="436"/>
                      </a:lnTo>
                      <a:lnTo>
                        <a:pt x="0" y="430"/>
                      </a:lnTo>
                      <a:close/>
                    </a:path>
                  </a:pathLst>
                </a:custGeom>
                <a:solidFill>
                  <a:srgbClr val="EEF7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9" name="Google Shape;459;p32"/>
                <p:cNvSpPr/>
                <p:nvPr/>
              </p:nvSpPr>
              <p:spPr>
                <a:xfrm>
                  <a:off x="702" y="2422"/>
                  <a:ext cx="4" cy="2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47" extrusionOk="0">
                      <a:moveTo>
                        <a:pt x="0" y="438"/>
                      </a:move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447"/>
                      </a:lnTo>
                      <a:lnTo>
                        <a:pt x="5" y="443"/>
                      </a:lnTo>
                      <a:lnTo>
                        <a:pt x="0" y="438"/>
                      </a:lnTo>
                      <a:close/>
                    </a:path>
                  </a:pathLst>
                </a:custGeom>
                <a:solidFill>
                  <a:srgbClr val="EEF7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60" name="Google Shape;460;p32"/>
                <p:cNvSpPr/>
                <p:nvPr/>
              </p:nvSpPr>
              <p:spPr>
                <a:xfrm>
                  <a:off x="705" y="2421"/>
                  <a:ext cx="3" cy="2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54" extrusionOk="0">
                      <a:moveTo>
                        <a:pt x="0" y="445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7" y="454"/>
                      </a:lnTo>
                      <a:lnTo>
                        <a:pt x="4" y="449"/>
                      </a:lnTo>
                      <a:lnTo>
                        <a:pt x="0" y="445"/>
                      </a:lnTo>
                      <a:close/>
                    </a:path>
                  </a:pathLst>
                </a:custGeom>
                <a:solidFill>
                  <a:srgbClr val="EDF6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61" name="Google Shape;461;p32"/>
                <p:cNvSpPr/>
                <p:nvPr/>
              </p:nvSpPr>
              <p:spPr>
                <a:xfrm>
                  <a:off x="706" y="2420"/>
                  <a:ext cx="5" cy="2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59" extrusionOk="0">
                      <a:moveTo>
                        <a:pt x="0" y="450"/>
                      </a:moveTo>
                      <a:lnTo>
                        <a:pt x="0" y="3"/>
                      </a:lnTo>
                      <a:lnTo>
                        <a:pt x="5" y="1"/>
                      </a:lnTo>
                      <a:lnTo>
                        <a:pt x="9" y="0"/>
                      </a:lnTo>
                      <a:lnTo>
                        <a:pt x="9" y="459"/>
                      </a:lnTo>
                      <a:lnTo>
                        <a:pt x="3" y="455"/>
                      </a:lnTo>
                      <a:lnTo>
                        <a:pt x="0" y="450"/>
                      </a:lnTo>
                      <a:close/>
                    </a:path>
                  </a:pathLst>
                </a:custGeom>
                <a:solidFill>
                  <a:srgbClr val="EDF6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62" name="Google Shape;462;p32"/>
                <p:cNvSpPr/>
                <p:nvPr/>
              </p:nvSpPr>
              <p:spPr>
                <a:xfrm>
                  <a:off x="708" y="2419"/>
                  <a:ext cx="5" cy="2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66" extrusionOk="0">
                      <a:moveTo>
                        <a:pt x="0" y="457"/>
                      </a:moveTo>
                      <a:lnTo>
                        <a:pt x="0" y="3"/>
                      </a:lnTo>
                      <a:lnTo>
                        <a:pt x="6" y="2"/>
                      </a:lnTo>
                      <a:lnTo>
                        <a:pt x="9" y="0"/>
                      </a:lnTo>
                      <a:lnTo>
                        <a:pt x="9" y="466"/>
                      </a:lnTo>
                      <a:lnTo>
                        <a:pt x="6" y="461"/>
                      </a:lnTo>
                      <a:lnTo>
                        <a:pt x="0" y="457"/>
                      </a:lnTo>
                      <a:close/>
                    </a:path>
                  </a:pathLst>
                </a:custGeom>
                <a:solidFill>
                  <a:srgbClr val="EBF6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63" name="Google Shape;463;p32"/>
                <p:cNvSpPr/>
                <p:nvPr/>
              </p:nvSpPr>
              <p:spPr>
                <a:xfrm>
                  <a:off x="711" y="2418"/>
                  <a:ext cx="4" cy="2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72" extrusionOk="0">
                      <a:moveTo>
                        <a:pt x="0" y="463"/>
                      </a:move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9" y="0"/>
                      </a:lnTo>
                      <a:lnTo>
                        <a:pt x="9" y="472"/>
                      </a:lnTo>
                      <a:lnTo>
                        <a:pt x="3" y="468"/>
                      </a:lnTo>
                      <a:lnTo>
                        <a:pt x="0" y="463"/>
                      </a:lnTo>
                      <a:close/>
                    </a:path>
                  </a:pathLst>
                </a:custGeom>
                <a:solidFill>
                  <a:srgbClr val="EBF6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64" name="Google Shape;464;p32"/>
                <p:cNvSpPr/>
                <p:nvPr/>
              </p:nvSpPr>
              <p:spPr>
                <a:xfrm>
                  <a:off x="713" y="2418"/>
                  <a:ext cx="4" cy="2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79" extrusionOk="0">
                      <a:moveTo>
                        <a:pt x="0" y="470"/>
                      </a:moveTo>
                      <a:lnTo>
                        <a:pt x="0" y="4"/>
                      </a:lnTo>
                      <a:lnTo>
                        <a:pt x="6" y="2"/>
                      </a:lnTo>
                      <a:lnTo>
                        <a:pt x="9" y="0"/>
                      </a:lnTo>
                      <a:lnTo>
                        <a:pt x="9" y="479"/>
                      </a:lnTo>
                      <a:lnTo>
                        <a:pt x="6" y="474"/>
                      </a:lnTo>
                      <a:lnTo>
                        <a:pt x="0" y="470"/>
                      </a:lnTo>
                      <a:close/>
                    </a:path>
                  </a:pathLst>
                </a:custGeom>
                <a:solidFill>
                  <a:srgbClr val="EBF6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65" name="Google Shape;465;p32"/>
                <p:cNvSpPr/>
                <p:nvPr/>
              </p:nvSpPr>
              <p:spPr>
                <a:xfrm>
                  <a:off x="715" y="2418"/>
                  <a:ext cx="4" cy="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3" extrusionOk="0">
                      <a:moveTo>
                        <a:pt x="0" y="47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7" y="0"/>
                      </a:lnTo>
                      <a:lnTo>
                        <a:pt x="7" y="483"/>
                      </a:lnTo>
                      <a:lnTo>
                        <a:pt x="3" y="479"/>
                      </a:lnTo>
                      <a:lnTo>
                        <a:pt x="0" y="474"/>
                      </a:lnTo>
                      <a:close/>
                    </a:path>
                  </a:pathLst>
                </a:custGeom>
                <a:solidFill>
                  <a:srgbClr val="EAF5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66" name="Google Shape;466;p32"/>
                <p:cNvSpPr/>
                <p:nvPr/>
              </p:nvSpPr>
              <p:spPr>
                <a:xfrm>
                  <a:off x="717" y="2417"/>
                  <a:ext cx="5" cy="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8" extrusionOk="0">
                      <a:moveTo>
                        <a:pt x="0" y="481"/>
                      </a:moveTo>
                      <a:lnTo>
                        <a:pt x="0" y="2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488"/>
                      </a:lnTo>
                      <a:lnTo>
                        <a:pt x="4" y="485"/>
                      </a:lnTo>
                      <a:lnTo>
                        <a:pt x="0" y="481"/>
                      </a:lnTo>
                      <a:close/>
                    </a:path>
                  </a:pathLst>
                </a:custGeom>
                <a:solidFill>
                  <a:srgbClr val="EAF5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67" name="Google Shape;467;p32"/>
                <p:cNvSpPr/>
                <p:nvPr/>
              </p:nvSpPr>
              <p:spPr>
                <a:xfrm>
                  <a:off x="719" y="2416"/>
                  <a:ext cx="4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4" extrusionOk="0">
                      <a:moveTo>
                        <a:pt x="0" y="486"/>
                      </a:moveTo>
                      <a:lnTo>
                        <a:pt x="0" y="3"/>
                      </a:lnTo>
                      <a:lnTo>
                        <a:pt x="5" y="1"/>
                      </a:lnTo>
                      <a:lnTo>
                        <a:pt x="9" y="0"/>
                      </a:lnTo>
                      <a:lnTo>
                        <a:pt x="9" y="494"/>
                      </a:lnTo>
                      <a:lnTo>
                        <a:pt x="5" y="489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E8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68" name="Google Shape;468;p32"/>
                <p:cNvSpPr/>
                <p:nvPr/>
              </p:nvSpPr>
              <p:spPr>
                <a:xfrm>
                  <a:off x="722" y="2415"/>
                  <a:ext cx="3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00" extrusionOk="0">
                      <a:moveTo>
                        <a:pt x="0" y="491"/>
                      </a:moveTo>
                      <a:lnTo>
                        <a:pt x="0" y="3"/>
                      </a:lnTo>
                      <a:lnTo>
                        <a:pt x="4" y="2"/>
                      </a:lnTo>
                      <a:lnTo>
                        <a:pt x="8" y="0"/>
                      </a:lnTo>
                      <a:lnTo>
                        <a:pt x="8" y="500"/>
                      </a:lnTo>
                      <a:lnTo>
                        <a:pt x="4" y="496"/>
                      </a:lnTo>
                      <a:lnTo>
                        <a:pt x="0" y="491"/>
                      </a:lnTo>
                      <a:close/>
                    </a:path>
                  </a:pathLst>
                </a:custGeom>
                <a:solidFill>
                  <a:srgbClr val="E8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69" name="Google Shape;469;p32"/>
                <p:cNvSpPr/>
                <p:nvPr/>
              </p:nvSpPr>
              <p:spPr>
                <a:xfrm>
                  <a:off x="723" y="2415"/>
                  <a:ext cx="5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4" extrusionOk="0">
                      <a:moveTo>
                        <a:pt x="0" y="496"/>
                      </a:moveTo>
                      <a:lnTo>
                        <a:pt x="0" y="2"/>
                      </a:lnTo>
                      <a:lnTo>
                        <a:pt x="4" y="0"/>
                      </a:lnTo>
                      <a:lnTo>
                        <a:pt x="9" y="0"/>
                      </a:lnTo>
                      <a:lnTo>
                        <a:pt x="9" y="504"/>
                      </a:lnTo>
                      <a:lnTo>
                        <a:pt x="4" y="500"/>
                      </a:lnTo>
                      <a:lnTo>
                        <a:pt x="0" y="496"/>
                      </a:lnTo>
                      <a:close/>
                    </a:path>
                  </a:pathLst>
                </a:custGeom>
                <a:solidFill>
                  <a:srgbClr val="E8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0" name="Google Shape;470;p32"/>
                <p:cNvSpPr/>
                <p:nvPr/>
              </p:nvSpPr>
              <p:spPr>
                <a:xfrm>
                  <a:off x="725" y="2414"/>
                  <a:ext cx="5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11" extrusionOk="0">
                      <a:moveTo>
                        <a:pt x="0" y="502"/>
                      </a:moveTo>
                      <a:lnTo>
                        <a:pt x="0" y="2"/>
                      </a:lnTo>
                      <a:lnTo>
                        <a:pt x="5" y="2"/>
                      </a:lnTo>
                      <a:lnTo>
                        <a:pt x="8" y="0"/>
                      </a:lnTo>
                      <a:lnTo>
                        <a:pt x="8" y="511"/>
                      </a:lnTo>
                      <a:lnTo>
                        <a:pt x="5" y="506"/>
                      </a:lnTo>
                      <a:lnTo>
                        <a:pt x="0" y="502"/>
                      </a:lnTo>
                      <a:close/>
                    </a:path>
                  </a:pathLst>
                </a:custGeom>
                <a:solidFill>
                  <a:srgbClr val="E7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1" name="Google Shape;471;p32"/>
                <p:cNvSpPr/>
                <p:nvPr/>
              </p:nvSpPr>
              <p:spPr>
                <a:xfrm>
                  <a:off x="728" y="2414"/>
                  <a:ext cx="4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5" extrusionOk="0">
                      <a:moveTo>
                        <a:pt x="0" y="506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9" y="0"/>
                      </a:lnTo>
                      <a:lnTo>
                        <a:pt x="9" y="515"/>
                      </a:lnTo>
                      <a:lnTo>
                        <a:pt x="3" y="511"/>
                      </a:lnTo>
                      <a:lnTo>
                        <a:pt x="0" y="506"/>
                      </a:lnTo>
                      <a:close/>
                    </a:path>
                  </a:pathLst>
                </a:custGeom>
                <a:solidFill>
                  <a:srgbClr val="E7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2" name="Google Shape;472;p32"/>
                <p:cNvSpPr/>
                <p:nvPr/>
              </p:nvSpPr>
              <p:spPr>
                <a:xfrm>
                  <a:off x="730" y="2413"/>
                  <a:ext cx="4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13"/>
                      </a:moveTo>
                      <a:lnTo>
                        <a:pt x="0" y="2"/>
                      </a:lnTo>
                      <a:lnTo>
                        <a:pt x="6" y="2"/>
                      </a:lnTo>
                      <a:lnTo>
                        <a:pt x="9" y="0"/>
                      </a:lnTo>
                      <a:lnTo>
                        <a:pt x="9" y="520"/>
                      </a:lnTo>
                      <a:lnTo>
                        <a:pt x="6" y="517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E5F3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3" name="Google Shape;473;p32"/>
                <p:cNvSpPr/>
                <p:nvPr/>
              </p:nvSpPr>
              <p:spPr>
                <a:xfrm>
                  <a:off x="732" y="2413"/>
                  <a:ext cx="4" cy="2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24" extrusionOk="0">
                      <a:moveTo>
                        <a:pt x="0" y="517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7" y="0"/>
                      </a:lnTo>
                      <a:lnTo>
                        <a:pt x="7" y="524"/>
                      </a:lnTo>
                      <a:lnTo>
                        <a:pt x="3" y="520"/>
                      </a:lnTo>
                      <a:lnTo>
                        <a:pt x="0" y="517"/>
                      </a:lnTo>
                      <a:close/>
                    </a:path>
                  </a:pathLst>
                </a:custGeom>
                <a:solidFill>
                  <a:srgbClr val="E5F3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4" name="Google Shape;474;p32"/>
                <p:cNvSpPr/>
                <p:nvPr/>
              </p:nvSpPr>
              <p:spPr>
                <a:xfrm>
                  <a:off x="734" y="2412"/>
                  <a:ext cx="5" cy="2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9" extrusionOk="0">
                      <a:moveTo>
                        <a:pt x="0" y="522"/>
                      </a:moveTo>
                      <a:lnTo>
                        <a:pt x="0" y="2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529"/>
                      </a:lnTo>
                      <a:lnTo>
                        <a:pt x="4" y="526"/>
                      </a:lnTo>
                      <a:lnTo>
                        <a:pt x="0" y="522"/>
                      </a:lnTo>
                      <a:close/>
                    </a:path>
                  </a:pathLst>
                </a:custGeom>
                <a:solidFill>
                  <a:srgbClr val="E5F3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5" name="Google Shape;475;p32"/>
                <p:cNvSpPr/>
                <p:nvPr/>
              </p:nvSpPr>
              <p:spPr>
                <a:xfrm>
                  <a:off x="736" y="2412"/>
                  <a:ext cx="5" cy="2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33" extrusionOk="0">
                      <a:moveTo>
                        <a:pt x="0" y="526"/>
                      </a:moveTo>
                      <a:lnTo>
                        <a:pt x="0" y="2"/>
                      </a:lnTo>
                      <a:lnTo>
                        <a:pt x="5" y="0"/>
                      </a:lnTo>
                      <a:lnTo>
                        <a:pt x="9" y="0"/>
                      </a:lnTo>
                      <a:lnTo>
                        <a:pt x="9" y="533"/>
                      </a:lnTo>
                      <a:lnTo>
                        <a:pt x="5" y="529"/>
                      </a:lnTo>
                      <a:lnTo>
                        <a:pt x="0" y="526"/>
                      </a:lnTo>
                      <a:close/>
                    </a:path>
                  </a:pathLst>
                </a:custGeom>
                <a:solidFill>
                  <a:srgbClr val="E3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6" name="Google Shape;476;p32"/>
                <p:cNvSpPr/>
                <p:nvPr/>
              </p:nvSpPr>
              <p:spPr>
                <a:xfrm>
                  <a:off x="739" y="2412"/>
                  <a:ext cx="3" cy="2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37" extrusionOk="0">
                      <a:moveTo>
                        <a:pt x="0" y="529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8" y="0"/>
                      </a:lnTo>
                      <a:lnTo>
                        <a:pt x="8" y="537"/>
                      </a:lnTo>
                      <a:lnTo>
                        <a:pt x="4" y="533"/>
                      </a:lnTo>
                      <a:lnTo>
                        <a:pt x="0" y="529"/>
                      </a:lnTo>
                      <a:close/>
                    </a:path>
                  </a:pathLst>
                </a:custGeom>
                <a:solidFill>
                  <a:srgbClr val="E3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7" name="Google Shape;477;p32"/>
                <p:cNvSpPr/>
                <p:nvPr/>
              </p:nvSpPr>
              <p:spPr>
                <a:xfrm>
                  <a:off x="741" y="2411"/>
                  <a:ext cx="4" cy="2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43" extrusionOk="0">
                      <a:moveTo>
                        <a:pt x="0" y="534"/>
                      </a:moveTo>
                      <a:lnTo>
                        <a:pt x="0" y="1"/>
                      </a:lnTo>
                      <a:lnTo>
                        <a:pt x="4" y="1"/>
                      </a:lnTo>
                      <a:lnTo>
                        <a:pt x="9" y="0"/>
                      </a:lnTo>
                      <a:lnTo>
                        <a:pt x="9" y="543"/>
                      </a:lnTo>
                      <a:lnTo>
                        <a:pt x="4" y="538"/>
                      </a:lnTo>
                      <a:lnTo>
                        <a:pt x="0" y="534"/>
                      </a:lnTo>
                      <a:close/>
                    </a:path>
                  </a:pathLst>
                </a:custGeom>
                <a:solidFill>
                  <a:srgbClr val="E2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8" name="Google Shape;478;p32"/>
                <p:cNvSpPr/>
                <p:nvPr/>
              </p:nvSpPr>
              <p:spPr>
                <a:xfrm>
                  <a:off x="742" y="2411"/>
                  <a:ext cx="5" cy="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47" extrusionOk="0">
                      <a:moveTo>
                        <a:pt x="0" y="538"/>
                      </a:moveTo>
                      <a:lnTo>
                        <a:pt x="0" y="1"/>
                      </a:lnTo>
                      <a:lnTo>
                        <a:pt x="5" y="0"/>
                      </a:lnTo>
                      <a:lnTo>
                        <a:pt x="9" y="0"/>
                      </a:lnTo>
                      <a:lnTo>
                        <a:pt x="9" y="547"/>
                      </a:lnTo>
                      <a:lnTo>
                        <a:pt x="5" y="543"/>
                      </a:lnTo>
                      <a:lnTo>
                        <a:pt x="0" y="538"/>
                      </a:lnTo>
                      <a:close/>
                    </a:path>
                  </a:pathLst>
                </a:custGeom>
                <a:solidFill>
                  <a:srgbClr val="E2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9" name="Google Shape;479;p32"/>
                <p:cNvSpPr/>
                <p:nvPr/>
              </p:nvSpPr>
              <p:spPr>
                <a:xfrm>
                  <a:off x="745" y="2411"/>
                  <a:ext cx="4" cy="2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50" extrusionOk="0">
                      <a:moveTo>
                        <a:pt x="0" y="543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9" y="0"/>
                      </a:lnTo>
                      <a:lnTo>
                        <a:pt x="9" y="550"/>
                      </a:lnTo>
                      <a:lnTo>
                        <a:pt x="4" y="547"/>
                      </a:lnTo>
                      <a:lnTo>
                        <a:pt x="0" y="543"/>
                      </a:lnTo>
                      <a:close/>
                    </a:path>
                  </a:pathLst>
                </a:custGeom>
                <a:solidFill>
                  <a:srgbClr val="E2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80" name="Google Shape;480;p32"/>
                <p:cNvSpPr/>
                <p:nvPr/>
              </p:nvSpPr>
              <p:spPr>
                <a:xfrm>
                  <a:off x="747" y="2411"/>
                  <a:ext cx="4" cy="2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54" extrusionOk="0">
                      <a:moveTo>
                        <a:pt x="0" y="547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9" y="0"/>
                      </a:lnTo>
                      <a:lnTo>
                        <a:pt x="9" y="554"/>
                      </a:lnTo>
                      <a:lnTo>
                        <a:pt x="5" y="550"/>
                      </a:lnTo>
                      <a:lnTo>
                        <a:pt x="0" y="547"/>
                      </a:lnTo>
                      <a:close/>
                    </a:path>
                  </a:pathLst>
                </a:custGeom>
                <a:solidFill>
                  <a:srgbClr val="E0F1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81" name="Google Shape;481;p32"/>
                <p:cNvSpPr/>
                <p:nvPr/>
              </p:nvSpPr>
              <p:spPr>
                <a:xfrm>
                  <a:off x="749" y="2411"/>
                  <a:ext cx="4" cy="2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57" extrusionOk="0">
                      <a:moveTo>
                        <a:pt x="0" y="550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7" y="1"/>
                      </a:lnTo>
                      <a:lnTo>
                        <a:pt x="7" y="557"/>
                      </a:lnTo>
                      <a:lnTo>
                        <a:pt x="4" y="554"/>
                      </a:lnTo>
                      <a:lnTo>
                        <a:pt x="0" y="550"/>
                      </a:lnTo>
                      <a:close/>
                    </a:path>
                  </a:pathLst>
                </a:custGeom>
                <a:solidFill>
                  <a:srgbClr val="E0F1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82" name="Google Shape;482;p32"/>
                <p:cNvSpPr/>
                <p:nvPr/>
              </p:nvSpPr>
              <p:spPr>
                <a:xfrm>
                  <a:off x="751" y="2411"/>
                  <a:ext cx="5" cy="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61" extrusionOk="0">
                      <a:moveTo>
                        <a:pt x="0" y="554"/>
                      </a:move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8" y="1"/>
                      </a:lnTo>
                      <a:lnTo>
                        <a:pt x="8" y="561"/>
                      </a:lnTo>
                      <a:lnTo>
                        <a:pt x="3" y="557"/>
                      </a:lnTo>
                      <a:lnTo>
                        <a:pt x="0" y="554"/>
                      </a:lnTo>
                      <a:close/>
                    </a:path>
                  </a:pathLst>
                </a:custGeom>
                <a:solidFill>
                  <a:srgbClr val="DFF0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83" name="Google Shape;483;p32"/>
                <p:cNvSpPr/>
                <p:nvPr/>
              </p:nvSpPr>
              <p:spPr>
                <a:xfrm>
                  <a:off x="753" y="2412"/>
                  <a:ext cx="5" cy="2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63" extrusionOk="0">
                      <a:moveTo>
                        <a:pt x="0" y="556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9" y="0"/>
                      </a:lnTo>
                      <a:lnTo>
                        <a:pt x="9" y="563"/>
                      </a:lnTo>
                      <a:lnTo>
                        <a:pt x="5" y="560"/>
                      </a:lnTo>
                      <a:lnTo>
                        <a:pt x="0" y="556"/>
                      </a:lnTo>
                      <a:close/>
                    </a:path>
                  </a:pathLst>
                </a:custGeom>
                <a:solidFill>
                  <a:srgbClr val="DFF0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84" name="Google Shape;484;p32"/>
                <p:cNvSpPr/>
                <p:nvPr/>
              </p:nvSpPr>
              <p:spPr>
                <a:xfrm>
                  <a:off x="756" y="2412"/>
                  <a:ext cx="3" cy="2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67" extrusionOk="0">
                      <a:moveTo>
                        <a:pt x="0" y="560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8" y="2"/>
                      </a:lnTo>
                      <a:lnTo>
                        <a:pt x="8" y="567"/>
                      </a:lnTo>
                      <a:lnTo>
                        <a:pt x="4" y="563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DFF0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85" name="Google Shape;485;p32"/>
                <p:cNvSpPr/>
                <p:nvPr/>
              </p:nvSpPr>
              <p:spPr>
                <a:xfrm>
                  <a:off x="758" y="2412"/>
                  <a:ext cx="4" cy="2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1" extrusionOk="0">
                      <a:moveTo>
                        <a:pt x="0" y="563"/>
                      </a:move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9" y="2"/>
                      </a:lnTo>
                      <a:lnTo>
                        <a:pt x="9" y="571"/>
                      </a:lnTo>
                      <a:lnTo>
                        <a:pt x="4" y="567"/>
                      </a:lnTo>
                      <a:lnTo>
                        <a:pt x="0" y="563"/>
                      </a:lnTo>
                      <a:close/>
                    </a:path>
                  </a:pathLst>
                </a:custGeom>
                <a:solidFill>
                  <a:srgbClr val="DDEF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86" name="Google Shape;486;p32"/>
                <p:cNvSpPr/>
                <p:nvPr/>
              </p:nvSpPr>
              <p:spPr>
                <a:xfrm>
                  <a:off x="759" y="2413"/>
                  <a:ext cx="5" cy="2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2" extrusionOk="0">
                      <a:moveTo>
                        <a:pt x="0" y="565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9" y="2"/>
                      </a:lnTo>
                      <a:lnTo>
                        <a:pt x="9" y="572"/>
                      </a:lnTo>
                      <a:lnTo>
                        <a:pt x="5" y="569"/>
                      </a:lnTo>
                      <a:lnTo>
                        <a:pt x="0" y="565"/>
                      </a:lnTo>
                      <a:close/>
                    </a:path>
                  </a:pathLst>
                </a:custGeom>
                <a:solidFill>
                  <a:srgbClr val="DDEF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87" name="Google Shape;487;p32"/>
                <p:cNvSpPr/>
                <p:nvPr/>
              </p:nvSpPr>
              <p:spPr>
                <a:xfrm>
                  <a:off x="762" y="2413"/>
                  <a:ext cx="4" cy="2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4" extrusionOk="0">
                      <a:moveTo>
                        <a:pt x="0" y="569"/>
                      </a:move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9" y="4"/>
                      </a:lnTo>
                      <a:lnTo>
                        <a:pt x="9" y="574"/>
                      </a:lnTo>
                      <a:lnTo>
                        <a:pt x="4" y="572"/>
                      </a:lnTo>
                      <a:lnTo>
                        <a:pt x="0" y="569"/>
                      </a:lnTo>
                      <a:close/>
                    </a:path>
                  </a:pathLst>
                </a:custGeom>
                <a:solidFill>
                  <a:srgbClr val="DBEF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88" name="Google Shape;488;p32"/>
                <p:cNvSpPr/>
                <p:nvPr/>
              </p:nvSpPr>
              <p:spPr>
                <a:xfrm>
                  <a:off x="764" y="2414"/>
                  <a:ext cx="4" cy="2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6" extrusionOk="0">
                      <a:moveTo>
                        <a:pt x="0" y="570"/>
                      </a:moveTo>
                      <a:lnTo>
                        <a:pt x="0" y="0"/>
                      </a:lnTo>
                      <a:lnTo>
                        <a:pt x="5" y="2"/>
                      </a:lnTo>
                      <a:lnTo>
                        <a:pt x="9" y="4"/>
                      </a:lnTo>
                      <a:lnTo>
                        <a:pt x="9" y="576"/>
                      </a:lnTo>
                      <a:lnTo>
                        <a:pt x="5" y="572"/>
                      </a:lnTo>
                      <a:lnTo>
                        <a:pt x="0" y="570"/>
                      </a:lnTo>
                      <a:close/>
                    </a:path>
                  </a:pathLst>
                </a:custGeom>
                <a:solidFill>
                  <a:srgbClr val="DBEF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89" name="Google Shape;489;p32"/>
                <p:cNvSpPr/>
                <p:nvPr/>
              </p:nvSpPr>
              <p:spPr>
                <a:xfrm>
                  <a:off x="766" y="2415"/>
                  <a:ext cx="4" cy="2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77" extrusionOk="0">
                      <a:moveTo>
                        <a:pt x="0" y="570"/>
                      </a:move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7" y="3"/>
                      </a:lnTo>
                      <a:lnTo>
                        <a:pt x="7" y="577"/>
                      </a:lnTo>
                      <a:lnTo>
                        <a:pt x="4" y="574"/>
                      </a:lnTo>
                      <a:lnTo>
                        <a:pt x="0" y="570"/>
                      </a:lnTo>
                      <a:close/>
                    </a:path>
                  </a:pathLst>
                </a:custGeom>
                <a:solidFill>
                  <a:srgbClr val="DBEF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90" name="Google Shape;490;p32"/>
                <p:cNvSpPr/>
                <p:nvPr/>
              </p:nvSpPr>
              <p:spPr>
                <a:xfrm>
                  <a:off x="768" y="2416"/>
                  <a:ext cx="5" cy="2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9" extrusionOk="0">
                      <a:moveTo>
                        <a:pt x="0" y="572"/>
                      </a:move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9" y="3"/>
                      </a:lnTo>
                      <a:lnTo>
                        <a:pt x="9" y="579"/>
                      </a:lnTo>
                      <a:lnTo>
                        <a:pt x="3" y="575"/>
                      </a:lnTo>
                      <a:lnTo>
                        <a:pt x="0" y="572"/>
                      </a:lnTo>
                      <a:close/>
                    </a:path>
                  </a:pathLst>
                </a:custGeom>
                <a:solidFill>
                  <a:srgbClr val="DAEE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91" name="Google Shape;491;p32"/>
                <p:cNvSpPr/>
                <p:nvPr/>
              </p:nvSpPr>
              <p:spPr>
                <a:xfrm>
                  <a:off x="770" y="2417"/>
                  <a:ext cx="5" cy="2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1" extrusionOk="0">
                      <a:moveTo>
                        <a:pt x="0" y="574"/>
                      </a:moveTo>
                      <a:lnTo>
                        <a:pt x="0" y="0"/>
                      </a:lnTo>
                      <a:lnTo>
                        <a:pt x="6" y="2"/>
                      </a:lnTo>
                      <a:lnTo>
                        <a:pt x="9" y="4"/>
                      </a:lnTo>
                      <a:lnTo>
                        <a:pt x="9" y="581"/>
                      </a:lnTo>
                      <a:lnTo>
                        <a:pt x="6" y="578"/>
                      </a:lnTo>
                      <a:lnTo>
                        <a:pt x="0" y="574"/>
                      </a:lnTo>
                      <a:close/>
                    </a:path>
                  </a:pathLst>
                </a:custGeom>
                <a:solidFill>
                  <a:srgbClr val="DAEE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92" name="Google Shape;492;p32"/>
                <p:cNvSpPr/>
                <p:nvPr/>
              </p:nvSpPr>
              <p:spPr>
                <a:xfrm>
                  <a:off x="773" y="2418"/>
                  <a:ext cx="3" cy="2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83" extrusionOk="0">
                      <a:moveTo>
                        <a:pt x="0" y="576"/>
                      </a:moveTo>
                      <a:lnTo>
                        <a:pt x="0" y="0"/>
                      </a:lnTo>
                      <a:lnTo>
                        <a:pt x="3" y="2"/>
                      </a:lnTo>
                      <a:lnTo>
                        <a:pt x="7" y="6"/>
                      </a:lnTo>
                      <a:lnTo>
                        <a:pt x="7" y="583"/>
                      </a:lnTo>
                      <a:lnTo>
                        <a:pt x="3" y="579"/>
                      </a:lnTo>
                      <a:lnTo>
                        <a:pt x="0" y="576"/>
                      </a:lnTo>
                      <a:close/>
                    </a:path>
                  </a:pathLst>
                </a:custGeom>
                <a:solidFill>
                  <a:srgbClr val="D8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93" name="Google Shape;493;p32"/>
                <p:cNvSpPr/>
                <p:nvPr/>
              </p:nvSpPr>
              <p:spPr>
                <a:xfrm>
                  <a:off x="775" y="2418"/>
                  <a:ext cx="4" cy="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5" extrusionOk="0">
                      <a:moveTo>
                        <a:pt x="0" y="577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9" y="5"/>
                      </a:lnTo>
                      <a:lnTo>
                        <a:pt x="9" y="585"/>
                      </a:lnTo>
                      <a:lnTo>
                        <a:pt x="4" y="581"/>
                      </a:lnTo>
                      <a:lnTo>
                        <a:pt x="0" y="577"/>
                      </a:lnTo>
                      <a:close/>
                    </a:path>
                  </a:pathLst>
                </a:custGeom>
                <a:solidFill>
                  <a:srgbClr val="D8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94" name="Google Shape;494;p32"/>
                <p:cNvSpPr/>
                <p:nvPr/>
              </p:nvSpPr>
              <p:spPr>
                <a:xfrm>
                  <a:off x="776" y="2420"/>
                  <a:ext cx="5" cy="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4" extrusionOk="0">
                      <a:moveTo>
                        <a:pt x="0" y="577"/>
                      </a:moveTo>
                      <a:lnTo>
                        <a:pt x="0" y="0"/>
                      </a:lnTo>
                      <a:lnTo>
                        <a:pt x="5" y="1"/>
                      </a:lnTo>
                      <a:lnTo>
                        <a:pt x="9" y="5"/>
                      </a:lnTo>
                      <a:lnTo>
                        <a:pt x="9" y="584"/>
                      </a:lnTo>
                      <a:lnTo>
                        <a:pt x="5" y="581"/>
                      </a:lnTo>
                      <a:lnTo>
                        <a:pt x="0" y="577"/>
                      </a:lnTo>
                      <a:close/>
                    </a:path>
                  </a:pathLst>
                </a:custGeom>
                <a:solidFill>
                  <a:srgbClr val="D8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95" name="Google Shape;495;p32"/>
                <p:cNvSpPr/>
                <p:nvPr/>
              </p:nvSpPr>
              <p:spPr>
                <a:xfrm>
                  <a:off x="779" y="2421"/>
                  <a:ext cx="5" cy="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7" extrusionOk="0">
                      <a:moveTo>
                        <a:pt x="0" y="580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9" y="8"/>
                      </a:lnTo>
                      <a:lnTo>
                        <a:pt x="9" y="587"/>
                      </a:lnTo>
                      <a:lnTo>
                        <a:pt x="4" y="583"/>
                      </a:lnTo>
                      <a:lnTo>
                        <a:pt x="0" y="580"/>
                      </a:lnTo>
                      <a:close/>
                    </a:path>
                  </a:pathLst>
                </a:custGeom>
                <a:solidFill>
                  <a:srgbClr val="D6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96" name="Google Shape;496;p32"/>
                <p:cNvSpPr/>
                <p:nvPr/>
              </p:nvSpPr>
              <p:spPr>
                <a:xfrm>
                  <a:off x="781" y="2423"/>
                  <a:ext cx="4" cy="2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4" extrusionOk="0">
                      <a:moveTo>
                        <a:pt x="0" y="579"/>
                      </a:moveTo>
                      <a:lnTo>
                        <a:pt x="0" y="0"/>
                      </a:lnTo>
                      <a:lnTo>
                        <a:pt x="5" y="4"/>
                      </a:lnTo>
                      <a:lnTo>
                        <a:pt x="9" y="7"/>
                      </a:lnTo>
                      <a:lnTo>
                        <a:pt x="9" y="584"/>
                      </a:lnTo>
                      <a:lnTo>
                        <a:pt x="5" y="583"/>
                      </a:lnTo>
                      <a:lnTo>
                        <a:pt x="0" y="579"/>
                      </a:lnTo>
                      <a:close/>
                    </a:path>
                  </a:pathLst>
                </a:custGeom>
                <a:solidFill>
                  <a:srgbClr val="D6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97" name="Google Shape;497;p32"/>
                <p:cNvSpPr/>
                <p:nvPr/>
              </p:nvSpPr>
              <p:spPr>
                <a:xfrm>
                  <a:off x="784" y="2425"/>
                  <a:ext cx="3" cy="2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84" extrusionOk="0">
                      <a:moveTo>
                        <a:pt x="0" y="579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7" y="7"/>
                      </a:lnTo>
                      <a:lnTo>
                        <a:pt x="7" y="584"/>
                      </a:lnTo>
                      <a:lnTo>
                        <a:pt x="4" y="580"/>
                      </a:lnTo>
                      <a:lnTo>
                        <a:pt x="0" y="579"/>
                      </a:lnTo>
                      <a:close/>
                    </a:path>
                  </a:pathLst>
                </a:custGeom>
                <a:solidFill>
                  <a:srgbClr val="D5EC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98" name="Google Shape;498;p32"/>
                <p:cNvSpPr/>
                <p:nvPr/>
              </p:nvSpPr>
              <p:spPr>
                <a:xfrm>
                  <a:off x="785" y="2427"/>
                  <a:ext cx="5" cy="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5" extrusionOk="0">
                      <a:moveTo>
                        <a:pt x="0" y="577"/>
                      </a:moveTo>
                      <a:lnTo>
                        <a:pt x="0" y="0"/>
                      </a:lnTo>
                      <a:lnTo>
                        <a:pt x="3" y="4"/>
                      </a:lnTo>
                      <a:lnTo>
                        <a:pt x="9" y="9"/>
                      </a:lnTo>
                      <a:lnTo>
                        <a:pt x="9" y="585"/>
                      </a:lnTo>
                      <a:lnTo>
                        <a:pt x="3" y="581"/>
                      </a:lnTo>
                      <a:lnTo>
                        <a:pt x="0" y="577"/>
                      </a:lnTo>
                      <a:close/>
                    </a:path>
                  </a:pathLst>
                </a:custGeom>
                <a:solidFill>
                  <a:srgbClr val="D5EC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99" name="Google Shape;499;p32"/>
                <p:cNvSpPr/>
                <p:nvPr/>
              </p:nvSpPr>
              <p:spPr>
                <a:xfrm>
                  <a:off x="787" y="2428"/>
                  <a:ext cx="5" cy="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4" extrusionOk="0">
                      <a:moveTo>
                        <a:pt x="0" y="577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9"/>
                      </a:lnTo>
                      <a:lnTo>
                        <a:pt x="9" y="584"/>
                      </a:lnTo>
                      <a:lnTo>
                        <a:pt x="6" y="581"/>
                      </a:lnTo>
                      <a:lnTo>
                        <a:pt x="0" y="577"/>
                      </a:lnTo>
                      <a:close/>
                    </a:path>
                  </a:pathLst>
                </a:custGeom>
                <a:solidFill>
                  <a:srgbClr val="D5EC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00" name="Google Shape;500;p32"/>
                <p:cNvSpPr/>
                <p:nvPr/>
              </p:nvSpPr>
              <p:spPr>
                <a:xfrm>
                  <a:off x="790" y="2431"/>
                  <a:ext cx="3" cy="2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83" extrusionOk="0">
                      <a:moveTo>
                        <a:pt x="0" y="576"/>
                      </a:moveTo>
                      <a:lnTo>
                        <a:pt x="0" y="0"/>
                      </a:lnTo>
                      <a:lnTo>
                        <a:pt x="3" y="4"/>
                      </a:lnTo>
                      <a:lnTo>
                        <a:pt x="7" y="9"/>
                      </a:lnTo>
                      <a:lnTo>
                        <a:pt x="7" y="583"/>
                      </a:lnTo>
                      <a:lnTo>
                        <a:pt x="3" y="579"/>
                      </a:lnTo>
                      <a:lnTo>
                        <a:pt x="0" y="576"/>
                      </a:lnTo>
                      <a:close/>
                    </a:path>
                  </a:pathLst>
                </a:custGeom>
                <a:solidFill>
                  <a:srgbClr val="D3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01" name="Google Shape;501;p32"/>
                <p:cNvSpPr/>
                <p:nvPr/>
              </p:nvSpPr>
              <p:spPr>
                <a:xfrm>
                  <a:off x="792" y="2433"/>
                  <a:ext cx="4" cy="2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2" extrusionOk="0">
                      <a:moveTo>
                        <a:pt x="0" y="575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0"/>
                      </a:lnTo>
                      <a:lnTo>
                        <a:pt x="9" y="582"/>
                      </a:lnTo>
                      <a:lnTo>
                        <a:pt x="4" y="579"/>
                      </a:lnTo>
                      <a:lnTo>
                        <a:pt x="0" y="575"/>
                      </a:lnTo>
                      <a:close/>
                    </a:path>
                  </a:pathLst>
                </a:custGeom>
                <a:solidFill>
                  <a:srgbClr val="D3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02" name="Google Shape;502;p32"/>
                <p:cNvSpPr/>
                <p:nvPr/>
              </p:nvSpPr>
              <p:spPr>
                <a:xfrm>
                  <a:off x="793" y="2436"/>
                  <a:ext cx="5" cy="2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9" extrusionOk="0">
                      <a:moveTo>
                        <a:pt x="0" y="574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9"/>
                      </a:lnTo>
                      <a:lnTo>
                        <a:pt x="9" y="579"/>
                      </a:lnTo>
                      <a:lnTo>
                        <a:pt x="5" y="577"/>
                      </a:lnTo>
                      <a:lnTo>
                        <a:pt x="0" y="574"/>
                      </a:lnTo>
                      <a:close/>
                    </a:path>
                  </a:pathLst>
                </a:custGeom>
                <a:solidFill>
                  <a:srgbClr val="D1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03" name="Google Shape;503;p32"/>
                <p:cNvSpPr/>
                <p:nvPr/>
              </p:nvSpPr>
              <p:spPr>
                <a:xfrm>
                  <a:off x="796" y="2438"/>
                  <a:ext cx="5" cy="2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8" extrusionOk="0">
                      <a:moveTo>
                        <a:pt x="0" y="572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9" y="11"/>
                      </a:lnTo>
                      <a:lnTo>
                        <a:pt x="9" y="578"/>
                      </a:lnTo>
                      <a:lnTo>
                        <a:pt x="4" y="574"/>
                      </a:lnTo>
                      <a:lnTo>
                        <a:pt x="0" y="572"/>
                      </a:lnTo>
                      <a:close/>
                    </a:path>
                  </a:pathLst>
                </a:custGeom>
                <a:solidFill>
                  <a:srgbClr val="D1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04" name="Google Shape;504;p32"/>
                <p:cNvSpPr/>
                <p:nvPr/>
              </p:nvSpPr>
              <p:spPr>
                <a:xfrm>
                  <a:off x="798" y="2440"/>
                  <a:ext cx="4" cy="2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7" extrusionOk="0">
                      <a:moveTo>
                        <a:pt x="0" y="570"/>
                      </a:moveTo>
                      <a:lnTo>
                        <a:pt x="0" y="0"/>
                      </a:lnTo>
                      <a:lnTo>
                        <a:pt x="5" y="7"/>
                      </a:lnTo>
                      <a:lnTo>
                        <a:pt x="9" y="13"/>
                      </a:lnTo>
                      <a:lnTo>
                        <a:pt x="9" y="577"/>
                      </a:lnTo>
                      <a:lnTo>
                        <a:pt x="5" y="574"/>
                      </a:lnTo>
                      <a:lnTo>
                        <a:pt x="0" y="570"/>
                      </a:lnTo>
                      <a:close/>
                    </a:path>
                  </a:pathLst>
                </a:custGeom>
                <a:solidFill>
                  <a:srgbClr val="D1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05" name="Google Shape;505;p32"/>
                <p:cNvSpPr/>
                <p:nvPr/>
              </p:nvSpPr>
              <p:spPr>
                <a:xfrm>
                  <a:off x="801" y="2444"/>
                  <a:ext cx="3" cy="2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74" extrusionOk="0">
                      <a:moveTo>
                        <a:pt x="0" y="567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11"/>
                      </a:lnTo>
                      <a:lnTo>
                        <a:pt x="7" y="11"/>
                      </a:lnTo>
                      <a:lnTo>
                        <a:pt x="7" y="11"/>
                      </a:lnTo>
                      <a:lnTo>
                        <a:pt x="7" y="574"/>
                      </a:lnTo>
                      <a:lnTo>
                        <a:pt x="4" y="570"/>
                      </a:lnTo>
                      <a:lnTo>
                        <a:pt x="0" y="567"/>
                      </a:lnTo>
                      <a:close/>
                    </a:path>
                  </a:pathLst>
                </a:custGeom>
                <a:solidFill>
                  <a:srgbClr val="D0EA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06" name="Google Shape;506;p32"/>
                <p:cNvSpPr/>
                <p:nvPr/>
              </p:nvSpPr>
              <p:spPr>
                <a:xfrm>
                  <a:off x="802" y="2446"/>
                  <a:ext cx="5" cy="2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2" extrusionOk="0">
                      <a:moveTo>
                        <a:pt x="0" y="564"/>
                      </a:moveTo>
                      <a:lnTo>
                        <a:pt x="0" y="0"/>
                      </a:lnTo>
                      <a:lnTo>
                        <a:pt x="1" y="1"/>
                      </a:lnTo>
                      <a:lnTo>
                        <a:pt x="3" y="5"/>
                      </a:lnTo>
                      <a:lnTo>
                        <a:pt x="5" y="9"/>
                      </a:lnTo>
                      <a:lnTo>
                        <a:pt x="9" y="10"/>
                      </a:lnTo>
                      <a:lnTo>
                        <a:pt x="9" y="572"/>
                      </a:lnTo>
                      <a:lnTo>
                        <a:pt x="3" y="568"/>
                      </a:lnTo>
                      <a:lnTo>
                        <a:pt x="0" y="564"/>
                      </a:lnTo>
                      <a:close/>
                    </a:path>
                  </a:pathLst>
                </a:custGeom>
                <a:solidFill>
                  <a:srgbClr val="D0EA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07" name="Google Shape;507;p32"/>
                <p:cNvSpPr/>
                <p:nvPr/>
              </p:nvSpPr>
              <p:spPr>
                <a:xfrm>
                  <a:off x="804" y="2449"/>
                  <a:ext cx="5" cy="2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68" extrusionOk="0">
                      <a:moveTo>
                        <a:pt x="0" y="563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2"/>
                      </a:lnTo>
                      <a:lnTo>
                        <a:pt x="9" y="568"/>
                      </a:lnTo>
                      <a:lnTo>
                        <a:pt x="6" y="567"/>
                      </a:lnTo>
                      <a:lnTo>
                        <a:pt x="0" y="563"/>
                      </a:lnTo>
                      <a:close/>
                    </a:path>
                  </a:pathLst>
                </a:custGeom>
                <a:solidFill>
                  <a:srgbClr val="CEE9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08" name="Google Shape;508;p32"/>
                <p:cNvSpPr/>
                <p:nvPr/>
              </p:nvSpPr>
              <p:spPr>
                <a:xfrm>
                  <a:off x="807" y="2452"/>
                  <a:ext cx="3" cy="2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67" extrusionOk="0">
                      <a:moveTo>
                        <a:pt x="0" y="562"/>
                      </a:moveTo>
                      <a:lnTo>
                        <a:pt x="0" y="0"/>
                      </a:lnTo>
                      <a:lnTo>
                        <a:pt x="3" y="7"/>
                      </a:lnTo>
                      <a:lnTo>
                        <a:pt x="7" y="13"/>
                      </a:lnTo>
                      <a:lnTo>
                        <a:pt x="7" y="567"/>
                      </a:lnTo>
                      <a:lnTo>
                        <a:pt x="3" y="563"/>
                      </a:lnTo>
                      <a:lnTo>
                        <a:pt x="0" y="562"/>
                      </a:lnTo>
                      <a:close/>
                    </a:path>
                  </a:pathLst>
                </a:custGeom>
                <a:solidFill>
                  <a:srgbClr val="CEE9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09" name="Google Shape;509;p32"/>
                <p:cNvSpPr/>
                <p:nvPr/>
              </p:nvSpPr>
              <p:spPr>
                <a:xfrm>
                  <a:off x="809" y="2455"/>
                  <a:ext cx="4" cy="2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64" extrusionOk="0">
                      <a:moveTo>
                        <a:pt x="0" y="556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564"/>
                      </a:lnTo>
                      <a:lnTo>
                        <a:pt x="4" y="560"/>
                      </a:lnTo>
                      <a:lnTo>
                        <a:pt x="0" y="556"/>
                      </a:lnTo>
                      <a:close/>
                    </a:path>
                  </a:pathLst>
                </a:custGeom>
                <a:solidFill>
                  <a:srgbClr val="CEE9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10" name="Google Shape;510;p32"/>
                <p:cNvSpPr/>
                <p:nvPr/>
              </p:nvSpPr>
              <p:spPr>
                <a:xfrm>
                  <a:off x="810" y="2458"/>
                  <a:ext cx="5" cy="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61" extrusionOk="0">
                      <a:moveTo>
                        <a:pt x="0" y="554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561"/>
                      </a:lnTo>
                      <a:lnTo>
                        <a:pt x="5" y="558"/>
                      </a:lnTo>
                      <a:lnTo>
                        <a:pt x="0" y="554"/>
                      </a:lnTo>
                      <a:close/>
                    </a:path>
                  </a:pathLst>
                </a:custGeom>
                <a:solidFill>
                  <a:srgbClr val="CC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11" name="Google Shape;511;p32"/>
                <p:cNvSpPr/>
                <p:nvPr/>
              </p:nvSpPr>
              <p:spPr>
                <a:xfrm>
                  <a:off x="813" y="2461"/>
                  <a:ext cx="5" cy="2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60" extrusionOk="0">
                      <a:moveTo>
                        <a:pt x="0" y="553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3"/>
                      </a:lnTo>
                      <a:lnTo>
                        <a:pt x="9" y="560"/>
                      </a:lnTo>
                      <a:lnTo>
                        <a:pt x="4" y="556"/>
                      </a:lnTo>
                      <a:lnTo>
                        <a:pt x="0" y="553"/>
                      </a:lnTo>
                      <a:close/>
                    </a:path>
                  </a:pathLst>
                </a:custGeom>
                <a:solidFill>
                  <a:srgbClr val="CC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12" name="Google Shape;512;p32"/>
                <p:cNvSpPr/>
                <p:nvPr/>
              </p:nvSpPr>
              <p:spPr>
                <a:xfrm>
                  <a:off x="815" y="2463"/>
                  <a:ext cx="4" cy="2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55" extrusionOk="0">
                      <a:moveTo>
                        <a:pt x="0" y="550"/>
                      </a:moveTo>
                      <a:lnTo>
                        <a:pt x="0" y="0"/>
                      </a:lnTo>
                      <a:lnTo>
                        <a:pt x="5" y="7"/>
                      </a:lnTo>
                      <a:lnTo>
                        <a:pt x="9" y="12"/>
                      </a:lnTo>
                      <a:lnTo>
                        <a:pt x="9" y="555"/>
                      </a:lnTo>
                      <a:lnTo>
                        <a:pt x="5" y="554"/>
                      </a:lnTo>
                      <a:lnTo>
                        <a:pt x="0" y="550"/>
                      </a:lnTo>
                      <a:close/>
                    </a:path>
                  </a:pathLst>
                </a:custGeom>
                <a:solidFill>
                  <a:srgbClr val="CA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13" name="Google Shape;513;p32"/>
                <p:cNvSpPr/>
                <p:nvPr/>
              </p:nvSpPr>
              <p:spPr>
                <a:xfrm>
                  <a:off x="818" y="2467"/>
                  <a:ext cx="3" cy="2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52" extrusionOk="0">
                      <a:moveTo>
                        <a:pt x="0" y="547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7" y="11"/>
                      </a:lnTo>
                      <a:lnTo>
                        <a:pt x="7" y="552"/>
                      </a:lnTo>
                      <a:lnTo>
                        <a:pt x="4" y="548"/>
                      </a:lnTo>
                      <a:lnTo>
                        <a:pt x="0" y="547"/>
                      </a:lnTo>
                      <a:close/>
                    </a:path>
                  </a:pathLst>
                </a:custGeom>
                <a:solidFill>
                  <a:srgbClr val="CA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14" name="Google Shape;514;p32"/>
                <p:cNvSpPr/>
                <p:nvPr/>
              </p:nvSpPr>
              <p:spPr>
                <a:xfrm>
                  <a:off x="819" y="2470"/>
                  <a:ext cx="5" cy="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51" extrusionOk="0">
                      <a:moveTo>
                        <a:pt x="0" y="543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3"/>
                      </a:lnTo>
                      <a:lnTo>
                        <a:pt x="9" y="551"/>
                      </a:lnTo>
                      <a:lnTo>
                        <a:pt x="3" y="547"/>
                      </a:lnTo>
                      <a:lnTo>
                        <a:pt x="0" y="543"/>
                      </a:lnTo>
                      <a:close/>
                    </a:path>
                  </a:pathLst>
                </a:custGeom>
                <a:solidFill>
                  <a:srgbClr val="CA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15" name="Google Shape;515;p32"/>
                <p:cNvSpPr/>
                <p:nvPr/>
              </p:nvSpPr>
              <p:spPr>
                <a:xfrm>
                  <a:off x="821" y="2472"/>
                  <a:ext cx="5" cy="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48" extrusionOk="0">
                      <a:moveTo>
                        <a:pt x="0" y="541"/>
                      </a:moveTo>
                      <a:lnTo>
                        <a:pt x="0" y="0"/>
                      </a:lnTo>
                      <a:lnTo>
                        <a:pt x="6" y="7"/>
                      </a:lnTo>
                      <a:lnTo>
                        <a:pt x="9" y="12"/>
                      </a:lnTo>
                      <a:lnTo>
                        <a:pt x="9" y="548"/>
                      </a:lnTo>
                      <a:lnTo>
                        <a:pt x="6" y="545"/>
                      </a:lnTo>
                      <a:lnTo>
                        <a:pt x="0" y="541"/>
                      </a:lnTo>
                      <a:close/>
                    </a:path>
                  </a:pathLst>
                </a:custGeom>
                <a:solidFill>
                  <a:srgbClr val="C8E7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16" name="Google Shape;516;p32"/>
                <p:cNvSpPr/>
                <p:nvPr/>
              </p:nvSpPr>
              <p:spPr>
                <a:xfrm>
                  <a:off x="824" y="2476"/>
                  <a:ext cx="3" cy="2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43" extrusionOk="0">
                      <a:moveTo>
                        <a:pt x="0" y="538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10"/>
                      </a:lnTo>
                      <a:lnTo>
                        <a:pt x="7" y="543"/>
                      </a:lnTo>
                      <a:lnTo>
                        <a:pt x="3" y="541"/>
                      </a:lnTo>
                      <a:lnTo>
                        <a:pt x="0" y="538"/>
                      </a:lnTo>
                      <a:close/>
                    </a:path>
                  </a:pathLst>
                </a:custGeom>
                <a:solidFill>
                  <a:srgbClr val="C8E7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17" name="Google Shape;517;p32"/>
                <p:cNvSpPr/>
                <p:nvPr/>
              </p:nvSpPr>
              <p:spPr>
                <a:xfrm>
                  <a:off x="826" y="2479"/>
                  <a:ext cx="4" cy="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42" extrusionOk="0">
                      <a:moveTo>
                        <a:pt x="0" y="536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1"/>
                      </a:lnTo>
                      <a:lnTo>
                        <a:pt x="9" y="542"/>
                      </a:lnTo>
                      <a:lnTo>
                        <a:pt x="4" y="538"/>
                      </a:lnTo>
                      <a:lnTo>
                        <a:pt x="0" y="536"/>
                      </a:lnTo>
                      <a:close/>
                    </a:path>
                  </a:pathLst>
                </a:custGeom>
                <a:solidFill>
                  <a:srgbClr val="C6E6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18" name="Google Shape;518;p32"/>
                <p:cNvSpPr/>
                <p:nvPr/>
              </p:nvSpPr>
              <p:spPr>
                <a:xfrm>
                  <a:off x="827" y="2481"/>
                  <a:ext cx="5" cy="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40" extrusionOk="0">
                      <a:moveTo>
                        <a:pt x="0" y="533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13"/>
                      </a:lnTo>
                      <a:lnTo>
                        <a:pt x="9" y="540"/>
                      </a:lnTo>
                      <a:lnTo>
                        <a:pt x="5" y="537"/>
                      </a:lnTo>
                      <a:lnTo>
                        <a:pt x="0" y="533"/>
                      </a:lnTo>
                      <a:close/>
                    </a:path>
                  </a:pathLst>
                </a:custGeom>
                <a:solidFill>
                  <a:srgbClr val="C6E6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19" name="Google Shape;519;p32"/>
                <p:cNvSpPr/>
                <p:nvPr/>
              </p:nvSpPr>
              <p:spPr>
                <a:xfrm>
                  <a:off x="830" y="2484"/>
                  <a:ext cx="5" cy="2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38" extrusionOk="0">
                      <a:moveTo>
                        <a:pt x="0" y="531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9" y="12"/>
                      </a:lnTo>
                      <a:lnTo>
                        <a:pt x="9" y="538"/>
                      </a:lnTo>
                      <a:lnTo>
                        <a:pt x="4" y="534"/>
                      </a:lnTo>
                      <a:lnTo>
                        <a:pt x="0" y="531"/>
                      </a:lnTo>
                      <a:close/>
                    </a:path>
                  </a:pathLst>
                </a:custGeom>
                <a:solidFill>
                  <a:srgbClr val="C6E6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20" name="Google Shape;520;p32"/>
                <p:cNvSpPr/>
                <p:nvPr/>
              </p:nvSpPr>
              <p:spPr>
                <a:xfrm>
                  <a:off x="832" y="2488"/>
                  <a:ext cx="4" cy="2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34" extrusionOk="0">
                      <a:moveTo>
                        <a:pt x="0" y="527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534"/>
                      </a:lnTo>
                      <a:lnTo>
                        <a:pt x="3" y="531"/>
                      </a:lnTo>
                      <a:lnTo>
                        <a:pt x="0" y="527"/>
                      </a:lnTo>
                      <a:close/>
                    </a:path>
                  </a:pathLst>
                </a:custGeom>
                <a:solidFill>
                  <a:srgbClr val="C5E5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21" name="Google Shape;521;p32"/>
                <p:cNvSpPr/>
                <p:nvPr/>
              </p:nvSpPr>
              <p:spPr>
                <a:xfrm>
                  <a:off x="835" y="2490"/>
                  <a:ext cx="3" cy="2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31" extrusionOk="0">
                      <a:moveTo>
                        <a:pt x="0" y="526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11"/>
                      </a:lnTo>
                      <a:lnTo>
                        <a:pt x="7" y="531"/>
                      </a:lnTo>
                      <a:lnTo>
                        <a:pt x="4" y="529"/>
                      </a:lnTo>
                      <a:lnTo>
                        <a:pt x="0" y="526"/>
                      </a:lnTo>
                      <a:close/>
                    </a:path>
                  </a:pathLst>
                </a:custGeom>
                <a:solidFill>
                  <a:srgbClr val="C5E5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22" name="Google Shape;522;p32"/>
                <p:cNvSpPr/>
                <p:nvPr/>
              </p:nvSpPr>
              <p:spPr>
                <a:xfrm>
                  <a:off x="836" y="2493"/>
                  <a:ext cx="5" cy="2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9" extrusionOk="0">
                      <a:moveTo>
                        <a:pt x="0" y="523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2"/>
                      </a:lnTo>
                      <a:lnTo>
                        <a:pt x="9" y="529"/>
                      </a:lnTo>
                      <a:lnTo>
                        <a:pt x="3" y="525"/>
                      </a:lnTo>
                      <a:lnTo>
                        <a:pt x="0" y="523"/>
                      </a:lnTo>
                      <a:close/>
                    </a:path>
                  </a:pathLst>
                </a:custGeom>
                <a:solidFill>
                  <a:srgbClr val="C4E5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23" name="Google Shape;523;p32"/>
                <p:cNvSpPr/>
                <p:nvPr/>
              </p:nvSpPr>
              <p:spPr>
                <a:xfrm>
                  <a:off x="838" y="2496"/>
                  <a:ext cx="5" cy="2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7" extrusionOk="0">
                      <a:moveTo>
                        <a:pt x="0" y="520"/>
                      </a:moveTo>
                      <a:lnTo>
                        <a:pt x="0" y="0"/>
                      </a:lnTo>
                      <a:lnTo>
                        <a:pt x="6" y="7"/>
                      </a:lnTo>
                      <a:lnTo>
                        <a:pt x="9" y="13"/>
                      </a:lnTo>
                      <a:lnTo>
                        <a:pt x="9" y="527"/>
                      </a:lnTo>
                      <a:lnTo>
                        <a:pt x="6" y="524"/>
                      </a:lnTo>
                      <a:lnTo>
                        <a:pt x="0" y="520"/>
                      </a:lnTo>
                      <a:close/>
                    </a:path>
                  </a:pathLst>
                </a:custGeom>
                <a:solidFill>
                  <a:srgbClr val="C4E5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24" name="Google Shape;524;p32"/>
                <p:cNvSpPr/>
                <p:nvPr/>
              </p:nvSpPr>
              <p:spPr>
                <a:xfrm>
                  <a:off x="841" y="2499"/>
                  <a:ext cx="3" cy="2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24" extrusionOk="0">
                      <a:moveTo>
                        <a:pt x="0" y="517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7" y="11"/>
                      </a:lnTo>
                      <a:lnTo>
                        <a:pt x="7" y="524"/>
                      </a:lnTo>
                      <a:lnTo>
                        <a:pt x="3" y="520"/>
                      </a:lnTo>
                      <a:lnTo>
                        <a:pt x="0" y="517"/>
                      </a:lnTo>
                      <a:close/>
                    </a:path>
                  </a:pathLst>
                </a:custGeom>
                <a:solidFill>
                  <a:srgbClr val="C4E5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25" name="Google Shape;525;p32"/>
                <p:cNvSpPr/>
                <p:nvPr/>
              </p:nvSpPr>
              <p:spPr>
                <a:xfrm>
                  <a:off x="843" y="2502"/>
                  <a:ext cx="4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14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0"/>
                      </a:lnTo>
                      <a:lnTo>
                        <a:pt x="9" y="520"/>
                      </a:lnTo>
                      <a:lnTo>
                        <a:pt x="4" y="518"/>
                      </a:lnTo>
                      <a:lnTo>
                        <a:pt x="0" y="514"/>
                      </a:lnTo>
                      <a:close/>
                    </a:path>
                  </a:pathLst>
                </a:custGeom>
                <a:solidFill>
                  <a:srgbClr val="C3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26" name="Google Shape;526;p32"/>
                <p:cNvSpPr/>
                <p:nvPr/>
              </p:nvSpPr>
              <p:spPr>
                <a:xfrm>
                  <a:off x="844" y="2505"/>
                  <a:ext cx="5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8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3"/>
                      </a:lnTo>
                      <a:lnTo>
                        <a:pt x="9" y="518"/>
                      </a:lnTo>
                      <a:lnTo>
                        <a:pt x="5" y="515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C3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27" name="Google Shape;527;p32"/>
                <p:cNvSpPr/>
                <p:nvPr/>
              </p:nvSpPr>
              <p:spPr>
                <a:xfrm>
                  <a:off x="847" y="2507"/>
                  <a:ext cx="4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17" extrusionOk="0">
                      <a:moveTo>
                        <a:pt x="0" y="510"/>
                      </a:moveTo>
                      <a:lnTo>
                        <a:pt x="0" y="0"/>
                      </a:lnTo>
                      <a:lnTo>
                        <a:pt x="4" y="8"/>
                      </a:lnTo>
                      <a:lnTo>
                        <a:pt x="7" y="13"/>
                      </a:lnTo>
                      <a:lnTo>
                        <a:pt x="7" y="517"/>
                      </a:lnTo>
                      <a:lnTo>
                        <a:pt x="4" y="513"/>
                      </a:lnTo>
                      <a:lnTo>
                        <a:pt x="0" y="510"/>
                      </a:lnTo>
                      <a:close/>
                    </a:path>
                  </a:pathLst>
                </a:custGeom>
                <a:solidFill>
                  <a:srgbClr val="C2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28" name="Google Shape;528;p32"/>
                <p:cNvSpPr/>
                <p:nvPr/>
              </p:nvSpPr>
              <p:spPr>
                <a:xfrm>
                  <a:off x="849" y="2511"/>
                  <a:ext cx="4" cy="2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2" extrusionOk="0">
                      <a:moveTo>
                        <a:pt x="0" y="505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0"/>
                      </a:lnTo>
                      <a:lnTo>
                        <a:pt x="9" y="512"/>
                      </a:lnTo>
                      <a:lnTo>
                        <a:pt x="7" y="511"/>
                      </a:lnTo>
                      <a:lnTo>
                        <a:pt x="5" y="511"/>
                      </a:lnTo>
                      <a:lnTo>
                        <a:pt x="3" y="507"/>
                      </a:lnTo>
                      <a:lnTo>
                        <a:pt x="0" y="505"/>
                      </a:lnTo>
                      <a:close/>
                    </a:path>
                  </a:pathLst>
                </a:custGeom>
                <a:solidFill>
                  <a:srgbClr val="C2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29" name="Google Shape;529;p32"/>
                <p:cNvSpPr/>
                <p:nvPr/>
              </p:nvSpPr>
              <p:spPr>
                <a:xfrm>
                  <a:off x="851" y="2514"/>
                  <a:ext cx="4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1" extrusionOk="0">
                      <a:moveTo>
                        <a:pt x="0" y="504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511"/>
                      </a:lnTo>
                      <a:lnTo>
                        <a:pt x="6" y="507"/>
                      </a:lnTo>
                      <a:lnTo>
                        <a:pt x="2" y="506"/>
                      </a:lnTo>
                      <a:lnTo>
                        <a:pt x="2" y="504"/>
                      </a:lnTo>
                      <a:lnTo>
                        <a:pt x="0" y="504"/>
                      </a:lnTo>
                      <a:close/>
                    </a:path>
                  </a:pathLst>
                </a:custGeom>
                <a:solidFill>
                  <a:srgbClr val="C2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30" name="Google Shape;530;p32"/>
                <p:cNvSpPr/>
                <p:nvPr/>
              </p:nvSpPr>
              <p:spPr>
                <a:xfrm>
                  <a:off x="853" y="2516"/>
                  <a:ext cx="5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0" extrusionOk="0">
                      <a:moveTo>
                        <a:pt x="0" y="502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3"/>
                      </a:lnTo>
                      <a:lnTo>
                        <a:pt x="9" y="510"/>
                      </a:lnTo>
                      <a:lnTo>
                        <a:pt x="3" y="506"/>
                      </a:lnTo>
                      <a:lnTo>
                        <a:pt x="0" y="502"/>
                      </a:lnTo>
                      <a:close/>
                    </a:path>
                  </a:pathLst>
                </a:custGeom>
                <a:solidFill>
                  <a:srgbClr val="C0E3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31" name="Google Shape;531;p32"/>
                <p:cNvSpPr/>
                <p:nvPr/>
              </p:nvSpPr>
              <p:spPr>
                <a:xfrm>
                  <a:off x="855" y="2519"/>
                  <a:ext cx="5" cy="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7" extrusionOk="0">
                      <a:moveTo>
                        <a:pt x="0" y="500"/>
                      </a:moveTo>
                      <a:lnTo>
                        <a:pt x="0" y="0"/>
                      </a:lnTo>
                      <a:lnTo>
                        <a:pt x="6" y="7"/>
                      </a:lnTo>
                      <a:lnTo>
                        <a:pt x="9" y="12"/>
                      </a:lnTo>
                      <a:lnTo>
                        <a:pt x="9" y="507"/>
                      </a:lnTo>
                      <a:lnTo>
                        <a:pt x="6" y="504"/>
                      </a:lnTo>
                      <a:lnTo>
                        <a:pt x="0" y="500"/>
                      </a:lnTo>
                      <a:close/>
                    </a:path>
                  </a:pathLst>
                </a:custGeom>
                <a:solidFill>
                  <a:srgbClr val="C0E3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32" name="Google Shape;532;p32"/>
                <p:cNvSpPr/>
                <p:nvPr/>
              </p:nvSpPr>
              <p:spPr>
                <a:xfrm>
                  <a:off x="858" y="2522"/>
                  <a:ext cx="3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04" extrusionOk="0">
                      <a:moveTo>
                        <a:pt x="0" y="497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11"/>
                      </a:lnTo>
                      <a:lnTo>
                        <a:pt x="7" y="504"/>
                      </a:lnTo>
                      <a:lnTo>
                        <a:pt x="3" y="500"/>
                      </a:lnTo>
                      <a:lnTo>
                        <a:pt x="0" y="497"/>
                      </a:lnTo>
                      <a:close/>
                    </a:path>
                  </a:pathLst>
                </a:custGeom>
                <a:solidFill>
                  <a:srgbClr val="BFE3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33" name="Google Shape;533;p32"/>
                <p:cNvSpPr/>
                <p:nvPr/>
              </p:nvSpPr>
              <p:spPr>
                <a:xfrm>
                  <a:off x="860" y="2525"/>
                  <a:ext cx="4" cy="2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2" extrusionOk="0">
                      <a:moveTo>
                        <a:pt x="0" y="495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502"/>
                      </a:lnTo>
                      <a:lnTo>
                        <a:pt x="4" y="499"/>
                      </a:lnTo>
                      <a:lnTo>
                        <a:pt x="0" y="495"/>
                      </a:lnTo>
                      <a:close/>
                    </a:path>
                  </a:pathLst>
                </a:custGeom>
                <a:solidFill>
                  <a:srgbClr val="BFE3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34" name="Google Shape;534;p32"/>
                <p:cNvSpPr/>
                <p:nvPr/>
              </p:nvSpPr>
              <p:spPr>
                <a:xfrm>
                  <a:off x="861" y="2528"/>
                  <a:ext cx="5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0" extrusionOk="0">
                      <a:moveTo>
                        <a:pt x="0" y="493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2"/>
                      </a:lnTo>
                      <a:lnTo>
                        <a:pt x="9" y="500"/>
                      </a:lnTo>
                      <a:lnTo>
                        <a:pt x="5" y="496"/>
                      </a:lnTo>
                      <a:lnTo>
                        <a:pt x="0" y="493"/>
                      </a:lnTo>
                      <a:close/>
                    </a:path>
                  </a:pathLst>
                </a:custGeom>
                <a:solidFill>
                  <a:srgbClr val="BFE3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35" name="Google Shape;535;p32"/>
                <p:cNvSpPr/>
                <p:nvPr/>
              </p:nvSpPr>
              <p:spPr>
                <a:xfrm>
                  <a:off x="864" y="2531"/>
                  <a:ext cx="4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499" extrusionOk="0">
                      <a:moveTo>
                        <a:pt x="0" y="491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8" y="13"/>
                      </a:lnTo>
                      <a:lnTo>
                        <a:pt x="8" y="499"/>
                      </a:lnTo>
                      <a:lnTo>
                        <a:pt x="4" y="495"/>
                      </a:lnTo>
                      <a:lnTo>
                        <a:pt x="0" y="491"/>
                      </a:lnTo>
                      <a:close/>
                    </a:path>
                  </a:pathLst>
                </a:custGeom>
                <a:solidFill>
                  <a:srgbClr val="BE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36" name="Google Shape;536;p32"/>
                <p:cNvSpPr/>
                <p:nvPr/>
              </p:nvSpPr>
              <p:spPr>
                <a:xfrm>
                  <a:off x="866" y="2534"/>
                  <a:ext cx="4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7" extrusionOk="0">
                      <a:moveTo>
                        <a:pt x="0" y="488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497"/>
                      </a:lnTo>
                      <a:lnTo>
                        <a:pt x="4" y="492"/>
                      </a:lnTo>
                      <a:lnTo>
                        <a:pt x="0" y="488"/>
                      </a:lnTo>
                      <a:close/>
                    </a:path>
                  </a:pathLst>
                </a:custGeom>
                <a:solidFill>
                  <a:srgbClr val="BE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37" name="Google Shape;537;p32"/>
                <p:cNvSpPr/>
                <p:nvPr/>
              </p:nvSpPr>
              <p:spPr>
                <a:xfrm>
                  <a:off x="868" y="2537"/>
                  <a:ext cx="4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495" extrusionOk="0">
                      <a:moveTo>
                        <a:pt x="0" y="486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8" y="10"/>
                      </a:lnTo>
                      <a:lnTo>
                        <a:pt x="8" y="495"/>
                      </a:lnTo>
                      <a:lnTo>
                        <a:pt x="5" y="491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BD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38" name="Google Shape;538;p32"/>
                <p:cNvSpPr/>
                <p:nvPr/>
              </p:nvSpPr>
              <p:spPr>
                <a:xfrm>
                  <a:off x="870" y="2540"/>
                  <a:ext cx="5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3" extrusionOk="0">
                      <a:moveTo>
                        <a:pt x="0" y="486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1"/>
                      </a:lnTo>
                      <a:lnTo>
                        <a:pt x="9" y="493"/>
                      </a:lnTo>
                      <a:lnTo>
                        <a:pt x="3" y="490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BD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39" name="Google Shape;539;p32"/>
                <p:cNvSpPr/>
                <p:nvPr/>
              </p:nvSpPr>
              <p:spPr>
                <a:xfrm>
                  <a:off x="872" y="2542"/>
                  <a:ext cx="5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4" extrusionOk="0">
                      <a:moveTo>
                        <a:pt x="0" y="485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9" y="13"/>
                      </a:lnTo>
                      <a:lnTo>
                        <a:pt x="9" y="494"/>
                      </a:lnTo>
                      <a:lnTo>
                        <a:pt x="6" y="488"/>
                      </a:lnTo>
                      <a:lnTo>
                        <a:pt x="0" y="485"/>
                      </a:lnTo>
                      <a:close/>
                    </a:path>
                  </a:pathLst>
                </a:custGeom>
                <a:solidFill>
                  <a:srgbClr val="BD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40" name="Google Shape;540;p32"/>
                <p:cNvSpPr/>
                <p:nvPr/>
              </p:nvSpPr>
              <p:spPr>
                <a:xfrm>
                  <a:off x="875" y="2545"/>
                  <a:ext cx="4" cy="2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91" extrusionOk="0">
                      <a:moveTo>
                        <a:pt x="0" y="482"/>
                      </a:moveTo>
                      <a:lnTo>
                        <a:pt x="0" y="0"/>
                      </a:lnTo>
                      <a:lnTo>
                        <a:pt x="3" y="7"/>
                      </a:lnTo>
                      <a:lnTo>
                        <a:pt x="7" y="12"/>
                      </a:lnTo>
                      <a:lnTo>
                        <a:pt x="7" y="491"/>
                      </a:lnTo>
                      <a:lnTo>
                        <a:pt x="3" y="488"/>
                      </a:lnTo>
                      <a:lnTo>
                        <a:pt x="0" y="482"/>
                      </a:lnTo>
                      <a:close/>
                    </a:path>
                  </a:pathLst>
                </a:custGeom>
                <a:solidFill>
                  <a:srgbClr val="BCE1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41" name="Google Shape;541;p32"/>
                <p:cNvSpPr/>
                <p:nvPr/>
              </p:nvSpPr>
              <p:spPr>
                <a:xfrm>
                  <a:off x="877" y="2548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9" extrusionOk="0">
                      <a:moveTo>
                        <a:pt x="0" y="481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1"/>
                      </a:lnTo>
                      <a:lnTo>
                        <a:pt x="9" y="489"/>
                      </a:lnTo>
                      <a:lnTo>
                        <a:pt x="4" y="484"/>
                      </a:lnTo>
                      <a:lnTo>
                        <a:pt x="0" y="481"/>
                      </a:lnTo>
                      <a:close/>
                    </a:path>
                  </a:pathLst>
                </a:custGeom>
                <a:solidFill>
                  <a:srgbClr val="BCE1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42" name="Google Shape;542;p32"/>
                <p:cNvSpPr/>
                <p:nvPr/>
              </p:nvSpPr>
              <p:spPr>
                <a:xfrm>
                  <a:off x="879" y="2551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0" extrusionOk="0">
                      <a:moveTo>
                        <a:pt x="0" y="479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11"/>
                      </a:lnTo>
                      <a:lnTo>
                        <a:pt x="9" y="490"/>
                      </a:lnTo>
                      <a:lnTo>
                        <a:pt x="5" y="484"/>
                      </a:lnTo>
                      <a:lnTo>
                        <a:pt x="0" y="479"/>
                      </a:lnTo>
                      <a:close/>
                    </a:path>
                  </a:pathLst>
                </a:custGeom>
                <a:solidFill>
                  <a:srgbClr val="BBE1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43" name="Google Shape;543;p32"/>
                <p:cNvSpPr/>
                <p:nvPr/>
              </p:nvSpPr>
              <p:spPr>
                <a:xfrm>
                  <a:off x="881" y="2554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487" extrusionOk="0">
                      <a:moveTo>
                        <a:pt x="0" y="478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8" y="10"/>
                      </a:lnTo>
                      <a:lnTo>
                        <a:pt x="8" y="487"/>
                      </a:lnTo>
                      <a:lnTo>
                        <a:pt x="4" y="484"/>
                      </a:lnTo>
                      <a:lnTo>
                        <a:pt x="0" y="478"/>
                      </a:lnTo>
                      <a:close/>
                    </a:path>
                  </a:pathLst>
                </a:custGeom>
                <a:solidFill>
                  <a:srgbClr val="BBE1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44" name="Google Shape;544;p32"/>
                <p:cNvSpPr/>
                <p:nvPr/>
              </p:nvSpPr>
              <p:spPr>
                <a:xfrm>
                  <a:off x="883" y="2557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8" extrusionOk="0">
                      <a:moveTo>
                        <a:pt x="0" y="479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3"/>
                      </a:lnTo>
                      <a:lnTo>
                        <a:pt x="9" y="488"/>
                      </a:lnTo>
                      <a:lnTo>
                        <a:pt x="4" y="482"/>
                      </a:lnTo>
                      <a:lnTo>
                        <a:pt x="0" y="479"/>
                      </a:lnTo>
                      <a:close/>
                    </a:path>
                  </a:pathLst>
                </a:custGeom>
                <a:solidFill>
                  <a:srgbClr val="BBE1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45" name="Google Shape;545;p32"/>
                <p:cNvSpPr/>
                <p:nvPr/>
              </p:nvSpPr>
              <p:spPr>
                <a:xfrm>
                  <a:off x="885" y="2559"/>
                  <a:ext cx="4" cy="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8" extrusionOk="0">
                      <a:moveTo>
                        <a:pt x="0" y="477"/>
                      </a:moveTo>
                      <a:lnTo>
                        <a:pt x="0" y="0"/>
                      </a:lnTo>
                      <a:lnTo>
                        <a:pt x="5" y="8"/>
                      </a:lnTo>
                      <a:lnTo>
                        <a:pt x="9" y="13"/>
                      </a:lnTo>
                      <a:lnTo>
                        <a:pt x="9" y="488"/>
                      </a:lnTo>
                      <a:lnTo>
                        <a:pt x="5" y="483"/>
                      </a:lnTo>
                      <a:lnTo>
                        <a:pt x="0" y="477"/>
                      </a:lnTo>
                      <a:close/>
                    </a:path>
                  </a:pathLst>
                </a:custGeom>
                <a:solidFill>
                  <a:srgbClr val="BAE0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46" name="Google Shape;546;p32"/>
                <p:cNvSpPr/>
                <p:nvPr/>
              </p:nvSpPr>
              <p:spPr>
                <a:xfrm>
                  <a:off x="887" y="2563"/>
                  <a:ext cx="5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6" extrusionOk="0">
                      <a:moveTo>
                        <a:pt x="0" y="475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0"/>
                      </a:lnTo>
                      <a:lnTo>
                        <a:pt x="9" y="486"/>
                      </a:lnTo>
                      <a:lnTo>
                        <a:pt x="4" y="480"/>
                      </a:lnTo>
                      <a:lnTo>
                        <a:pt x="0" y="475"/>
                      </a:lnTo>
                      <a:close/>
                    </a:path>
                  </a:pathLst>
                </a:custGeom>
                <a:solidFill>
                  <a:srgbClr val="BAE0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47" name="Google Shape;547;p32"/>
                <p:cNvSpPr/>
                <p:nvPr/>
              </p:nvSpPr>
              <p:spPr>
                <a:xfrm>
                  <a:off x="889" y="2566"/>
                  <a:ext cx="5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486" extrusionOk="0">
                      <a:moveTo>
                        <a:pt x="0" y="475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8" y="11"/>
                      </a:lnTo>
                      <a:lnTo>
                        <a:pt x="8" y="486"/>
                      </a:lnTo>
                      <a:lnTo>
                        <a:pt x="5" y="481"/>
                      </a:lnTo>
                      <a:lnTo>
                        <a:pt x="0" y="475"/>
                      </a:lnTo>
                      <a:close/>
                    </a:path>
                  </a:pathLst>
                </a:custGeom>
                <a:solidFill>
                  <a:srgbClr val="B8E0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48" name="Google Shape;548;p32"/>
                <p:cNvSpPr/>
                <p:nvPr/>
              </p:nvSpPr>
              <p:spPr>
                <a:xfrm>
                  <a:off x="892" y="2568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5" extrusionOk="0">
                      <a:moveTo>
                        <a:pt x="0" y="476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7" y="11"/>
                      </a:lnTo>
                      <a:lnTo>
                        <a:pt x="7" y="485"/>
                      </a:lnTo>
                      <a:lnTo>
                        <a:pt x="3" y="481"/>
                      </a:lnTo>
                      <a:lnTo>
                        <a:pt x="0" y="476"/>
                      </a:lnTo>
                      <a:close/>
                    </a:path>
                  </a:pathLst>
                </a:custGeom>
                <a:solidFill>
                  <a:srgbClr val="B8E0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49" name="Google Shape;549;p32"/>
                <p:cNvSpPr/>
                <p:nvPr/>
              </p:nvSpPr>
              <p:spPr>
                <a:xfrm>
                  <a:off x="894" y="2571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5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1"/>
                      </a:lnTo>
                      <a:lnTo>
                        <a:pt x="9" y="484"/>
                      </a:lnTo>
                      <a:lnTo>
                        <a:pt x="4" y="479"/>
                      </a:lnTo>
                      <a:lnTo>
                        <a:pt x="0" y="475"/>
                      </a:lnTo>
                      <a:close/>
                    </a:path>
                  </a:pathLst>
                </a:custGeom>
                <a:solidFill>
                  <a:srgbClr val="B8E0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50" name="Google Shape;550;p32"/>
                <p:cNvSpPr/>
                <p:nvPr/>
              </p:nvSpPr>
              <p:spPr>
                <a:xfrm>
                  <a:off x="896" y="2574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4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11"/>
                      </a:lnTo>
                      <a:lnTo>
                        <a:pt x="9" y="484"/>
                      </a:lnTo>
                      <a:lnTo>
                        <a:pt x="5" y="479"/>
                      </a:lnTo>
                      <a:lnTo>
                        <a:pt x="0" y="474"/>
                      </a:lnTo>
                      <a:close/>
                    </a:path>
                  </a:pathLst>
                </a:custGeom>
                <a:solidFill>
                  <a:srgbClr val="B7DF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51" name="Google Shape;551;p32"/>
                <p:cNvSpPr/>
                <p:nvPr/>
              </p:nvSpPr>
              <p:spPr>
                <a:xfrm>
                  <a:off x="898" y="2576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484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8" y="12"/>
                      </a:lnTo>
                      <a:lnTo>
                        <a:pt x="8" y="484"/>
                      </a:lnTo>
                      <a:lnTo>
                        <a:pt x="4" y="478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B7DF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52" name="Google Shape;552;p32"/>
                <p:cNvSpPr/>
                <p:nvPr/>
              </p:nvSpPr>
              <p:spPr>
                <a:xfrm>
                  <a:off x="900" y="2579"/>
                  <a:ext cx="5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9" y="12"/>
                      </a:lnTo>
                      <a:lnTo>
                        <a:pt x="9" y="484"/>
                      </a:lnTo>
                      <a:lnTo>
                        <a:pt x="4" y="479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B6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53" name="Google Shape;553;p32"/>
                <p:cNvSpPr/>
                <p:nvPr/>
              </p:nvSpPr>
              <p:spPr>
                <a:xfrm>
                  <a:off x="902" y="2583"/>
                  <a:ext cx="4" cy="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2" extrusionOk="0">
                      <a:moveTo>
                        <a:pt x="0" y="472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482"/>
                      </a:lnTo>
                      <a:lnTo>
                        <a:pt x="5" y="477"/>
                      </a:lnTo>
                      <a:lnTo>
                        <a:pt x="0" y="472"/>
                      </a:lnTo>
                      <a:close/>
                    </a:path>
                  </a:pathLst>
                </a:custGeom>
                <a:solidFill>
                  <a:srgbClr val="B6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54" name="Google Shape;554;p32"/>
                <p:cNvSpPr/>
                <p:nvPr/>
              </p:nvSpPr>
              <p:spPr>
                <a:xfrm>
                  <a:off x="905" y="2585"/>
                  <a:ext cx="4" cy="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3" extrusionOk="0">
                      <a:moveTo>
                        <a:pt x="0" y="472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483"/>
                      </a:lnTo>
                      <a:lnTo>
                        <a:pt x="4" y="477"/>
                      </a:lnTo>
                      <a:lnTo>
                        <a:pt x="0" y="472"/>
                      </a:lnTo>
                      <a:close/>
                    </a:path>
                  </a:pathLst>
                </a:custGeom>
                <a:solidFill>
                  <a:srgbClr val="B6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55" name="Google Shape;555;p32"/>
                <p:cNvSpPr/>
                <p:nvPr/>
              </p:nvSpPr>
              <p:spPr>
                <a:xfrm>
                  <a:off x="906" y="2588"/>
                  <a:ext cx="5" cy="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2" extrusionOk="0">
                      <a:moveTo>
                        <a:pt x="0" y="471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482"/>
                      </a:lnTo>
                      <a:lnTo>
                        <a:pt x="5" y="477"/>
                      </a:lnTo>
                      <a:lnTo>
                        <a:pt x="0" y="471"/>
                      </a:lnTo>
                      <a:close/>
                    </a:path>
                  </a:pathLst>
                </a:custGeom>
                <a:solidFill>
                  <a:srgbClr val="B5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56" name="Google Shape;556;p32"/>
                <p:cNvSpPr/>
                <p:nvPr/>
              </p:nvSpPr>
              <p:spPr>
                <a:xfrm>
                  <a:off x="909" y="2591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4" extrusionOk="0">
                      <a:moveTo>
                        <a:pt x="0" y="472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11"/>
                      </a:lnTo>
                      <a:lnTo>
                        <a:pt x="7" y="484"/>
                      </a:lnTo>
                      <a:lnTo>
                        <a:pt x="4" y="477"/>
                      </a:lnTo>
                      <a:lnTo>
                        <a:pt x="0" y="472"/>
                      </a:lnTo>
                      <a:close/>
                    </a:path>
                  </a:pathLst>
                </a:custGeom>
                <a:solidFill>
                  <a:srgbClr val="B5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57" name="Google Shape;557;p32"/>
                <p:cNvSpPr/>
                <p:nvPr/>
              </p:nvSpPr>
              <p:spPr>
                <a:xfrm>
                  <a:off x="911" y="2593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1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0"/>
                      </a:lnTo>
                      <a:lnTo>
                        <a:pt x="9" y="484"/>
                      </a:lnTo>
                      <a:lnTo>
                        <a:pt x="3" y="478"/>
                      </a:lnTo>
                      <a:lnTo>
                        <a:pt x="0" y="471"/>
                      </a:lnTo>
                      <a:close/>
                    </a:path>
                  </a:pathLst>
                </a:custGeom>
                <a:solidFill>
                  <a:srgbClr val="B4DD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58" name="Google Shape;558;p32"/>
                <p:cNvSpPr/>
                <p:nvPr/>
              </p:nvSpPr>
              <p:spPr>
                <a:xfrm>
                  <a:off x="913" y="2596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484"/>
                      </a:lnTo>
                      <a:lnTo>
                        <a:pt x="6" y="479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B4DD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59" name="Google Shape;559;p32"/>
                <p:cNvSpPr/>
                <p:nvPr/>
              </p:nvSpPr>
              <p:spPr>
                <a:xfrm>
                  <a:off x="915" y="2599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5" extrusionOk="0">
                      <a:moveTo>
                        <a:pt x="0" y="474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7" y="13"/>
                      </a:lnTo>
                      <a:lnTo>
                        <a:pt x="7" y="485"/>
                      </a:lnTo>
                      <a:lnTo>
                        <a:pt x="3" y="479"/>
                      </a:lnTo>
                      <a:lnTo>
                        <a:pt x="0" y="474"/>
                      </a:lnTo>
                      <a:close/>
                    </a:path>
                  </a:pathLst>
                </a:custGeom>
                <a:solidFill>
                  <a:srgbClr val="B4DD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60" name="Google Shape;560;p32"/>
                <p:cNvSpPr/>
                <p:nvPr/>
              </p:nvSpPr>
              <p:spPr>
                <a:xfrm>
                  <a:off x="917" y="2601"/>
                  <a:ext cx="5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9" y="12"/>
                      </a:lnTo>
                      <a:lnTo>
                        <a:pt x="9" y="484"/>
                      </a:lnTo>
                      <a:lnTo>
                        <a:pt x="4" y="479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B2DD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61" name="Google Shape;561;p32"/>
                <p:cNvSpPr/>
                <p:nvPr/>
              </p:nvSpPr>
              <p:spPr>
                <a:xfrm>
                  <a:off x="919" y="2605"/>
                  <a:ext cx="4" cy="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2" extrusionOk="0">
                      <a:moveTo>
                        <a:pt x="0" y="472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482"/>
                      </a:lnTo>
                      <a:lnTo>
                        <a:pt x="5" y="477"/>
                      </a:lnTo>
                      <a:lnTo>
                        <a:pt x="0" y="472"/>
                      </a:lnTo>
                      <a:close/>
                    </a:path>
                  </a:pathLst>
                </a:custGeom>
                <a:solidFill>
                  <a:srgbClr val="B2DD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62" name="Google Shape;562;p32"/>
                <p:cNvSpPr/>
                <p:nvPr/>
              </p:nvSpPr>
              <p:spPr>
                <a:xfrm>
                  <a:off x="922" y="2608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2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484"/>
                      </a:lnTo>
                      <a:lnTo>
                        <a:pt x="4" y="477"/>
                      </a:lnTo>
                      <a:lnTo>
                        <a:pt x="0" y="472"/>
                      </a:lnTo>
                      <a:close/>
                    </a:path>
                  </a:pathLst>
                </a:custGeom>
                <a:solidFill>
                  <a:srgbClr val="B1DC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63" name="Google Shape;563;p32"/>
                <p:cNvSpPr/>
                <p:nvPr/>
              </p:nvSpPr>
              <p:spPr>
                <a:xfrm>
                  <a:off x="923" y="2610"/>
                  <a:ext cx="5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1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0"/>
                      </a:lnTo>
                      <a:lnTo>
                        <a:pt x="9" y="484"/>
                      </a:lnTo>
                      <a:lnTo>
                        <a:pt x="5" y="478"/>
                      </a:lnTo>
                      <a:lnTo>
                        <a:pt x="0" y="471"/>
                      </a:lnTo>
                      <a:close/>
                    </a:path>
                  </a:pathLst>
                </a:custGeom>
                <a:solidFill>
                  <a:srgbClr val="B1DC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64" name="Google Shape;564;p32"/>
                <p:cNvSpPr/>
                <p:nvPr/>
              </p:nvSpPr>
              <p:spPr>
                <a:xfrm>
                  <a:off x="926" y="2613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4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7" y="11"/>
                      </a:lnTo>
                      <a:lnTo>
                        <a:pt x="7" y="484"/>
                      </a:lnTo>
                      <a:lnTo>
                        <a:pt x="4" y="479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B1DC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65" name="Google Shape;565;p32"/>
                <p:cNvSpPr/>
                <p:nvPr/>
              </p:nvSpPr>
              <p:spPr>
                <a:xfrm>
                  <a:off x="928" y="2616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5" extrusionOk="0">
                      <a:moveTo>
                        <a:pt x="0" y="474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1"/>
                      </a:lnTo>
                      <a:lnTo>
                        <a:pt x="9" y="485"/>
                      </a:lnTo>
                      <a:lnTo>
                        <a:pt x="3" y="479"/>
                      </a:lnTo>
                      <a:lnTo>
                        <a:pt x="0" y="474"/>
                      </a:lnTo>
                      <a:close/>
                    </a:path>
                  </a:pathLst>
                </a:custGeom>
                <a:solidFill>
                  <a:srgbClr val="B0DC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66" name="Google Shape;566;p32"/>
                <p:cNvSpPr/>
                <p:nvPr/>
              </p:nvSpPr>
              <p:spPr>
                <a:xfrm>
                  <a:off x="930" y="2618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6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486"/>
                      </a:lnTo>
                      <a:lnTo>
                        <a:pt x="6" y="479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B0DC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67" name="Google Shape;567;p32"/>
                <p:cNvSpPr/>
                <p:nvPr/>
              </p:nvSpPr>
              <p:spPr>
                <a:xfrm>
                  <a:off x="932" y="2621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6" extrusionOk="0">
                      <a:moveTo>
                        <a:pt x="0" y="474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7" y="11"/>
                      </a:lnTo>
                      <a:lnTo>
                        <a:pt x="7" y="486"/>
                      </a:lnTo>
                      <a:lnTo>
                        <a:pt x="3" y="481"/>
                      </a:lnTo>
                      <a:lnTo>
                        <a:pt x="0" y="474"/>
                      </a:lnTo>
                      <a:close/>
                    </a:path>
                  </a:pathLst>
                </a:custGeom>
                <a:solidFill>
                  <a:srgbClr val="AE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68" name="Google Shape;568;p32"/>
                <p:cNvSpPr/>
                <p:nvPr/>
              </p:nvSpPr>
              <p:spPr>
                <a:xfrm>
                  <a:off x="934" y="2624"/>
                  <a:ext cx="5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6" extrusionOk="0">
                      <a:moveTo>
                        <a:pt x="0" y="475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0"/>
                      </a:lnTo>
                      <a:lnTo>
                        <a:pt x="9" y="486"/>
                      </a:lnTo>
                      <a:lnTo>
                        <a:pt x="4" y="480"/>
                      </a:lnTo>
                      <a:lnTo>
                        <a:pt x="0" y="475"/>
                      </a:lnTo>
                      <a:close/>
                    </a:path>
                  </a:pathLst>
                </a:custGeom>
                <a:solidFill>
                  <a:srgbClr val="AE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69" name="Google Shape;569;p32"/>
                <p:cNvSpPr/>
                <p:nvPr/>
              </p:nvSpPr>
              <p:spPr>
                <a:xfrm>
                  <a:off x="936" y="2626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6" extrusionOk="0">
                      <a:moveTo>
                        <a:pt x="0" y="475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486"/>
                      </a:lnTo>
                      <a:lnTo>
                        <a:pt x="5" y="481"/>
                      </a:lnTo>
                      <a:lnTo>
                        <a:pt x="0" y="475"/>
                      </a:lnTo>
                      <a:close/>
                    </a:path>
                  </a:pathLst>
                </a:custGeom>
                <a:solidFill>
                  <a:srgbClr val="AE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70" name="Google Shape;570;p32"/>
                <p:cNvSpPr/>
                <p:nvPr/>
              </p:nvSpPr>
              <p:spPr>
                <a:xfrm>
                  <a:off x="939" y="2629"/>
                  <a:ext cx="4" cy="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8" extrusionOk="0">
                      <a:moveTo>
                        <a:pt x="0" y="476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488"/>
                      </a:lnTo>
                      <a:lnTo>
                        <a:pt x="4" y="481"/>
                      </a:lnTo>
                      <a:lnTo>
                        <a:pt x="0" y="476"/>
                      </a:lnTo>
                      <a:close/>
                    </a:path>
                  </a:pathLst>
                </a:custGeom>
                <a:solidFill>
                  <a:srgbClr val="AD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71" name="Google Shape;571;p32"/>
                <p:cNvSpPr/>
                <p:nvPr/>
              </p:nvSpPr>
              <p:spPr>
                <a:xfrm>
                  <a:off x="940" y="2632"/>
                  <a:ext cx="5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7" extrusionOk="0">
                      <a:moveTo>
                        <a:pt x="0" y="475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0"/>
                      </a:lnTo>
                      <a:lnTo>
                        <a:pt x="9" y="487"/>
                      </a:lnTo>
                      <a:lnTo>
                        <a:pt x="5" y="482"/>
                      </a:lnTo>
                      <a:lnTo>
                        <a:pt x="0" y="475"/>
                      </a:lnTo>
                      <a:close/>
                    </a:path>
                  </a:pathLst>
                </a:custGeom>
                <a:solidFill>
                  <a:srgbClr val="AD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72" name="Google Shape;572;p32"/>
                <p:cNvSpPr/>
                <p:nvPr/>
              </p:nvSpPr>
              <p:spPr>
                <a:xfrm>
                  <a:off x="943" y="2635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8" extrusionOk="0">
                      <a:moveTo>
                        <a:pt x="0" y="477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7" y="11"/>
                      </a:lnTo>
                      <a:lnTo>
                        <a:pt x="7" y="488"/>
                      </a:lnTo>
                      <a:lnTo>
                        <a:pt x="4" y="482"/>
                      </a:lnTo>
                      <a:lnTo>
                        <a:pt x="0" y="477"/>
                      </a:lnTo>
                      <a:close/>
                    </a:path>
                  </a:pathLst>
                </a:custGeom>
                <a:solidFill>
                  <a:srgbClr val="ACDA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73" name="Google Shape;573;p32"/>
                <p:cNvSpPr/>
                <p:nvPr/>
              </p:nvSpPr>
              <p:spPr>
                <a:xfrm>
                  <a:off x="945" y="2637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0" extrusionOk="0">
                      <a:moveTo>
                        <a:pt x="0" y="477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1"/>
                      </a:lnTo>
                      <a:lnTo>
                        <a:pt x="9" y="490"/>
                      </a:lnTo>
                      <a:lnTo>
                        <a:pt x="3" y="483"/>
                      </a:lnTo>
                      <a:lnTo>
                        <a:pt x="0" y="477"/>
                      </a:lnTo>
                      <a:close/>
                    </a:path>
                  </a:pathLst>
                </a:custGeom>
                <a:solidFill>
                  <a:srgbClr val="ACDA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74" name="Google Shape;574;p32"/>
                <p:cNvSpPr/>
                <p:nvPr/>
              </p:nvSpPr>
              <p:spPr>
                <a:xfrm>
                  <a:off x="947" y="2640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9" extrusionOk="0">
                      <a:moveTo>
                        <a:pt x="0" y="477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489"/>
                      </a:lnTo>
                      <a:lnTo>
                        <a:pt x="6" y="484"/>
                      </a:lnTo>
                      <a:lnTo>
                        <a:pt x="0" y="477"/>
                      </a:lnTo>
                      <a:close/>
                    </a:path>
                  </a:pathLst>
                </a:custGeom>
                <a:solidFill>
                  <a:srgbClr val="ACDA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75" name="Google Shape;575;p32"/>
                <p:cNvSpPr/>
                <p:nvPr/>
              </p:nvSpPr>
              <p:spPr>
                <a:xfrm>
                  <a:off x="949" y="2643"/>
                  <a:ext cx="4" cy="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90" extrusionOk="0">
                      <a:moveTo>
                        <a:pt x="0" y="479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7" y="11"/>
                      </a:lnTo>
                      <a:lnTo>
                        <a:pt x="7" y="490"/>
                      </a:lnTo>
                      <a:lnTo>
                        <a:pt x="3" y="484"/>
                      </a:lnTo>
                      <a:lnTo>
                        <a:pt x="0" y="479"/>
                      </a:lnTo>
                      <a:close/>
                    </a:path>
                  </a:pathLst>
                </a:custGeom>
                <a:solidFill>
                  <a:srgbClr val="AB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76" name="Google Shape;576;p32"/>
                <p:cNvSpPr/>
                <p:nvPr/>
              </p:nvSpPr>
              <p:spPr>
                <a:xfrm>
                  <a:off x="951" y="2645"/>
                  <a:ext cx="5" cy="2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1" extrusionOk="0">
                      <a:moveTo>
                        <a:pt x="0" y="478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0"/>
                      </a:lnTo>
                      <a:lnTo>
                        <a:pt x="9" y="491"/>
                      </a:lnTo>
                      <a:lnTo>
                        <a:pt x="4" y="484"/>
                      </a:lnTo>
                      <a:lnTo>
                        <a:pt x="0" y="478"/>
                      </a:lnTo>
                      <a:close/>
                    </a:path>
                  </a:pathLst>
                </a:custGeom>
                <a:solidFill>
                  <a:srgbClr val="AB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77" name="Google Shape;577;p32"/>
                <p:cNvSpPr/>
                <p:nvPr/>
              </p:nvSpPr>
              <p:spPr>
                <a:xfrm>
                  <a:off x="953" y="2648"/>
                  <a:ext cx="4" cy="2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1" extrusionOk="0">
                      <a:moveTo>
                        <a:pt x="0" y="479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491"/>
                      </a:lnTo>
                      <a:lnTo>
                        <a:pt x="5" y="486"/>
                      </a:lnTo>
                      <a:lnTo>
                        <a:pt x="0" y="479"/>
                      </a:lnTo>
                      <a:close/>
                    </a:path>
                  </a:pathLst>
                </a:custGeom>
                <a:solidFill>
                  <a:srgbClr val="A9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78" name="Google Shape;578;p32"/>
                <p:cNvSpPr/>
                <p:nvPr/>
              </p:nvSpPr>
              <p:spPr>
                <a:xfrm>
                  <a:off x="956" y="2651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2" extrusionOk="0">
                      <a:moveTo>
                        <a:pt x="0" y="481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492"/>
                      </a:lnTo>
                      <a:lnTo>
                        <a:pt x="4" y="486"/>
                      </a:lnTo>
                      <a:lnTo>
                        <a:pt x="0" y="481"/>
                      </a:lnTo>
                      <a:close/>
                    </a:path>
                  </a:pathLst>
                </a:custGeom>
                <a:solidFill>
                  <a:srgbClr val="A9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79" name="Google Shape;579;p32"/>
                <p:cNvSpPr/>
                <p:nvPr/>
              </p:nvSpPr>
              <p:spPr>
                <a:xfrm>
                  <a:off x="957" y="2653"/>
                  <a:ext cx="5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3" extrusionOk="0">
                      <a:moveTo>
                        <a:pt x="0" y="480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493"/>
                      </a:lnTo>
                      <a:lnTo>
                        <a:pt x="5" y="486"/>
                      </a:lnTo>
                      <a:lnTo>
                        <a:pt x="0" y="480"/>
                      </a:lnTo>
                      <a:close/>
                    </a:path>
                  </a:pathLst>
                </a:custGeom>
                <a:solidFill>
                  <a:srgbClr val="A9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80" name="Google Shape;580;p32"/>
                <p:cNvSpPr/>
                <p:nvPr/>
              </p:nvSpPr>
              <p:spPr>
                <a:xfrm>
                  <a:off x="960" y="2656"/>
                  <a:ext cx="4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93" extrusionOk="0">
                      <a:moveTo>
                        <a:pt x="0" y="481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11"/>
                      </a:lnTo>
                      <a:lnTo>
                        <a:pt x="7" y="493"/>
                      </a:lnTo>
                      <a:lnTo>
                        <a:pt x="4" y="488"/>
                      </a:lnTo>
                      <a:lnTo>
                        <a:pt x="0" y="481"/>
                      </a:lnTo>
                      <a:close/>
                    </a:path>
                  </a:pathLst>
                </a:custGeom>
                <a:solidFill>
                  <a:srgbClr val="A8D8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81" name="Google Shape;581;p32"/>
                <p:cNvSpPr/>
                <p:nvPr/>
              </p:nvSpPr>
              <p:spPr>
                <a:xfrm>
                  <a:off x="962" y="2659"/>
                  <a:ext cx="4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3" extrusionOk="0">
                      <a:moveTo>
                        <a:pt x="0" y="482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0"/>
                      </a:lnTo>
                      <a:lnTo>
                        <a:pt x="9" y="493"/>
                      </a:lnTo>
                      <a:lnTo>
                        <a:pt x="3" y="487"/>
                      </a:lnTo>
                      <a:lnTo>
                        <a:pt x="0" y="482"/>
                      </a:lnTo>
                      <a:close/>
                    </a:path>
                  </a:pathLst>
                </a:custGeom>
                <a:solidFill>
                  <a:srgbClr val="A8D8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82" name="Google Shape;582;p32"/>
                <p:cNvSpPr/>
                <p:nvPr/>
              </p:nvSpPr>
              <p:spPr>
                <a:xfrm>
                  <a:off x="964" y="2661"/>
                  <a:ext cx="4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3" extrusionOk="0">
                      <a:moveTo>
                        <a:pt x="0" y="482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493"/>
                      </a:lnTo>
                      <a:lnTo>
                        <a:pt x="6" y="488"/>
                      </a:lnTo>
                      <a:lnTo>
                        <a:pt x="0" y="482"/>
                      </a:lnTo>
                      <a:close/>
                    </a:path>
                  </a:pathLst>
                </a:custGeom>
                <a:solidFill>
                  <a:srgbClr val="A6D8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83" name="Google Shape;583;p32"/>
                <p:cNvSpPr/>
                <p:nvPr/>
              </p:nvSpPr>
              <p:spPr>
                <a:xfrm>
                  <a:off x="966" y="2664"/>
                  <a:ext cx="4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95" extrusionOk="0">
                      <a:moveTo>
                        <a:pt x="0" y="483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7" y="11"/>
                      </a:lnTo>
                      <a:lnTo>
                        <a:pt x="7" y="495"/>
                      </a:lnTo>
                      <a:lnTo>
                        <a:pt x="3" y="488"/>
                      </a:lnTo>
                      <a:lnTo>
                        <a:pt x="0" y="483"/>
                      </a:lnTo>
                      <a:close/>
                    </a:path>
                  </a:pathLst>
                </a:custGeom>
                <a:solidFill>
                  <a:srgbClr val="A6D8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84" name="Google Shape;584;p32"/>
                <p:cNvSpPr/>
                <p:nvPr/>
              </p:nvSpPr>
              <p:spPr>
                <a:xfrm>
                  <a:off x="968" y="2667"/>
                  <a:ext cx="5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5" extrusionOk="0">
                      <a:moveTo>
                        <a:pt x="0" y="482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0"/>
                      </a:lnTo>
                      <a:lnTo>
                        <a:pt x="9" y="495"/>
                      </a:lnTo>
                      <a:lnTo>
                        <a:pt x="4" y="489"/>
                      </a:lnTo>
                      <a:lnTo>
                        <a:pt x="0" y="482"/>
                      </a:lnTo>
                      <a:close/>
                    </a:path>
                  </a:pathLst>
                </a:custGeom>
                <a:solidFill>
                  <a:srgbClr val="A6D8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85" name="Google Shape;585;p32"/>
                <p:cNvSpPr/>
                <p:nvPr/>
              </p:nvSpPr>
              <p:spPr>
                <a:xfrm>
                  <a:off x="970" y="2670"/>
                  <a:ext cx="4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5" extrusionOk="0">
                      <a:moveTo>
                        <a:pt x="0" y="484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9"/>
                      </a:lnTo>
                      <a:lnTo>
                        <a:pt x="9" y="495"/>
                      </a:lnTo>
                      <a:lnTo>
                        <a:pt x="5" y="490"/>
                      </a:lnTo>
                      <a:lnTo>
                        <a:pt x="0" y="484"/>
                      </a:lnTo>
                      <a:close/>
                    </a:path>
                  </a:pathLst>
                </a:custGeom>
                <a:solidFill>
                  <a:srgbClr val="A5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86" name="Google Shape;586;p32"/>
                <p:cNvSpPr/>
                <p:nvPr/>
              </p:nvSpPr>
              <p:spPr>
                <a:xfrm>
                  <a:off x="973" y="2672"/>
                  <a:ext cx="3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95" extrusionOk="0">
                      <a:moveTo>
                        <a:pt x="0" y="485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7" y="9"/>
                      </a:lnTo>
                      <a:lnTo>
                        <a:pt x="7" y="495"/>
                      </a:lnTo>
                      <a:lnTo>
                        <a:pt x="4" y="490"/>
                      </a:lnTo>
                      <a:lnTo>
                        <a:pt x="0" y="485"/>
                      </a:lnTo>
                      <a:close/>
                    </a:path>
                  </a:pathLst>
                </a:custGeom>
                <a:solidFill>
                  <a:srgbClr val="A5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87" name="Google Shape;587;p32"/>
                <p:cNvSpPr/>
                <p:nvPr/>
              </p:nvSpPr>
              <p:spPr>
                <a:xfrm>
                  <a:off x="974" y="2674"/>
                  <a:ext cx="5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7" extrusionOk="0">
                      <a:moveTo>
                        <a:pt x="0" y="486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1"/>
                      </a:lnTo>
                      <a:lnTo>
                        <a:pt x="9" y="497"/>
                      </a:lnTo>
                      <a:lnTo>
                        <a:pt x="5" y="491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A4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88" name="Google Shape;588;p32"/>
                <p:cNvSpPr/>
                <p:nvPr/>
              </p:nvSpPr>
              <p:spPr>
                <a:xfrm>
                  <a:off x="976" y="2677"/>
                  <a:ext cx="5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9" extrusionOk="0">
                      <a:moveTo>
                        <a:pt x="0" y="486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9" y="11"/>
                      </a:lnTo>
                      <a:lnTo>
                        <a:pt x="9" y="499"/>
                      </a:lnTo>
                      <a:lnTo>
                        <a:pt x="6" y="492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A4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89" name="Google Shape;589;p32"/>
                <p:cNvSpPr/>
                <p:nvPr/>
              </p:nvSpPr>
              <p:spPr>
                <a:xfrm>
                  <a:off x="979" y="2679"/>
                  <a:ext cx="4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8" extrusionOk="0">
                      <a:moveTo>
                        <a:pt x="0" y="486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1"/>
                      </a:lnTo>
                      <a:lnTo>
                        <a:pt x="9" y="498"/>
                      </a:lnTo>
                      <a:lnTo>
                        <a:pt x="3" y="493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A4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90" name="Google Shape;590;p32"/>
                <p:cNvSpPr/>
                <p:nvPr/>
              </p:nvSpPr>
              <p:spPr>
                <a:xfrm>
                  <a:off x="981" y="2682"/>
                  <a:ext cx="4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9" extrusionOk="0">
                      <a:moveTo>
                        <a:pt x="0" y="488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9" y="11"/>
                      </a:lnTo>
                      <a:lnTo>
                        <a:pt x="9" y="499"/>
                      </a:lnTo>
                      <a:lnTo>
                        <a:pt x="6" y="493"/>
                      </a:lnTo>
                      <a:lnTo>
                        <a:pt x="0" y="488"/>
                      </a:lnTo>
                      <a:close/>
                    </a:path>
                  </a:pathLst>
                </a:custGeom>
                <a:solidFill>
                  <a:srgbClr val="A2D6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91" name="Google Shape;591;p32"/>
                <p:cNvSpPr/>
                <p:nvPr/>
              </p:nvSpPr>
              <p:spPr>
                <a:xfrm>
                  <a:off x="983" y="2685"/>
                  <a:ext cx="4" cy="2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98" extrusionOk="0">
                      <a:moveTo>
                        <a:pt x="0" y="487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10"/>
                      </a:lnTo>
                      <a:lnTo>
                        <a:pt x="7" y="498"/>
                      </a:lnTo>
                      <a:lnTo>
                        <a:pt x="3" y="493"/>
                      </a:lnTo>
                      <a:lnTo>
                        <a:pt x="0" y="487"/>
                      </a:lnTo>
                      <a:close/>
                    </a:path>
                  </a:pathLst>
                </a:custGeom>
                <a:solidFill>
                  <a:srgbClr val="A2D6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92" name="Google Shape;592;p32"/>
                <p:cNvSpPr/>
                <p:nvPr/>
              </p:nvSpPr>
              <p:spPr>
                <a:xfrm>
                  <a:off x="985" y="2687"/>
                  <a:ext cx="5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8" extrusionOk="0">
                      <a:moveTo>
                        <a:pt x="0" y="488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9"/>
                      </a:lnTo>
                      <a:lnTo>
                        <a:pt x="9" y="498"/>
                      </a:lnTo>
                      <a:lnTo>
                        <a:pt x="7" y="497"/>
                      </a:lnTo>
                      <a:lnTo>
                        <a:pt x="6" y="493"/>
                      </a:lnTo>
                      <a:lnTo>
                        <a:pt x="2" y="491"/>
                      </a:lnTo>
                      <a:lnTo>
                        <a:pt x="0" y="488"/>
                      </a:lnTo>
                      <a:close/>
                    </a:path>
                  </a:pathLst>
                </a:custGeom>
                <a:solidFill>
                  <a:srgbClr val="A1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93" name="Google Shape;593;p32"/>
                <p:cNvSpPr/>
                <p:nvPr/>
              </p:nvSpPr>
              <p:spPr>
                <a:xfrm>
                  <a:off x="987" y="2690"/>
                  <a:ext cx="4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9" extrusionOk="0">
                      <a:moveTo>
                        <a:pt x="0" y="488"/>
                      </a:moveTo>
                      <a:lnTo>
                        <a:pt x="0" y="0"/>
                      </a:lnTo>
                      <a:lnTo>
                        <a:pt x="5" y="4"/>
                      </a:lnTo>
                      <a:lnTo>
                        <a:pt x="9" y="9"/>
                      </a:lnTo>
                      <a:lnTo>
                        <a:pt x="9" y="499"/>
                      </a:lnTo>
                      <a:lnTo>
                        <a:pt x="5" y="493"/>
                      </a:lnTo>
                      <a:lnTo>
                        <a:pt x="2" y="488"/>
                      </a:lnTo>
                      <a:lnTo>
                        <a:pt x="2" y="488"/>
                      </a:lnTo>
                      <a:lnTo>
                        <a:pt x="0" y="488"/>
                      </a:lnTo>
                      <a:close/>
                    </a:path>
                  </a:pathLst>
                </a:custGeom>
                <a:solidFill>
                  <a:srgbClr val="A1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94" name="Google Shape;594;p32"/>
                <p:cNvSpPr/>
                <p:nvPr/>
              </p:nvSpPr>
              <p:spPr>
                <a:xfrm>
                  <a:off x="990" y="2692"/>
                  <a:ext cx="3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00" extrusionOk="0">
                      <a:moveTo>
                        <a:pt x="0" y="489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7" y="11"/>
                      </a:lnTo>
                      <a:lnTo>
                        <a:pt x="7" y="500"/>
                      </a:lnTo>
                      <a:lnTo>
                        <a:pt x="4" y="495"/>
                      </a:lnTo>
                      <a:lnTo>
                        <a:pt x="0" y="489"/>
                      </a:lnTo>
                      <a:close/>
                    </a:path>
                  </a:pathLst>
                </a:custGeom>
                <a:solidFill>
                  <a:srgbClr val="A1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95" name="Google Shape;595;p32"/>
                <p:cNvSpPr/>
                <p:nvPr/>
              </p:nvSpPr>
              <p:spPr>
                <a:xfrm>
                  <a:off x="991" y="2695"/>
                  <a:ext cx="5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1" extrusionOk="0">
                      <a:moveTo>
                        <a:pt x="0" y="490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1"/>
                      </a:lnTo>
                      <a:lnTo>
                        <a:pt x="9" y="501"/>
                      </a:lnTo>
                      <a:lnTo>
                        <a:pt x="3" y="495"/>
                      </a:lnTo>
                      <a:lnTo>
                        <a:pt x="0" y="490"/>
                      </a:lnTo>
                      <a:close/>
                    </a:path>
                  </a:pathLst>
                </a:custGeom>
                <a:solidFill>
                  <a:srgbClr val="9F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96" name="Google Shape;596;p32"/>
                <p:cNvSpPr/>
                <p:nvPr/>
              </p:nvSpPr>
              <p:spPr>
                <a:xfrm>
                  <a:off x="993" y="2697"/>
                  <a:ext cx="5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0" extrusionOk="0">
                      <a:moveTo>
                        <a:pt x="0" y="489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0"/>
                      </a:lnTo>
                      <a:lnTo>
                        <a:pt x="9" y="500"/>
                      </a:lnTo>
                      <a:lnTo>
                        <a:pt x="6" y="495"/>
                      </a:lnTo>
                      <a:lnTo>
                        <a:pt x="0" y="489"/>
                      </a:lnTo>
                      <a:close/>
                    </a:path>
                  </a:pathLst>
                </a:custGeom>
                <a:solidFill>
                  <a:srgbClr val="9F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97" name="Google Shape;597;p32"/>
                <p:cNvSpPr/>
                <p:nvPr/>
              </p:nvSpPr>
              <p:spPr>
                <a:xfrm>
                  <a:off x="996" y="2700"/>
                  <a:ext cx="4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0" extrusionOk="0">
                      <a:moveTo>
                        <a:pt x="0" y="490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1"/>
                      </a:lnTo>
                      <a:lnTo>
                        <a:pt x="9" y="500"/>
                      </a:lnTo>
                      <a:lnTo>
                        <a:pt x="3" y="495"/>
                      </a:lnTo>
                      <a:lnTo>
                        <a:pt x="0" y="490"/>
                      </a:lnTo>
                      <a:close/>
                    </a:path>
                  </a:pathLst>
                </a:custGeom>
                <a:solidFill>
                  <a:srgbClr val="9ED4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98" name="Google Shape;598;p32"/>
                <p:cNvSpPr/>
                <p:nvPr/>
              </p:nvSpPr>
              <p:spPr>
                <a:xfrm>
                  <a:off x="998" y="2703"/>
                  <a:ext cx="4" cy="2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2" extrusionOk="0">
                      <a:moveTo>
                        <a:pt x="0" y="490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9" y="9"/>
                      </a:lnTo>
                      <a:lnTo>
                        <a:pt x="9" y="502"/>
                      </a:lnTo>
                      <a:lnTo>
                        <a:pt x="6" y="495"/>
                      </a:lnTo>
                      <a:lnTo>
                        <a:pt x="0" y="490"/>
                      </a:lnTo>
                      <a:close/>
                    </a:path>
                  </a:pathLst>
                </a:custGeom>
                <a:solidFill>
                  <a:srgbClr val="9ED4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99" name="Google Shape;599;p32"/>
                <p:cNvSpPr/>
                <p:nvPr/>
              </p:nvSpPr>
              <p:spPr>
                <a:xfrm>
                  <a:off x="1000" y="2705"/>
                  <a:ext cx="4" cy="2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02" extrusionOk="0">
                      <a:moveTo>
                        <a:pt x="0" y="489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7" y="9"/>
                      </a:lnTo>
                      <a:lnTo>
                        <a:pt x="7" y="502"/>
                      </a:lnTo>
                      <a:lnTo>
                        <a:pt x="3" y="496"/>
                      </a:lnTo>
                      <a:lnTo>
                        <a:pt x="0" y="489"/>
                      </a:lnTo>
                      <a:close/>
                    </a:path>
                  </a:pathLst>
                </a:custGeom>
                <a:solidFill>
                  <a:srgbClr val="9ED4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00" name="Google Shape;600;p32"/>
                <p:cNvSpPr/>
                <p:nvPr/>
              </p:nvSpPr>
              <p:spPr>
                <a:xfrm>
                  <a:off x="1002" y="2707"/>
                  <a:ext cx="5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4" extrusionOk="0">
                      <a:moveTo>
                        <a:pt x="0" y="493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504"/>
                      </a:lnTo>
                      <a:lnTo>
                        <a:pt x="4" y="499"/>
                      </a:lnTo>
                      <a:lnTo>
                        <a:pt x="0" y="493"/>
                      </a:lnTo>
                      <a:close/>
                    </a:path>
                  </a:pathLst>
                </a:custGeom>
                <a:solidFill>
                  <a:srgbClr val="9DD4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01" name="Google Shape;601;p32"/>
                <p:cNvSpPr/>
                <p:nvPr/>
              </p:nvSpPr>
              <p:spPr>
                <a:xfrm>
                  <a:off x="1004" y="2710"/>
                  <a:ext cx="4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4" extrusionOk="0">
                      <a:moveTo>
                        <a:pt x="0" y="493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0"/>
                      </a:lnTo>
                      <a:lnTo>
                        <a:pt x="9" y="504"/>
                      </a:lnTo>
                      <a:lnTo>
                        <a:pt x="5" y="498"/>
                      </a:lnTo>
                      <a:lnTo>
                        <a:pt x="0" y="493"/>
                      </a:lnTo>
                      <a:close/>
                    </a:path>
                  </a:pathLst>
                </a:custGeom>
                <a:solidFill>
                  <a:srgbClr val="9DD4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02" name="Google Shape;602;p32"/>
                <p:cNvSpPr/>
                <p:nvPr/>
              </p:nvSpPr>
              <p:spPr>
                <a:xfrm>
                  <a:off x="1007" y="2713"/>
                  <a:ext cx="3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06" extrusionOk="0">
                      <a:moveTo>
                        <a:pt x="0" y="493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8" y="9"/>
                      </a:lnTo>
                      <a:lnTo>
                        <a:pt x="8" y="506"/>
                      </a:lnTo>
                      <a:lnTo>
                        <a:pt x="4" y="499"/>
                      </a:lnTo>
                      <a:lnTo>
                        <a:pt x="0" y="493"/>
                      </a:lnTo>
                      <a:close/>
                    </a:path>
                  </a:pathLst>
                </a:custGeom>
                <a:solidFill>
                  <a:srgbClr val="9BD3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03" name="Google Shape;603;p32"/>
                <p:cNvSpPr/>
                <p:nvPr/>
              </p:nvSpPr>
              <p:spPr>
                <a:xfrm>
                  <a:off x="1008" y="2715"/>
                  <a:ext cx="5" cy="2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6" extrusionOk="0">
                      <a:moveTo>
                        <a:pt x="0" y="494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9" y="9"/>
                      </a:lnTo>
                      <a:lnTo>
                        <a:pt x="9" y="506"/>
                      </a:lnTo>
                      <a:lnTo>
                        <a:pt x="4" y="501"/>
                      </a:lnTo>
                      <a:lnTo>
                        <a:pt x="0" y="494"/>
                      </a:lnTo>
                      <a:close/>
                    </a:path>
                  </a:pathLst>
                </a:custGeom>
                <a:solidFill>
                  <a:srgbClr val="9BD3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04" name="Google Shape;604;p32"/>
                <p:cNvSpPr/>
                <p:nvPr/>
              </p:nvSpPr>
              <p:spPr>
                <a:xfrm>
                  <a:off x="1010" y="2717"/>
                  <a:ext cx="5" cy="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08" extrusionOk="0">
                      <a:moveTo>
                        <a:pt x="0" y="497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8" y="11"/>
                      </a:lnTo>
                      <a:lnTo>
                        <a:pt x="8" y="508"/>
                      </a:lnTo>
                      <a:lnTo>
                        <a:pt x="5" y="502"/>
                      </a:lnTo>
                      <a:lnTo>
                        <a:pt x="0" y="497"/>
                      </a:lnTo>
                      <a:close/>
                    </a:path>
                  </a:pathLst>
                </a:custGeom>
                <a:solidFill>
                  <a:srgbClr val="9BD3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05" name="Google Shape;605;p32"/>
                <p:cNvSpPr/>
                <p:nvPr/>
              </p:nvSpPr>
              <p:spPr>
                <a:xfrm>
                  <a:off x="1013" y="2720"/>
                  <a:ext cx="4" cy="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0" extrusionOk="0">
                      <a:moveTo>
                        <a:pt x="0" y="497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1"/>
                      </a:lnTo>
                      <a:lnTo>
                        <a:pt x="9" y="510"/>
                      </a:lnTo>
                      <a:lnTo>
                        <a:pt x="3" y="503"/>
                      </a:lnTo>
                      <a:lnTo>
                        <a:pt x="0" y="497"/>
                      </a:lnTo>
                      <a:close/>
                    </a:path>
                  </a:pathLst>
                </a:custGeom>
                <a:solidFill>
                  <a:srgbClr val="9AD3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06" name="Google Shape;606;p32"/>
                <p:cNvSpPr/>
                <p:nvPr/>
              </p:nvSpPr>
              <p:spPr>
                <a:xfrm>
                  <a:off x="1015" y="2722"/>
                  <a:ext cx="4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9" extrusionOk="0">
                      <a:moveTo>
                        <a:pt x="0" y="497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9"/>
                      </a:lnTo>
                      <a:lnTo>
                        <a:pt x="9" y="509"/>
                      </a:lnTo>
                      <a:lnTo>
                        <a:pt x="6" y="504"/>
                      </a:lnTo>
                      <a:lnTo>
                        <a:pt x="0" y="497"/>
                      </a:lnTo>
                      <a:close/>
                    </a:path>
                  </a:pathLst>
                </a:custGeom>
                <a:solidFill>
                  <a:srgbClr val="9AD3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07" name="Google Shape;607;p32"/>
                <p:cNvSpPr/>
                <p:nvPr/>
              </p:nvSpPr>
              <p:spPr>
                <a:xfrm>
                  <a:off x="1017" y="2725"/>
                  <a:ext cx="4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09" extrusionOk="0">
                      <a:moveTo>
                        <a:pt x="0" y="499"/>
                      </a:moveTo>
                      <a:lnTo>
                        <a:pt x="0" y="0"/>
                      </a:lnTo>
                      <a:lnTo>
                        <a:pt x="3" y="4"/>
                      </a:lnTo>
                      <a:lnTo>
                        <a:pt x="7" y="9"/>
                      </a:lnTo>
                      <a:lnTo>
                        <a:pt x="7" y="509"/>
                      </a:lnTo>
                      <a:lnTo>
                        <a:pt x="3" y="504"/>
                      </a:lnTo>
                      <a:lnTo>
                        <a:pt x="0" y="499"/>
                      </a:lnTo>
                      <a:close/>
                    </a:path>
                  </a:pathLst>
                </a:custGeom>
                <a:solidFill>
                  <a:srgbClr val="98D2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08" name="Google Shape;608;p32"/>
                <p:cNvSpPr/>
                <p:nvPr/>
              </p:nvSpPr>
              <p:spPr>
                <a:xfrm>
                  <a:off x="1019" y="2727"/>
                  <a:ext cx="5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1" extrusionOk="0">
                      <a:moveTo>
                        <a:pt x="0" y="500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1"/>
                      </a:lnTo>
                      <a:lnTo>
                        <a:pt x="9" y="511"/>
                      </a:lnTo>
                      <a:lnTo>
                        <a:pt x="4" y="505"/>
                      </a:lnTo>
                      <a:lnTo>
                        <a:pt x="0" y="500"/>
                      </a:lnTo>
                      <a:close/>
                    </a:path>
                  </a:pathLst>
                </a:custGeom>
                <a:solidFill>
                  <a:srgbClr val="98D2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609" name="Google Shape;609;p32"/>
              <p:cNvGrpSpPr/>
              <p:nvPr/>
            </p:nvGrpSpPr>
            <p:grpSpPr>
              <a:xfrm>
                <a:off x="929" y="2181"/>
                <a:ext cx="360" cy="879"/>
                <a:chOff x="929" y="2181"/>
                <a:chExt cx="360" cy="879"/>
              </a:xfrm>
            </p:grpSpPr>
            <p:sp>
              <p:nvSpPr>
                <p:cNvPr id="610" name="Google Shape;610;p32"/>
                <p:cNvSpPr/>
                <p:nvPr/>
              </p:nvSpPr>
              <p:spPr>
                <a:xfrm>
                  <a:off x="1021" y="2730"/>
                  <a:ext cx="4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1" extrusionOk="0">
                      <a:moveTo>
                        <a:pt x="0" y="500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9"/>
                      </a:lnTo>
                      <a:lnTo>
                        <a:pt x="9" y="511"/>
                      </a:lnTo>
                      <a:lnTo>
                        <a:pt x="5" y="506"/>
                      </a:lnTo>
                      <a:lnTo>
                        <a:pt x="0" y="500"/>
                      </a:lnTo>
                      <a:close/>
                    </a:path>
                  </a:pathLst>
                </a:custGeom>
                <a:solidFill>
                  <a:srgbClr val="98D2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11" name="Google Shape;611;p32"/>
                <p:cNvSpPr/>
                <p:nvPr/>
              </p:nvSpPr>
              <p:spPr>
                <a:xfrm>
                  <a:off x="1024" y="2732"/>
                  <a:ext cx="3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12" extrusionOk="0">
                      <a:moveTo>
                        <a:pt x="0" y="500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8" y="9"/>
                      </a:lnTo>
                      <a:lnTo>
                        <a:pt x="8" y="512"/>
                      </a:lnTo>
                      <a:lnTo>
                        <a:pt x="4" y="505"/>
                      </a:lnTo>
                      <a:lnTo>
                        <a:pt x="0" y="500"/>
                      </a:lnTo>
                      <a:close/>
                    </a:path>
                  </a:pathLst>
                </a:custGeom>
                <a:solidFill>
                  <a:srgbClr val="96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12" name="Google Shape;612;p32"/>
                <p:cNvSpPr/>
                <p:nvPr/>
              </p:nvSpPr>
              <p:spPr>
                <a:xfrm>
                  <a:off x="1025" y="2734"/>
                  <a:ext cx="5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5" extrusionOk="0">
                      <a:moveTo>
                        <a:pt x="0" y="502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515"/>
                      </a:lnTo>
                      <a:lnTo>
                        <a:pt x="4" y="509"/>
                      </a:lnTo>
                      <a:lnTo>
                        <a:pt x="0" y="502"/>
                      </a:lnTo>
                      <a:close/>
                    </a:path>
                  </a:pathLst>
                </a:custGeom>
                <a:solidFill>
                  <a:srgbClr val="96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13" name="Google Shape;613;p32"/>
                <p:cNvSpPr/>
                <p:nvPr/>
              </p:nvSpPr>
              <p:spPr>
                <a:xfrm>
                  <a:off x="1027" y="2737"/>
                  <a:ext cx="5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4" extrusionOk="0">
                      <a:moveTo>
                        <a:pt x="0" y="503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8"/>
                      </a:lnTo>
                      <a:lnTo>
                        <a:pt x="9" y="514"/>
                      </a:lnTo>
                      <a:lnTo>
                        <a:pt x="5" y="509"/>
                      </a:lnTo>
                      <a:lnTo>
                        <a:pt x="0" y="503"/>
                      </a:lnTo>
                      <a:close/>
                    </a:path>
                  </a:pathLst>
                </a:custGeom>
                <a:solidFill>
                  <a:srgbClr val="95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14" name="Google Shape;614;p32"/>
                <p:cNvSpPr/>
                <p:nvPr/>
              </p:nvSpPr>
              <p:spPr>
                <a:xfrm>
                  <a:off x="1030" y="2739"/>
                  <a:ext cx="4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5" extrusionOk="0">
                      <a:moveTo>
                        <a:pt x="0" y="504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9" y="9"/>
                      </a:lnTo>
                      <a:lnTo>
                        <a:pt x="9" y="515"/>
                      </a:lnTo>
                      <a:lnTo>
                        <a:pt x="4" y="509"/>
                      </a:lnTo>
                      <a:lnTo>
                        <a:pt x="0" y="504"/>
                      </a:lnTo>
                      <a:close/>
                    </a:path>
                  </a:pathLst>
                </a:custGeom>
                <a:solidFill>
                  <a:srgbClr val="95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15" name="Google Shape;615;p32"/>
                <p:cNvSpPr/>
                <p:nvPr/>
              </p:nvSpPr>
              <p:spPr>
                <a:xfrm>
                  <a:off x="1032" y="2741"/>
                  <a:ext cx="4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17" extrusionOk="0">
                      <a:moveTo>
                        <a:pt x="0" y="506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8" y="11"/>
                      </a:lnTo>
                      <a:lnTo>
                        <a:pt x="8" y="517"/>
                      </a:lnTo>
                      <a:lnTo>
                        <a:pt x="5" y="512"/>
                      </a:lnTo>
                      <a:lnTo>
                        <a:pt x="0" y="506"/>
                      </a:lnTo>
                      <a:close/>
                    </a:path>
                  </a:pathLst>
                </a:custGeom>
                <a:solidFill>
                  <a:srgbClr val="95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16" name="Google Shape;616;p32"/>
                <p:cNvSpPr/>
                <p:nvPr/>
              </p:nvSpPr>
              <p:spPr>
                <a:xfrm>
                  <a:off x="1034" y="2744"/>
                  <a:ext cx="4" cy="2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16" extrusionOk="0">
                      <a:moveTo>
                        <a:pt x="0" y="506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9"/>
                      </a:lnTo>
                      <a:lnTo>
                        <a:pt x="7" y="516"/>
                      </a:lnTo>
                      <a:lnTo>
                        <a:pt x="3" y="511"/>
                      </a:lnTo>
                      <a:lnTo>
                        <a:pt x="0" y="506"/>
                      </a:lnTo>
                      <a:close/>
                    </a:path>
                  </a:pathLst>
                </a:custGeom>
                <a:solidFill>
                  <a:srgbClr val="94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17" name="Google Shape;617;p32"/>
                <p:cNvSpPr/>
                <p:nvPr/>
              </p:nvSpPr>
              <p:spPr>
                <a:xfrm>
                  <a:off x="1036" y="2747"/>
                  <a:ext cx="5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7" extrusionOk="0">
                      <a:moveTo>
                        <a:pt x="0" y="506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9" y="9"/>
                      </a:lnTo>
                      <a:lnTo>
                        <a:pt x="9" y="517"/>
                      </a:lnTo>
                      <a:lnTo>
                        <a:pt x="4" y="511"/>
                      </a:lnTo>
                      <a:lnTo>
                        <a:pt x="0" y="506"/>
                      </a:lnTo>
                      <a:close/>
                    </a:path>
                  </a:pathLst>
                </a:custGeom>
                <a:solidFill>
                  <a:srgbClr val="94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18" name="Google Shape;618;p32"/>
                <p:cNvSpPr/>
                <p:nvPr/>
              </p:nvSpPr>
              <p:spPr>
                <a:xfrm>
                  <a:off x="1038" y="2748"/>
                  <a:ext cx="5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8" extrusionOk="0">
                      <a:moveTo>
                        <a:pt x="0" y="507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518"/>
                      </a:lnTo>
                      <a:lnTo>
                        <a:pt x="5" y="513"/>
                      </a:lnTo>
                      <a:lnTo>
                        <a:pt x="0" y="507"/>
                      </a:lnTo>
                      <a:close/>
                    </a:path>
                  </a:pathLst>
                </a:custGeom>
                <a:solidFill>
                  <a:srgbClr val="93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19" name="Google Shape;619;p32"/>
                <p:cNvSpPr/>
                <p:nvPr/>
              </p:nvSpPr>
              <p:spPr>
                <a:xfrm>
                  <a:off x="1041" y="2751"/>
                  <a:ext cx="3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18" extrusionOk="0">
                      <a:moveTo>
                        <a:pt x="0" y="508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8" y="9"/>
                      </a:lnTo>
                      <a:lnTo>
                        <a:pt x="8" y="518"/>
                      </a:lnTo>
                      <a:lnTo>
                        <a:pt x="4" y="513"/>
                      </a:lnTo>
                      <a:lnTo>
                        <a:pt x="0" y="508"/>
                      </a:lnTo>
                      <a:close/>
                    </a:path>
                  </a:pathLst>
                </a:custGeom>
                <a:solidFill>
                  <a:srgbClr val="93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20" name="Google Shape;620;p32"/>
                <p:cNvSpPr/>
                <p:nvPr/>
              </p:nvSpPr>
              <p:spPr>
                <a:xfrm>
                  <a:off x="1043" y="2754"/>
                  <a:ext cx="4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8" extrusionOk="0">
                      <a:moveTo>
                        <a:pt x="0" y="507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9" y="9"/>
                      </a:lnTo>
                      <a:lnTo>
                        <a:pt x="9" y="518"/>
                      </a:lnTo>
                      <a:lnTo>
                        <a:pt x="4" y="512"/>
                      </a:lnTo>
                      <a:lnTo>
                        <a:pt x="0" y="507"/>
                      </a:lnTo>
                      <a:close/>
                    </a:path>
                  </a:pathLst>
                </a:custGeom>
                <a:solidFill>
                  <a:srgbClr val="93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21" name="Google Shape;621;p32"/>
                <p:cNvSpPr/>
                <p:nvPr/>
              </p:nvSpPr>
              <p:spPr>
                <a:xfrm>
                  <a:off x="1044" y="2756"/>
                  <a:ext cx="5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09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9"/>
                      </a:lnTo>
                      <a:lnTo>
                        <a:pt x="9" y="520"/>
                      </a:lnTo>
                      <a:lnTo>
                        <a:pt x="5" y="515"/>
                      </a:lnTo>
                      <a:lnTo>
                        <a:pt x="0" y="509"/>
                      </a:lnTo>
                      <a:close/>
                    </a:path>
                  </a:pathLst>
                </a:custGeom>
                <a:solidFill>
                  <a:srgbClr val="92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22" name="Google Shape;622;p32"/>
                <p:cNvSpPr/>
                <p:nvPr/>
              </p:nvSpPr>
              <p:spPr>
                <a:xfrm>
                  <a:off x="1047" y="2758"/>
                  <a:ext cx="4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09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9" y="9"/>
                      </a:lnTo>
                      <a:lnTo>
                        <a:pt x="9" y="520"/>
                      </a:lnTo>
                      <a:lnTo>
                        <a:pt x="4" y="514"/>
                      </a:lnTo>
                      <a:lnTo>
                        <a:pt x="0" y="509"/>
                      </a:lnTo>
                      <a:close/>
                    </a:path>
                  </a:pathLst>
                </a:custGeom>
                <a:solidFill>
                  <a:srgbClr val="92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23" name="Google Shape;623;p32"/>
                <p:cNvSpPr/>
                <p:nvPr/>
              </p:nvSpPr>
              <p:spPr>
                <a:xfrm>
                  <a:off x="1049" y="2760"/>
                  <a:ext cx="4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2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11"/>
                      </a:lnTo>
                      <a:lnTo>
                        <a:pt x="9" y="522"/>
                      </a:lnTo>
                      <a:lnTo>
                        <a:pt x="5" y="517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91CF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24" name="Google Shape;624;p32"/>
                <p:cNvSpPr/>
                <p:nvPr/>
              </p:nvSpPr>
              <p:spPr>
                <a:xfrm>
                  <a:off x="1051" y="2763"/>
                  <a:ext cx="4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21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7" y="8"/>
                      </a:lnTo>
                      <a:lnTo>
                        <a:pt x="7" y="521"/>
                      </a:lnTo>
                      <a:lnTo>
                        <a:pt x="4" y="516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91CF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25" name="Google Shape;625;p32"/>
                <p:cNvSpPr/>
                <p:nvPr/>
              </p:nvSpPr>
              <p:spPr>
                <a:xfrm>
                  <a:off x="1053" y="2765"/>
                  <a:ext cx="5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20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8" y="9"/>
                      </a:lnTo>
                      <a:lnTo>
                        <a:pt x="8" y="520"/>
                      </a:lnTo>
                      <a:lnTo>
                        <a:pt x="3" y="516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91CF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26" name="Google Shape;626;p32"/>
                <p:cNvSpPr/>
                <p:nvPr/>
              </p:nvSpPr>
              <p:spPr>
                <a:xfrm>
                  <a:off x="1055" y="2767"/>
                  <a:ext cx="5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2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9"/>
                      </a:lnTo>
                      <a:lnTo>
                        <a:pt x="9" y="522"/>
                      </a:lnTo>
                      <a:lnTo>
                        <a:pt x="5" y="517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90CF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27" name="Google Shape;627;p32"/>
                <p:cNvSpPr/>
                <p:nvPr/>
              </p:nvSpPr>
              <p:spPr>
                <a:xfrm>
                  <a:off x="1058" y="2770"/>
                  <a:ext cx="3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22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8" y="9"/>
                      </a:lnTo>
                      <a:lnTo>
                        <a:pt x="8" y="522"/>
                      </a:lnTo>
                      <a:lnTo>
                        <a:pt x="4" y="516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90CF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28" name="Google Shape;628;p32"/>
                <p:cNvSpPr/>
                <p:nvPr/>
              </p:nvSpPr>
              <p:spPr>
                <a:xfrm>
                  <a:off x="1060" y="2772"/>
                  <a:ext cx="4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2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9"/>
                      </a:lnTo>
                      <a:lnTo>
                        <a:pt x="9" y="522"/>
                      </a:lnTo>
                      <a:lnTo>
                        <a:pt x="4" y="519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8F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29" name="Google Shape;629;p32"/>
                <p:cNvSpPr/>
                <p:nvPr/>
              </p:nvSpPr>
              <p:spPr>
                <a:xfrm>
                  <a:off x="1061" y="2774"/>
                  <a:ext cx="5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2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9" y="9"/>
                      </a:lnTo>
                      <a:lnTo>
                        <a:pt x="9" y="522"/>
                      </a:lnTo>
                      <a:lnTo>
                        <a:pt x="5" y="516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8F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0" name="Google Shape;630;p32"/>
                <p:cNvSpPr/>
                <p:nvPr/>
              </p:nvSpPr>
              <p:spPr>
                <a:xfrm>
                  <a:off x="1064" y="2776"/>
                  <a:ext cx="5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2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9"/>
                      </a:lnTo>
                      <a:lnTo>
                        <a:pt x="9" y="522"/>
                      </a:lnTo>
                      <a:lnTo>
                        <a:pt x="4" y="519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8F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1" name="Google Shape;631;p32"/>
                <p:cNvSpPr/>
                <p:nvPr/>
              </p:nvSpPr>
              <p:spPr>
                <a:xfrm>
                  <a:off x="1066" y="2779"/>
                  <a:ext cx="4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9" y="9"/>
                      </a:lnTo>
                      <a:lnTo>
                        <a:pt x="9" y="520"/>
                      </a:lnTo>
                      <a:lnTo>
                        <a:pt x="5" y="516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8E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2" name="Google Shape;632;p32"/>
                <p:cNvSpPr/>
                <p:nvPr/>
              </p:nvSpPr>
              <p:spPr>
                <a:xfrm>
                  <a:off x="1069" y="2781"/>
                  <a:ext cx="3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22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9"/>
                      </a:lnTo>
                      <a:lnTo>
                        <a:pt x="7" y="522"/>
                      </a:lnTo>
                      <a:lnTo>
                        <a:pt x="4" y="517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8E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3" name="Google Shape;633;p32"/>
                <p:cNvSpPr/>
                <p:nvPr/>
              </p:nvSpPr>
              <p:spPr>
                <a:xfrm>
                  <a:off x="1070" y="2783"/>
                  <a:ext cx="5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9" y="9"/>
                      </a:lnTo>
                      <a:lnTo>
                        <a:pt x="9" y="520"/>
                      </a:lnTo>
                      <a:lnTo>
                        <a:pt x="3" y="516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8D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4" name="Google Shape;634;p32"/>
                <p:cNvSpPr/>
                <p:nvPr/>
              </p:nvSpPr>
              <p:spPr>
                <a:xfrm>
                  <a:off x="1072" y="2785"/>
                  <a:ext cx="5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9" y="9"/>
                      </a:lnTo>
                      <a:lnTo>
                        <a:pt x="9" y="520"/>
                      </a:lnTo>
                      <a:lnTo>
                        <a:pt x="6" y="517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8D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5" name="Google Shape;635;p32"/>
                <p:cNvSpPr/>
                <p:nvPr/>
              </p:nvSpPr>
              <p:spPr>
                <a:xfrm>
                  <a:off x="1075" y="2788"/>
                  <a:ext cx="3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18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7" y="9"/>
                      </a:lnTo>
                      <a:lnTo>
                        <a:pt x="7" y="518"/>
                      </a:lnTo>
                      <a:lnTo>
                        <a:pt x="3" y="514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8D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6" name="Google Shape;636;p32"/>
                <p:cNvSpPr/>
                <p:nvPr/>
              </p:nvSpPr>
              <p:spPr>
                <a:xfrm>
                  <a:off x="1077" y="2790"/>
                  <a:ext cx="4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9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9"/>
                      </a:lnTo>
                      <a:lnTo>
                        <a:pt x="9" y="519"/>
                      </a:lnTo>
                      <a:lnTo>
                        <a:pt x="4" y="515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8C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7" name="Google Shape;637;p32"/>
                <p:cNvSpPr/>
                <p:nvPr/>
              </p:nvSpPr>
              <p:spPr>
                <a:xfrm>
                  <a:off x="1078" y="2792"/>
                  <a:ext cx="5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6" extrusionOk="0">
                      <a:moveTo>
                        <a:pt x="0" y="509"/>
                      </a:move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9" y="7"/>
                      </a:lnTo>
                      <a:lnTo>
                        <a:pt x="9" y="516"/>
                      </a:lnTo>
                      <a:lnTo>
                        <a:pt x="5" y="513"/>
                      </a:lnTo>
                      <a:lnTo>
                        <a:pt x="0" y="509"/>
                      </a:lnTo>
                      <a:close/>
                    </a:path>
                  </a:pathLst>
                </a:custGeom>
                <a:solidFill>
                  <a:srgbClr val="8C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8" name="Google Shape;638;p32"/>
                <p:cNvSpPr/>
                <p:nvPr/>
              </p:nvSpPr>
              <p:spPr>
                <a:xfrm>
                  <a:off x="1081" y="2794"/>
                  <a:ext cx="5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7" extrusionOk="0">
                      <a:moveTo>
                        <a:pt x="0" y="510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9" y="9"/>
                      </a:lnTo>
                      <a:lnTo>
                        <a:pt x="9" y="517"/>
                      </a:lnTo>
                      <a:lnTo>
                        <a:pt x="4" y="513"/>
                      </a:lnTo>
                      <a:lnTo>
                        <a:pt x="0" y="510"/>
                      </a:lnTo>
                      <a:close/>
                    </a:path>
                  </a:pathLst>
                </a:custGeom>
                <a:solidFill>
                  <a:srgbClr val="8B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9" name="Google Shape;639;p32"/>
                <p:cNvSpPr/>
                <p:nvPr/>
              </p:nvSpPr>
              <p:spPr>
                <a:xfrm>
                  <a:off x="1083" y="2796"/>
                  <a:ext cx="4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4" extrusionOk="0">
                      <a:moveTo>
                        <a:pt x="0" y="509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9"/>
                      </a:lnTo>
                      <a:lnTo>
                        <a:pt x="9" y="514"/>
                      </a:lnTo>
                      <a:lnTo>
                        <a:pt x="5" y="513"/>
                      </a:lnTo>
                      <a:lnTo>
                        <a:pt x="0" y="509"/>
                      </a:lnTo>
                      <a:close/>
                    </a:path>
                  </a:pathLst>
                </a:custGeom>
                <a:solidFill>
                  <a:srgbClr val="8B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0" name="Google Shape;640;p32"/>
                <p:cNvSpPr/>
                <p:nvPr/>
              </p:nvSpPr>
              <p:spPr>
                <a:xfrm>
                  <a:off x="1086" y="2799"/>
                  <a:ext cx="3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13" extrusionOk="0">
                      <a:moveTo>
                        <a:pt x="0" y="508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7" y="9"/>
                      </a:lnTo>
                      <a:lnTo>
                        <a:pt x="7" y="513"/>
                      </a:lnTo>
                      <a:lnTo>
                        <a:pt x="4" y="509"/>
                      </a:lnTo>
                      <a:lnTo>
                        <a:pt x="0" y="508"/>
                      </a:lnTo>
                      <a:close/>
                    </a:path>
                  </a:pathLst>
                </a:custGeom>
                <a:solidFill>
                  <a:srgbClr val="8B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1" name="Google Shape;641;p32"/>
                <p:cNvSpPr/>
                <p:nvPr/>
              </p:nvSpPr>
              <p:spPr>
                <a:xfrm>
                  <a:off x="1087" y="2800"/>
                  <a:ext cx="5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1" extrusionOk="0">
                      <a:moveTo>
                        <a:pt x="0" y="505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9"/>
                      </a:lnTo>
                      <a:lnTo>
                        <a:pt x="9" y="511"/>
                      </a:lnTo>
                      <a:lnTo>
                        <a:pt x="3" y="509"/>
                      </a:lnTo>
                      <a:lnTo>
                        <a:pt x="0" y="505"/>
                      </a:lnTo>
                      <a:close/>
                    </a:path>
                  </a:pathLst>
                </a:custGeom>
                <a:solidFill>
                  <a:srgbClr val="8ACC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2" name="Google Shape;642;p32"/>
                <p:cNvSpPr/>
                <p:nvPr/>
              </p:nvSpPr>
              <p:spPr>
                <a:xfrm>
                  <a:off x="1089" y="2803"/>
                  <a:ext cx="5" cy="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8" extrusionOk="0">
                      <a:moveTo>
                        <a:pt x="0" y="504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9" y="7"/>
                      </a:lnTo>
                      <a:lnTo>
                        <a:pt x="9" y="508"/>
                      </a:lnTo>
                      <a:lnTo>
                        <a:pt x="6" y="506"/>
                      </a:lnTo>
                      <a:lnTo>
                        <a:pt x="0" y="504"/>
                      </a:lnTo>
                      <a:close/>
                    </a:path>
                  </a:pathLst>
                </a:custGeom>
                <a:solidFill>
                  <a:srgbClr val="8ACC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3" name="Google Shape;643;p32"/>
                <p:cNvSpPr/>
                <p:nvPr/>
              </p:nvSpPr>
              <p:spPr>
                <a:xfrm>
                  <a:off x="1092" y="2805"/>
                  <a:ext cx="3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05" extrusionOk="0">
                      <a:moveTo>
                        <a:pt x="0" y="502"/>
                      </a:moveTo>
                      <a:lnTo>
                        <a:pt x="0" y="0"/>
                      </a:lnTo>
                      <a:lnTo>
                        <a:pt x="1" y="3"/>
                      </a:lnTo>
                      <a:lnTo>
                        <a:pt x="5" y="7"/>
                      </a:lnTo>
                      <a:lnTo>
                        <a:pt x="7" y="7"/>
                      </a:lnTo>
                      <a:lnTo>
                        <a:pt x="7" y="9"/>
                      </a:lnTo>
                      <a:lnTo>
                        <a:pt x="7" y="505"/>
                      </a:lnTo>
                      <a:lnTo>
                        <a:pt x="3" y="504"/>
                      </a:lnTo>
                      <a:lnTo>
                        <a:pt x="0" y="502"/>
                      </a:lnTo>
                      <a:close/>
                    </a:path>
                  </a:pathLst>
                </a:custGeom>
                <a:solidFill>
                  <a:srgbClr val="89CC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4" name="Google Shape;644;p32"/>
                <p:cNvSpPr/>
                <p:nvPr/>
              </p:nvSpPr>
              <p:spPr>
                <a:xfrm>
                  <a:off x="1094" y="2807"/>
                  <a:ext cx="4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4" extrusionOk="0">
                      <a:moveTo>
                        <a:pt x="0" y="501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2" y="4"/>
                      </a:lnTo>
                      <a:lnTo>
                        <a:pt x="6" y="6"/>
                      </a:lnTo>
                      <a:lnTo>
                        <a:pt x="9" y="9"/>
                      </a:lnTo>
                      <a:lnTo>
                        <a:pt x="9" y="504"/>
                      </a:lnTo>
                      <a:lnTo>
                        <a:pt x="4" y="502"/>
                      </a:lnTo>
                      <a:lnTo>
                        <a:pt x="0" y="501"/>
                      </a:lnTo>
                      <a:close/>
                    </a:path>
                  </a:pathLst>
                </a:custGeom>
                <a:solidFill>
                  <a:srgbClr val="89CC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5" name="Google Shape;645;p32"/>
                <p:cNvSpPr/>
                <p:nvPr/>
              </p:nvSpPr>
              <p:spPr>
                <a:xfrm>
                  <a:off x="1095" y="2809"/>
                  <a:ext cx="5" cy="2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0" extrusionOk="0">
                      <a:moveTo>
                        <a:pt x="0" y="496"/>
                      </a:move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9" y="9"/>
                      </a:lnTo>
                      <a:lnTo>
                        <a:pt x="9" y="500"/>
                      </a:lnTo>
                      <a:lnTo>
                        <a:pt x="5" y="498"/>
                      </a:lnTo>
                      <a:lnTo>
                        <a:pt x="0" y="496"/>
                      </a:lnTo>
                      <a:close/>
                    </a:path>
                  </a:pathLst>
                </a:custGeom>
                <a:solidFill>
                  <a:srgbClr val="89CC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6" name="Google Shape;646;p32"/>
                <p:cNvSpPr/>
                <p:nvPr/>
              </p:nvSpPr>
              <p:spPr>
                <a:xfrm>
                  <a:off x="1098" y="2811"/>
                  <a:ext cx="5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7" extrusionOk="0">
                      <a:moveTo>
                        <a:pt x="0" y="495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9"/>
                      </a:lnTo>
                      <a:lnTo>
                        <a:pt x="9" y="497"/>
                      </a:lnTo>
                      <a:lnTo>
                        <a:pt x="4" y="497"/>
                      </a:lnTo>
                      <a:lnTo>
                        <a:pt x="0" y="495"/>
                      </a:lnTo>
                      <a:close/>
                    </a:path>
                  </a:pathLst>
                </a:custGeom>
                <a:solidFill>
                  <a:srgbClr val="88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7" name="Google Shape;647;p32"/>
                <p:cNvSpPr/>
                <p:nvPr/>
              </p:nvSpPr>
              <p:spPr>
                <a:xfrm>
                  <a:off x="1100" y="2814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1" extrusionOk="0">
                      <a:moveTo>
                        <a:pt x="0" y="491"/>
                      </a:move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9" y="9"/>
                      </a:lnTo>
                      <a:lnTo>
                        <a:pt x="9" y="491"/>
                      </a:lnTo>
                      <a:lnTo>
                        <a:pt x="5" y="491"/>
                      </a:lnTo>
                      <a:lnTo>
                        <a:pt x="0" y="491"/>
                      </a:lnTo>
                      <a:close/>
                    </a:path>
                  </a:pathLst>
                </a:custGeom>
                <a:solidFill>
                  <a:srgbClr val="88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8" name="Google Shape;648;p32"/>
                <p:cNvSpPr/>
                <p:nvPr/>
              </p:nvSpPr>
              <p:spPr>
                <a:xfrm>
                  <a:off x="1103" y="2816"/>
                  <a:ext cx="3" cy="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8" extrusionOk="0">
                      <a:moveTo>
                        <a:pt x="0" y="488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9"/>
                      </a:lnTo>
                      <a:lnTo>
                        <a:pt x="7" y="488"/>
                      </a:lnTo>
                      <a:lnTo>
                        <a:pt x="4" y="488"/>
                      </a:lnTo>
                      <a:lnTo>
                        <a:pt x="0" y="488"/>
                      </a:lnTo>
                      <a:close/>
                    </a:path>
                  </a:pathLst>
                </a:custGeom>
                <a:solidFill>
                  <a:srgbClr val="87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9" name="Google Shape;649;p32"/>
                <p:cNvSpPr/>
                <p:nvPr/>
              </p:nvSpPr>
              <p:spPr>
                <a:xfrm>
                  <a:off x="1104" y="2818"/>
                  <a:ext cx="5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2" extrusionOk="0">
                      <a:moveTo>
                        <a:pt x="0" y="482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9" y="9"/>
                      </a:lnTo>
                      <a:lnTo>
                        <a:pt x="9" y="482"/>
                      </a:lnTo>
                      <a:lnTo>
                        <a:pt x="3" y="482"/>
                      </a:lnTo>
                      <a:lnTo>
                        <a:pt x="0" y="482"/>
                      </a:lnTo>
                      <a:close/>
                    </a:path>
                  </a:pathLst>
                </a:custGeom>
                <a:solidFill>
                  <a:srgbClr val="87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50" name="Google Shape;650;p32"/>
                <p:cNvSpPr/>
                <p:nvPr/>
              </p:nvSpPr>
              <p:spPr>
                <a:xfrm>
                  <a:off x="1106" y="2820"/>
                  <a:ext cx="5" cy="2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79" extrusionOk="0">
                      <a:moveTo>
                        <a:pt x="0" y="479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9" y="9"/>
                      </a:lnTo>
                      <a:lnTo>
                        <a:pt x="9" y="479"/>
                      </a:lnTo>
                      <a:lnTo>
                        <a:pt x="6" y="479"/>
                      </a:lnTo>
                      <a:lnTo>
                        <a:pt x="0" y="479"/>
                      </a:lnTo>
                      <a:close/>
                    </a:path>
                  </a:pathLst>
                </a:custGeom>
                <a:solidFill>
                  <a:srgbClr val="87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51" name="Google Shape;651;p32"/>
                <p:cNvSpPr/>
                <p:nvPr/>
              </p:nvSpPr>
              <p:spPr>
                <a:xfrm>
                  <a:off x="1109" y="2823"/>
                  <a:ext cx="3" cy="2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73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7" y="9"/>
                      </a:lnTo>
                      <a:lnTo>
                        <a:pt x="7" y="471"/>
                      </a:lnTo>
                      <a:lnTo>
                        <a:pt x="3" y="473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85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52" name="Google Shape;652;p32"/>
                <p:cNvSpPr/>
                <p:nvPr/>
              </p:nvSpPr>
              <p:spPr>
                <a:xfrm>
                  <a:off x="1111" y="2825"/>
                  <a:ext cx="4" cy="2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70" extrusionOk="0">
                      <a:moveTo>
                        <a:pt x="0" y="470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465"/>
                      </a:lnTo>
                      <a:lnTo>
                        <a:pt x="4" y="468"/>
                      </a:lnTo>
                      <a:lnTo>
                        <a:pt x="0" y="470"/>
                      </a:lnTo>
                      <a:close/>
                    </a:path>
                  </a:pathLst>
                </a:custGeom>
                <a:solidFill>
                  <a:srgbClr val="85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53" name="Google Shape;653;p32"/>
                <p:cNvSpPr/>
                <p:nvPr/>
              </p:nvSpPr>
              <p:spPr>
                <a:xfrm>
                  <a:off x="1112" y="2827"/>
                  <a:ext cx="5" cy="2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62" extrusionOk="0">
                      <a:moveTo>
                        <a:pt x="0" y="462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9"/>
                      </a:lnTo>
                      <a:lnTo>
                        <a:pt x="9" y="455"/>
                      </a:lnTo>
                      <a:lnTo>
                        <a:pt x="5" y="459"/>
                      </a:lnTo>
                      <a:lnTo>
                        <a:pt x="0" y="462"/>
                      </a:lnTo>
                      <a:close/>
                    </a:path>
                  </a:pathLst>
                </a:custGeom>
                <a:solidFill>
                  <a:srgbClr val="84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54" name="Google Shape;654;p32"/>
                <p:cNvSpPr/>
                <p:nvPr/>
              </p:nvSpPr>
              <p:spPr>
                <a:xfrm>
                  <a:off x="1115" y="2830"/>
                  <a:ext cx="4" cy="2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54" extrusionOk="0">
                      <a:moveTo>
                        <a:pt x="0" y="454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7" y="9"/>
                      </a:lnTo>
                      <a:lnTo>
                        <a:pt x="7" y="446"/>
                      </a:lnTo>
                      <a:lnTo>
                        <a:pt x="7" y="448"/>
                      </a:lnTo>
                      <a:lnTo>
                        <a:pt x="6" y="450"/>
                      </a:lnTo>
                      <a:lnTo>
                        <a:pt x="2" y="452"/>
                      </a:lnTo>
                      <a:lnTo>
                        <a:pt x="0" y="454"/>
                      </a:lnTo>
                      <a:close/>
                    </a:path>
                  </a:pathLst>
                </a:custGeom>
                <a:solidFill>
                  <a:srgbClr val="84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55" name="Google Shape;655;p32"/>
                <p:cNvSpPr/>
                <p:nvPr/>
              </p:nvSpPr>
              <p:spPr>
                <a:xfrm>
                  <a:off x="1117" y="2832"/>
                  <a:ext cx="4" cy="2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46" extrusionOk="0">
                      <a:moveTo>
                        <a:pt x="0" y="446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0"/>
                      </a:lnTo>
                      <a:lnTo>
                        <a:pt x="9" y="437"/>
                      </a:lnTo>
                      <a:lnTo>
                        <a:pt x="5" y="442"/>
                      </a:lnTo>
                      <a:lnTo>
                        <a:pt x="2" y="446"/>
                      </a:lnTo>
                      <a:lnTo>
                        <a:pt x="0" y="446"/>
                      </a:lnTo>
                      <a:lnTo>
                        <a:pt x="0" y="446"/>
                      </a:lnTo>
                      <a:close/>
                    </a:path>
                  </a:pathLst>
                </a:custGeom>
                <a:solidFill>
                  <a:srgbClr val="84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56" name="Google Shape;656;p32"/>
                <p:cNvSpPr/>
                <p:nvPr/>
              </p:nvSpPr>
              <p:spPr>
                <a:xfrm>
                  <a:off x="1119" y="2834"/>
                  <a:ext cx="4" cy="2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37" extrusionOk="0">
                      <a:moveTo>
                        <a:pt x="0" y="437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429"/>
                      </a:lnTo>
                      <a:lnTo>
                        <a:pt x="6" y="432"/>
                      </a:lnTo>
                      <a:lnTo>
                        <a:pt x="0" y="437"/>
                      </a:lnTo>
                      <a:close/>
                    </a:path>
                  </a:pathLst>
                </a:custGeom>
                <a:solidFill>
                  <a:srgbClr val="83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57" name="Google Shape;657;p32"/>
                <p:cNvSpPr/>
                <p:nvPr/>
              </p:nvSpPr>
              <p:spPr>
                <a:xfrm>
                  <a:off x="1121" y="2837"/>
                  <a:ext cx="5" cy="2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27" extrusionOk="0">
                      <a:moveTo>
                        <a:pt x="0" y="427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1"/>
                      </a:lnTo>
                      <a:lnTo>
                        <a:pt x="9" y="418"/>
                      </a:lnTo>
                      <a:lnTo>
                        <a:pt x="3" y="424"/>
                      </a:lnTo>
                      <a:lnTo>
                        <a:pt x="0" y="427"/>
                      </a:lnTo>
                      <a:close/>
                    </a:path>
                  </a:pathLst>
                </a:custGeom>
                <a:solidFill>
                  <a:srgbClr val="83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58" name="Google Shape;658;p32"/>
                <p:cNvSpPr/>
                <p:nvPr/>
              </p:nvSpPr>
              <p:spPr>
                <a:xfrm>
                  <a:off x="1123" y="2840"/>
                  <a:ext cx="5" cy="2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18" extrusionOk="0">
                      <a:moveTo>
                        <a:pt x="0" y="418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0"/>
                      </a:lnTo>
                      <a:lnTo>
                        <a:pt x="9" y="409"/>
                      </a:lnTo>
                      <a:lnTo>
                        <a:pt x="6" y="412"/>
                      </a:lnTo>
                      <a:lnTo>
                        <a:pt x="0" y="418"/>
                      </a:lnTo>
                      <a:close/>
                    </a:path>
                  </a:pathLst>
                </a:custGeom>
                <a:solidFill>
                  <a:srgbClr val="82C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59" name="Google Shape;659;p32"/>
                <p:cNvSpPr/>
                <p:nvPr/>
              </p:nvSpPr>
              <p:spPr>
                <a:xfrm>
                  <a:off x="1126" y="2843"/>
                  <a:ext cx="3" cy="2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07" extrusionOk="0">
                      <a:moveTo>
                        <a:pt x="0" y="407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9"/>
                      </a:lnTo>
                      <a:lnTo>
                        <a:pt x="7" y="398"/>
                      </a:lnTo>
                      <a:lnTo>
                        <a:pt x="3" y="404"/>
                      </a:lnTo>
                      <a:lnTo>
                        <a:pt x="0" y="407"/>
                      </a:lnTo>
                      <a:close/>
                    </a:path>
                  </a:pathLst>
                </a:custGeom>
                <a:solidFill>
                  <a:srgbClr val="82C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60" name="Google Shape;660;p32"/>
                <p:cNvSpPr/>
                <p:nvPr/>
              </p:nvSpPr>
              <p:spPr>
                <a:xfrm>
                  <a:off x="1128" y="2845"/>
                  <a:ext cx="4" cy="1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99" extrusionOk="0">
                      <a:moveTo>
                        <a:pt x="0" y="399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388"/>
                      </a:lnTo>
                      <a:lnTo>
                        <a:pt x="4" y="393"/>
                      </a:lnTo>
                      <a:lnTo>
                        <a:pt x="0" y="399"/>
                      </a:lnTo>
                      <a:close/>
                    </a:path>
                  </a:pathLst>
                </a:custGeom>
                <a:solidFill>
                  <a:srgbClr val="82C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61" name="Google Shape;661;p32"/>
                <p:cNvSpPr/>
                <p:nvPr/>
              </p:nvSpPr>
              <p:spPr>
                <a:xfrm>
                  <a:off x="1129" y="2847"/>
                  <a:ext cx="5" cy="1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89" extrusionOk="0">
                      <a:moveTo>
                        <a:pt x="0" y="389"/>
                      </a:moveTo>
                      <a:lnTo>
                        <a:pt x="0" y="0"/>
                      </a:lnTo>
                      <a:lnTo>
                        <a:pt x="5" y="7"/>
                      </a:lnTo>
                      <a:lnTo>
                        <a:pt x="9" y="13"/>
                      </a:lnTo>
                      <a:lnTo>
                        <a:pt x="9" y="380"/>
                      </a:lnTo>
                      <a:lnTo>
                        <a:pt x="5" y="384"/>
                      </a:lnTo>
                      <a:lnTo>
                        <a:pt x="0" y="389"/>
                      </a:lnTo>
                      <a:close/>
                    </a:path>
                  </a:pathLst>
                </a:custGeom>
                <a:solidFill>
                  <a:srgbClr val="81C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62" name="Google Shape;662;p32"/>
                <p:cNvSpPr/>
                <p:nvPr/>
              </p:nvSpPr>
              <p:spPr>
                <a:xfrm>
                  <a:off x="1132" y="2851"/>
                  <a:ext cx="4" cy="1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377" extrusionOk="0">
                      <a:moveTo>
                        <a:pt x="0" y="377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11"/>
                      </a:lnTo>
                      <a:lnTo>
                        <a:pt x="7" y="368"/>
                      </a:lnTo>
                      <a:lnTo>
                        <a:pt x="4" y="373"/>
                      </a:lnTo>
                      <a:lnTo>
                        <a:pt x="0" y="377"/>
                      </a:lnTo>
                      <a:close/>
                    </a:path>
                  </a:pathLst>
                </a:custGeom>
                <a:solidFill>
                  <a:srgbClr val="81C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63" name="Google Shape;663;p32"/>
                <p:cNvSpPr/>
                <p:nvPr/>
              </p:nvSpPr>
              <p:spPr>
                <a:xfrm>
                  <a:off x="1134" y="2853"/>
                  <a:ext cx="4" cy="1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67" extrusionOk="0">
                      <a:moveTo>
                        <a:pt x="0" y="367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0"/>
                      </a:lnTo>
                      <a:lnTo>
                        <a:pt x="9" y="356"/>
                      </a:lnTo>
                      <a:lnTo>
                        <a:pt x="3" y="362"/>
                      </a:lnTo>
                      <a:lnTo>
                        <a:pt x="0" y="367"/>
                      </a:lnTo>
                      <a:close/>
                    </a:path>
                  </a:pathLst>
                </a:custGeom>
                <a:solidFill>
                  <a:srgbClr val="7FC8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64" name="Google Shape;664;p32"/>
                <p:cNvSpPr/>
                <p:nvPr/>
              </p:nvSpPr>
              <p:spPr>
                <a:xfrm>
                  <a:off x="1136" y="2856"/>
                  <a:ext cx="4" cy="1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57" extrusionOk="0">
                      <a:moveTo>
                        <a:pt x="0" y="357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346"/>
                      </a:lnTo>
                      <a:lnTo>
                        <a:pt x="6" y="351"/>
                      </a:lnTo>
                      <a:lnTo>
                        <a:pt x="0" y="357"/>
                      </a:lnTo>
                      <a:close/>
                    </a:path>
                  </a:pathLst>
                </a:custGeom>
                <a:solidFill>
                  <a:srgbClr val="7FC8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65" name="Google Shape;665;p32"/>
                <p:cNvSpPr/>
                <p:nvPr/>
              </p:nvSpPr>
              <p:spPr>
                <a:xfrm>
                  <a:off x="1138" y="2859"/>
                  <a:ext cx="5" cy="1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46" extrusionOk="0">
                      <a:moveTo>
                        <a:pt x="0" y="346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3"/>
                      </a:lnTo>
                      <a:lnTo>
                        <a:pt x="9" y="336"/>
                      </a:lnTo>
                      <a:lnTo>
                        <a:pt x="3" y="341"/>
                      </a:lnTo>
                      <a:lnTo>
                        <a:pt x="0" y="346"/>
                      </a:lnTo>
                      <a:close/>
                    </a:path>
                  </a:pathLst>
                </a:custGeom>
                <a:solidFill>
                  <a:srgbClr val="7FC8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66" name="Google Shape;666;p32"/>
                <p:cNvSpPr/>
                <p:nvPr/>
              </p:nvSpPr>
              <p:spPr>
                <a:xfrm>
                  <a:off x="1140" y="2861"/>
                  <a:ext cx="5" cy="1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35" extrusionOk="0">
                      <a:moveTo>
                        <a:pt x="0" y="335"/>
                      </a:moveTo>
                      <a:lnTo>
                        <a:pt x="0" y="0"/>
                      </a:lnTo>
                      <a:lnTo>
                        <a:pt x="6" y="7"/>
                      </a:lnTo>
                      <a:lnTo>
                        <a:pt x="9" y="12"/>
                      </a:lnTo>
                      <a:lnTo>
                        <a:pt x="9" y="324"/>
                      </a:lnTo>
                      <a:lnTo>
                        <a:pt x="6" y="330"/>
                      </a:lnTo>
                      <a:lnTo>
                        <a:pt x="0" y="335"/>
                      </a:lnTo>
                      <a:close/>
                    </a:path>
                  </a:pathLst>
                </a:custGeom>
                <a:solidFill>
                  <a:srgbClr val="7EC8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67" name="Google Shape;667;p32"/>
                <p:cNvSpPr/>
                <p:nvPr/>
              </p:nvSpPr>
              <p:spPr>
                <a:xfrm>
                  <a:off x="1143" y="2865"/>
                  <a:ext cx="3" cy="1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323" extrusionOk="0">
                      <a:moveTo>
                        <a:pt x="0" y="323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12"/>
                      </a:lnTo>
                      <a:lnTo>
                        <a:pt x="7" y="312"/>
                      </a:lnTo>
                      <a:lnTo>
                        <a:pt x="3" y="317"/>
                      </a:lnTo>
                      <a:lnTo>
                        <a:pt x="0" y="323"/>
                      </a:lnTo>
                      <a:close/>
                    </a:path>
                  </a:pathLst>
                </a:custGeom>
                <a:solidFill>
                  <a:srgbClr val="7EC8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68" name="Google Shape;668;p32"/>
                <p:cNvSpPr/>
                <p:nvPr/>
              </p:nvSpPr>
              <p:spPr>
                <a:xfrm>
                  <a:off x="1145" y="2868"/>
                  <a:ext cx="4" cy="1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12" extrusionOk="0">
                      <a:moveTo>
                        <a:pt x="0" y="312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9" y="13"/>
                      </a:lnTo>
                      <a:lnTo>
                        <a:pt x="9" y="302"/>
                      </a:lnTo>
                      <a:lnTo>
                        <a:pt x="4" y="307"/>
                      </a:lnTo>
                      <a:lnTo>
                        <a:pt x="0" y="312"/>
                      </a:lnTo>
                      <a:close/>
                    </a:path>
                  </a:pathLst>
                </a:custGeom>
                <a:solidFill>
                  <a:srgbClr val="7D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69" name="Google Shape;669;p32"/>
                <p:cNvSpPr/>
                <p:nvPr/>
              </p:nvSpPr>
              <p:spPr>
                <a:xfrm>
                  <a:off x="1146" y="2871"/>
                  <a:ext cx="5" cy="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00" extrusionOk="0">
                      <a:moveTo>
                        <a:pt x="0" y="300"/>
                      </a:moveTo>
                      <a:lnTo>
                        <a:pt x="0" y="0"/>
                      </a:lnTo>
                      <a:lnTo>
                        <a:pt x="5" y="8"/>
                      </a:lnTo>
                      <a:lnTo>
                        <a:pt x="9" y="13"/>
                      </a:lnTo>
                      <a:lnTo>
                        <a:pt x="9" y="289"/>
                      </a:lnTo>
                      <a:lnTo>
                        <a:pt x="5" y="295"/>
                      </a:lnTo>
                      <a:lnTo>
                        <a:pt x="0" y="300"/>
                      </a:lnTo>
                      <a:close/>
                    </a:path>
                  </a:pathLst>
                </a:custGeom>
                <a:solidFill>
                  <a:srgbClr val="7D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70" name="Google Shape;670;p32"/>
                <p:cNvSpPr/>
                <p:nvPr/>
              </p:nvSpPr>
              <p:spPr>
                <a:xfrm>
                  <a:off x="1149" y="2874"/>
                  <a:ext cx="4" cy="1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289" extrusionOk="0">
                      <a:moveTo>
                        <a:pt x="0" y="289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7" y="14"/>
                      </a:lnTo>
                      <a:lnTo>
                        <a:pt x="7" y="278"/>
                      </a:lnTo>
                      <a:lnTo>
                        <a:pt x="4" y="283"/>
                      </a:lnTo>
                      <a:lnTo>
                        <a:pt x="0" y="289"/>
                      </a:lnTo>
                      <a:close/>
                    </a:path>
                  </a:pathLst>
                </a:custGeom>
                <a:solidFill>
                  <a:srgbClr val="7D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71" name="Google Shape;671;p32"/>
                <p:cNvSpPr/>
                <p:nvPr/>
              </p:nvSpPr>
              <p:spPr>
                <a:xfrm>
                  <a:off x="1151" y="2878"/>
                  <a:ext cx="4" cy="1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76" extrusionOk="0">
                      <a:moveTo>
                        <a:pt x="0" y="276"/>
                      </a:moveTo>
                      <a:lnTo>
                        <a:pt x="0" y="0"/>
                      </a:lnTo>
                      <a:lnTo>
                        <a:pt x="3" y="7"/>
                      </a:lnTo>
                      <a:lnTo>
                        <a:pt x="9" y="14"/>
                      </a:lnTo>
                      <a:lnTo>
                        <a:pt x="9" y="264"/>
                      </a:lnTo>
                      <a:lnTo>
                        <a:pt x="3" y="271"/>
                      </a:lnTo>
                      <a:lnTo>
                        <a:pt x="0" y="276"/>
                      </a:lnTo>
                      <a:close/>
                    </a:path>
                  </a:pathLst>
                </a:custGeom>
                <a:solidFill>
                  <a:srgbClr val="7C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72" name="Google Shape;672;p32"/>
                <p:cNvSpPr/>
                <p:nvPr/>
              </p:nvSpPr>
              <p:spPr>
                <a:xfrm>
                  <a:off x="1153" y="2881"/>
                  <a:ext cx="4" cy="1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64" extrusionOk="0">
                      <a:moveTo>
                        <a:pt x="0" y="264"/>
                      </a:moveTo>
                      <a:lnTo>
                        <a:pt x="0" y="0"/>
                      </a:lnTo>
                      <a:lnTo>
                        <a:pt x="6" y="7"/>
                      </a:lnTo>
                      <a:lnTo>
                        <a:pt x="9" y="16"/>
                      </a:lnTo>
                      <a:lnTo>
                        <a:pt x="9" y="251"/>
                      </a:lnTo>
                      <a:lnTo>
                        <a:pt x="6" y="257"/>
                      </a:lnTo>
                      <a:lnTo>
                        <a:pt x="0" y="264"/>
                      </a:lnTo>
                      <a:close/>
                    </a:path>
                  </a:pathLst>
                </a:custGeom>
                <a:solidFill>
                  <a:srgbClr val="7C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73" name="Google Shape;673;p32"/>
                <p:cNvSpPr/>
                <p:nvPr/>
              </p:nvSpPr>
              <p:spPr>
                <a:xfrm>
                  <a:off x="1155" y="2885"/>
                  <a:ext cx="5" cy="1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50" extrusionOk="0">
                      <a:moveTo>
                        <a:pt x="0" y="250"/>
                      </a:moveTo>
                      <a:lnTo>
                        <a:pt x="0" y="0"/>
                      </a:lnTo>
                      <a:lnTo>
                        <a:pt x="3" y="9"/>
                      </a:lnTo>
                      <a:lnTo>
                        <a:pt x="9" y="17"/>
                      </a:lnTo>
                      <a:lnTo>
                        <a:pt x="9" y="239"/>
                      </a:lnTo>
                      <a:lnTo>
                        <a:pt x="3" y="244"/>
                      </a:lnTo>
                      <a:lnTo>
                        <a:pt x="0" y="250"/>
                      </a:lnTo>
                      <a:close/>
                    </a:path>
                  </a:pathLst>
                </a:custGeom>
                <a:solidFill>
                  <a:srgbClr val="7A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74" name="Google Shape;674;p32"/>
                <p:cNvSpPr/>
                <p:nvPr/>
              </p:nvSpPr>
              <p:spPr>
                <a:xfrm>
                  <a:off x="1157" y="2889"/>
                  <a:ext cx="5" cy="1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35" extrusionOk="0">
                      <a:moveTo>
                        <a:pt x="0" y="235"/>
                      </a:moveTo>
                      <a:lnTo>
                        <a:pt x="0" y="0"/>
                      </a:lnTo>
                      <a:lnTo>
                        <a:pt x="6" y="8"/>
                      </a:lnTo>
                      <a:lnTo>
                        <a:pt x="9" y="16"/>
                      </a:lnTo>
                      <a:lnTo>
                        <a:pt x="9" y="223"/>
                      </a:lnTo>
                      <a:lnTo>
                        <a:pt x="6" y="230"/>
                      </a:lnTo>
                      <a:lnTo>
                        <a:pt x="0" y="235"/>
                      </a:lnTo>
                      <a:close/>
                    </a:path>
                  </a:pathLst>
                </a:custGeom>
                <a:solidFill>
                  <a:srgbClr val="7A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75" name="Google Shape;675;p32"/>
                <p:cNvSpPr/>
                <p:nvPr/>
              </p:nvSpPr>
              <p:spPr>
                <a:xfrm>
                  <a:off x="1160" y="2893"/>
                  <a:ext cx="3" cy="1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222" extrusionOk="0">
                      <a:moveTo>
                        <a:pt x="0" y="222"/>
                      </a:moveTo>
                      <a:lnTo>
                        <a:pt x="0" y="0"/>
                      </a:lnTo>
                      <a:lnTo>
                        <a:pt x="3" y="8"/>
                      </a:lnTo>
                      <a:lnTo>
                        <a:pt x="7" y="17"/>
                      </a:lnTo>
                      <a:lnTo>
                        <a:pt x="7" y="208"/>
                      </a:lnTo>
                      <a:lnTo>
                        <a:pt x="3" y="215"/>
                      </a:lnTo>
                      <a:lnTo>
                        <a:pt x="0" y="222"/>
                      </a:lnTo>
                      <a:close/>
                    </a:path>
                  </a:pathLst>
                </a:custGeom>
                <a:solidFill>
                  <a:srgbClr val="7A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76" name="Google Shape;676;p32"/>
                <p:cNvSpPr/>
                <p:nvPr/>
              </p:nvSpPr>
              <p:spPr>
                <a:xfrm>
                  <a:off x="1162" y="2897"/>
                  <a:ext cx="4" cy="1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07" extrusionOk="0">
                      <a:moveTo>
                        <a:pt x="0" y="207"/>
                      </a:moveTo>
                      <a:lnTo>
                        <a:pt x="0" y="0"/>
                      </a:lnTo>
                      <a:lnTo>
                        <a:pt x="4" y="9"/>
                      </a:lnTo>
                      <a:lnTo>
                        <a:pt x="9" y="18"/>
                      </a:lnTo>
                      <a:lnTo>
                        <a:pt x="9" y="194"/>
                      </a:lnTo>
                      <a:lnTo>
                        <a:pt x="4" y="200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79C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77" name="Google Shape;677;p32"/>
                <p:cNvSpPr/>
                <p:nvPr/>
              </p:nvSpPr>
              <p:spPr>
                <a:xfrm>
                  <a:off x="1163" y="2902"/>
                  <a:ext cx="5" cy="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91" extrusionOk="0">
                      <a:moveTo>
                        <a:pt x="0" y="191"/>
                      </a:moveTo>
                      <a:lnTo>
                        <a:pt x="0" y="0"/>
                      </a:lnTo>
                      <a:lnTo>
                        <a:pt x="5" y="9"/>
                      </a:lnTo>
                      <a:lnTo>
                        <a:pt x="9" y="18"/>
                      </a:lnTo>
                      <a:lnTo>
                        <a:pt x="9" y="178"/>
                      </a:lnTo>
                      <a:lnTo>
                        <a:pt x="5" y="185"/>
                      </a:lnTo>
                      <a:lnTo>
                        <a:pt x="0" y="191"/>
                      </a:lnTo>
                      <a:close/>
                    </a:path>
                  </a:pathLst>
                </a:custGeom>
                <a:solidFill>
                  <a:srgbClr val="79C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78" name="Google Shape;678;p32"/>
                <p:cNvSpPr/>
                <p:nvPr/>
              </p:nvSpPr>
              <p:spPr>
                <a:xfrm>
                  <a:off x="1166" y="2906"/>
                  <a:ext cx="4" cy="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176" extrusionOk="0">
                      <a:moveTo>
                        <a:pt x="0" y="176"/>
                      </a:move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8" y="22"/>
                      </a:lnTo>
                      <a:lnTo>
                        <a:pt x="8" y="160"/>
                      </a:lnTo>
                      <a:lnTo>
                        <a:pt x="4" y="169"/>
                      </a:lnTo>
                      <a:lnTo>
                        <a:pt x="0" y="176"/>
                      </a:lnTo>
                      <a:close/>
                    </a:path>
                  </a:pathLst>
                </a:custGeom>
                <a:solidFill>
                  <a:srgbClr val="78C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79" name="Google Shape;679;p32"/>
                <p:cNvSpPr/>
                <p:nvPr/>
              </p:nvSpPr>
              <p:spPr>
                <a:xfrm>
                  <a:off x="1168" y="2911"/>
                  <a:ext cx="4" cy="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60" extrusionOk="0">
                      <a:moveTo>
                        <a:pt x="0" y="160"/>
                      </a:moveTo>
                      <a:lnTo>
                        <a:pt x="0" y="0"/>
                      </a:lnTo>
                      <a:lnTo>
                        <a:pt x="5" y="13"/>
                      </a:lnTo>
                      <a:lnTo>
                        <a:pt x="9" y="25"/>
                      </a:lnTo>
                      <a:lnTo>
                        <a:pt x="9" y="144"/>
                      </a:lnTo>
                      <a:lnTo>
                        <a:pt x="5" y="151"/>
                      </a:lnTo>
                      <a:lnTo>
                        <a:pt x="0" y="160"/>
                      </a:lnTo>
                      <a:close/>
                    </a:path>
                  </a:pathLst>
                </a:custGeom>
                <a:solidFill>
                  <a:srgbClr val="78C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80" name="Google Shape;680;p32"/>
                <p:cNvSpPr/>
                <p:nvPr/>
              </p:nvSpPr>
              <p:spPr>
                <a:xfrm>
                  <a:off x="1170" y="2917"/>
                  <a:ext cx="4" cy="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138" extrusionOk="0">
                      <a:moveTo>
                        <a:pt x="0" y="138"/>
                      </a:moveTo>
                      <a:lnTo>
                        <a:pt x="0" y="0"/>
                      </a:lnTo>
                      <a:lnTo>
                        <a:pt x="5" y="12"/>
                      </a:lnTo>
                      <a:lnTo>
                        <a:pt x="8" y="27"/>
                      </a:lnTo>
                      <a:lnTo>
                        <a:pt x="8" y="122"/>
                      </a:lnTo>
                      <a:lnTo>
                        <a:pt x="5" y="129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rgbClr val="78C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81" name="Google Shape;681;p32"/>
                <p:cNvSpPr/>
                <p:nvPr/>
              </p:nvSpPr>
              <p:spPr>
                <a:xfrm>
                  <a:off x="1172" y="2923"/>
                  <a:ext cx="5" cy="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19" extrusionOk="0">
                      <a:moveTo>
                        <a:pt x="0" y="119"/>
                      </a:moveTo>
                      <a:lnTo>
                        <a:pt x="0" y="0"/>
                      </a:lnTo>
                      <a:lnTo>
                        <a:pt x="3" y="17"/>
                      </a:lnTo>
                      <a:lnTo>
                        <a:pt x="9" y="33"/>
                      </a:lnTo>
                      <a:lnTo>
                        <a:pt x="9" y="99"/>
                      </a:lnTo>
                      <a:lnTo>
                        <a:pt x="3" y="108"/>
                      </a:lnTo>
                      <a:lnTo>
                        <a:pt x="0" y="119"/>
                      </a:lnTo>
                      <a:close/>
                    </a:path>
                  </a:pathLst>
                </a:custGeom>
                <a:solidFill>
                  <a:srgbClr val="76C5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82" name="Google Shape;682;p32"/>
                <p:cNvSpPr/>
                <p:nvPr/>
              </p:nvSpPr>
              <p:spPr>
                <a:xfrm>
                  <a:off x="1174" y="2930"/>
                  <a:ext cx="5" cy="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5" extrusionOk="0">
                      <a:moveTo>
                        <a:pt x="0" y="95"/>
                      </a:moveTo>
                      <a:lnTo>
                        <a:pt x="0" y="0"/>
                      </a:lnTo>
                      <a:lnTo>
                        <a:pt x="4" y="14"/>
                      </a:lnTo>
                      <a:lnTo>
                        <a:pt x="8" y="30"/>
                      </a:lnTo>
                      <a:lnTo>
                        <a:pt x="9" y="46"/>
                      </a:lnTo>
                      <a:lnTo>
                        <a:pt x="9" y="61"/>
                      </a:lnTo>
                      <a:lnTo>
                        <a:pt x="8" y="77"/>
                      </a:lnTo>
                      <a:lnTo>
                        <a:pt x="0" y="95"/>
                      </a:lnTo>
                      <a:close/>
                    </a:path>
                  </a:pathLst>
                </a:custGeom>
                <a:solidFill>
                  <a:srgbClr val="76C5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83" name="Google Shape;683;p32"/>
                <p:cNvSpPr/>
                <p:nvPr/>
              </p:nvSpPr>
              <p:spPr>
                <a:xfrm>
                  <a:off x="1177" y="2939"/>
                  <a:ext cx="2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6" extrusionOk="0">
                      <a:moveTo>
                        <a:pt x="0" y="66"/>
                      </a:moveTo>
                      <a:lnTo>
                        <a:pt x="0" y="0"/>
                      </a:lnTo>
                      <a:lnTo>
                        <a:pt x="2" y="21"/>
                      </a:lnTo>
                      <a:lnTo>
                        <a:pt x="3" y="43"/>
                      </a:lnTo>
                      <a:lnTo>
                        <a:pt x="2" y="54"/>
                      </a:lnTo>
                      <a:lnTo>
                        <a:pt x="0" y="66"/>
                      </a:lnTo>
                      <a:close/>
                    </a:path>
                  </a:pathLst>
                </a:custGeom>
                <a:solidFill>
                  <a:srgbClr val="75C5F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84" name="Google Shape;684;p32"/>
                <p:cNvSpPr/>
                <p:nvPr/>
              </p:nvSpPr>
              <p:spPr>
                <a:xfrm>
                  <a:off x="929" y="2226"/>
                  <a:ext cx="1" cy="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9" extrusionOk="0">
                      <a:moveTo>
                        <a:pt x="0" y="0"/>
                      </a:moveTo>
                      <a:lnTo>
                        <a:pt x="0" y="9"/>
                      </a:lnTo>
                      <a:lnTo>
                        <a:pt x="0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1C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85" name="Google Shape;685;p32"/>
                <p:cNvSpPr/>
                <p:nvPr/>
              </p:nvSpPr>
              <p:spPr>
                <a:xfrm>
                  <a:off x="929" y="2222"/>
                  <a:ext cx="1" cy="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" h="25" extrusionOk="0">
                      <a:moveTo>
                        <a:pt x="2" y="0"/>
                      </a:moveTo>
                      <a:lnTo>
                        <a:pt x="2" y="25"/>
                      </a:lnTo>
                      <a:lnTo>
                        <a:pt x="0" y="20"/>
                      </a:lnTo>
                      <a:lnTo>
                        <a:pt x="0" y="13"/>
                      </a:lnTo>
                      <a:lnTo>
                        <a:pt x="0" y="7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83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86" name="Google Shape;686;p32"/>
                <p:cNvSpPr/>
                <p:nvPr/>
              </p:nvSpPr>
              <p:spPr>
                <a:xfrm>
                  <a:off x="929" y="2221"/>
                  <a:ext cx="1" cy="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35" extrusionOk="0">
                      <a:moveTo>
                        <a:pt x="0" y="18"/>
                      </a:moveTo>
                      <a:lnTo>
                        <a:pt x="0" y="9"/>
                      </a:lnTo>
                      <a:lnTo>
                        <a:pt x="0" y="4"/>
                      </a:lnTo>
                      <a:lnTo>
                        <a:pt x="4" y="0"/>
                      </a:lnTo>
                      <a:lnTo>
                        <a:pt x="4" y="35"/>
                      </a:lnTo>
                      <a:lnTo>
                        <a:pt x="0" y="26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84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87" name="Google Shape;687;p32"/>
                <p:cNvSpPr/>
                <p:nvPr/>
              </p:nvSpPr>
              <p:spPr>
                <a:xfrm>
                  <a:off x="930" y="2219"/>
                  <a:ext cx="1" cy="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1" extrusionOk="0">
                      <a:moveTo>
                        <a:pt x="0" y="30"/>
                      </a:moveTo>
                      <a:lnTo>
                        <a:pt x="0" y="5"/>
                      </a:lnTo>
                      <a:lnTo>
                        <a:pt x="2" y="3"/>
                      </a:lnTo>
                      <a:lnTo>
                        <a:pt x="4" y="0"/>
                      </a:lnTo>
                      <a:lnTo>
                        <a:pt x="4" y="41"/>
                      </a:lnTo>
                      <a:lnTo>
                        <a:pt x="2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87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88" name="Google Shape;688;p32"/>
                <p:cNvSpPr/>
                <p:nvPr/>
              </p:nvSpPr>
              <p:spPr>
                <a:xfrm>
                  <a:off x="930" y="2219"/>
                  <a:ext cx="2" cy="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9" extrusionOk="0">
                      <a:moveTo>
                        <a:pt x="0" y="40"/>
                      </a:moveTo>
                      <a:lnTo>
                        <a:pt x="0" y="5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49"/>
                      </a:lnTo>
                      <a:lnTo>
                        <a:pt x="2" y="43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rgbClr val="88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89" name="Google Shape;689;p32"/>
                <p:cNvSpPr/>
                <p:nvPr/>
              </p:nvSpPr>
              <p:spPr>
                <a:xfrm>
                  <a:off x="931" y="2218"/>
                  <a:ext cx="2" cy="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56" extrusionOk="0">
                      <a:moveTo>
                        <a:pt x="0" y="45"/>
                      </a:move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56"/>
                      </a:lnTo>
                      <a:lnTo>
                        <a:pt x="2" y="51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rgbClr val="8ACC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90" name="Google Shape;690;p32"/>
                <p:cNvSpPr/>
                <p:nvPr/>
              </p:nvSpPr>
              <p:spPr>
                <a:xfrm>
                  <a:off x="932" y="2217"/>
                  <a:ext cx="2" cy="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0" extrusionOk="0">
                      <a:moveTo>
                        <a:pt x="0" y="52"/>
                      </a:moveTo>
                      <a:lnTo>
                        <a:pt x="0" y="3"/>
                      </a:ln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3" y="60"/>
                      </a:lnTo>
                      <a:lnTo>
                        <a:pt x="1" y="57"/>
                      </a:lnTo>
                      <a:lnTo>
                        <a:pt x="0" y="52"/>
                      </a:lnTo>
                      <a:close/>
                    </a:path>
                  </a:pathLst>
                </a:custGeom>
                <a:solidFill>
                  <a:srgbClr val="8B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91" name="Google Shape;691;p32"/>
                <p:cNvSpPr/>
                <p:nvPr/>
              </p:nvSpPr>
              <p:spPr>
                <a:xfrm>
                  <a:off x="933" y="2215"/>
                  <a:ext cx="2" cy="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0" extrusionOk="0">
                      <a:moveTo>
                        <a:pt x="0" y="61"/>
                      </a:moveTo>
                      <a:lnTo>
                        <a:pt x="0" y="5"/>
                      </a:lnTo>
                      <a:lnTo>
                        <a:pt x="2" y="4"/>
                      </a:lnTo>
                      <a:lnTo>
                        <a:pt x="4" y="0"/>
                      </a:lnTo>
                      <a:lnTo>
                        <a:pt x="4" y="70"/>
                      </a:lnTo>
                      <a:lnTo>
                        <a:pt x="2" y="64"/>
                      </a:lnTo>
                      <a:lnTo>
                        <a:pt x="0" y="61"/>
                      </a:lnTo>
                      <a:close/>
                    </a:path>
                  </a:pathLst>
                </a:custGeom>
                <a:solidFill>
                  <a:srgbClr val="8C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92" name="Google Shape;692;p32"/>
                <p:cNvSpPr/>
                <p:nvPr/>
              </p:nvSpPr>
              <p:spPr>
                <a:xfrm>
                  <a:off x="934" y="2213"/>
                  <a:ext cx="2" cy="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7" extrusionOk="0">
                      <a:moveTo>
                        <a:pt x="0" y="68"/>
                      </a:moveTo>
                      <a:lnTo>
                        <a:pt x="0" y="8"/>
                      </a:lnTo>
                      <a:lnTo>
                        <a:pt x="2" y="4"/>
                      </a:lnTo>
                      <a:lnTo>
                        <a:pt x="4" y="0"/>
                      </a:lnTo>
                      <a:lnTo>
                        <a:pt x="4" y="77"/>
                      </a:lnTo>
                      <a:lnTo>
                        <a:pt x="2" y="74"/>
                      </a:lnTo>
                      <a:lnTo>
                        <a:pt x="0" y="68"/>
                      </a:lnTo>
                      <a:close/>
                    </a:path>
                  </a:pathLst>
                </a:custGeom>
                <a:solidFill>
                  <a:srgbClr val="8E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93" name="Google Shape;693;p32"/>
                <p:cNvSpPr/>
                <p:nvPr/>
              </p:nvSpPr>
              <p:spPr>
                <a:xfrm>
                  <a:off x="935" y="2211"/>
                  <a:ext cx="2" cy="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86" extrusionOk="0">
                      <a:moveTo>
                        <a:pt x="0" y="77"/>
                      </a:moveTo>
                      <a:lnTo>
                        <a:pt x="0" y="7"/>
                      </a:lnTo>
                      <a:lnTo>
                        <a:pt x="2" y="3"/>
                      </a:lnTo>
                      <a:lnTo>
                        <a:pt x="4" y="0"/>
                      </a:lnTo>
                      <a:lnTo>
                        <a:pt x="4" y="86"/>
                      </a:lnTo>
                      <a:lnTo>
                        <a:pt x="2" y="82"/>
                      </a:lnTo>
                      <a:lnTo>
                        <a:pt x="0" y="77"/>
                      </a:lnTo>
                      <a:close/>
                    </a:path>
                  </a:pathLst>
                </a:custGeom>
                <a:solidFill>
                  <a:srgbClr val="8F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94" name="Google Shape;694;p32"/>
                <p:cNvSpPr/>
                <p:nvPr/>
              </p:nvSpPr>
              <p:spPr>
                <a:xfrm>
                  <a:off x="936" y="2210"/>
                  <a:ext cx="2" cy="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97" extrusionOk="0">
                      <a:moveTo>
                        <a:pt x="0" y="84"/>
                      </a:moveTo>
                      <a:lnTo>
                        <a:pt x="0" y="7"/>
                      </a:lnTo>
                      <a:lnTo>
                        <a:pt x="2" y="4"/>
                      </a:lnTo>
                      <a:lnTo>
                        <a:pt x="3" y="0"/>
                      </a:lnTo>
                      <a:lnTo>
                        <a:pt x="3" y="97"/>
                      </a:lnTo>
                      <a:lnTo>
                        <a:pt x="2" y="92"/>
                      </a:lnTo>
                      <a:lnTo>
                        <a:pt x="0" y="84"/>
                      </a:lnTo>
                      <a:close/>
                    </a:path>
                  </a:pathLst>
                </a:custGeom>
                <a:solidFill>
                  <a:srgbClr val="91CF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95" name="Google Shape;695;p32"/>
                <p:cNvSpPr/>
                <p:nvPr/>
              </p:nvSpPr>
              <p:spPr>
                <a:xfrm>
                  <a:off x="937" y="2207"/>
                  <a:ext cx="2" cy="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20" extrusionOk="0">
                      <a:moveTo>
                        <a:pt x="0" y="95"/>
                      </a:moveTo>
                      <a:lnTo>
                        <a:pt x="0" y="9"/>
                      </a:lnTo>
                      <a:lnTo>
                        <a:pt x="1" y="5"/>
                      </a:lnTo>
                      <a:lnTo>
                        <a:pt x="3" y="0"/>
                      </a:lnTo>
                      <a:lnTo>
                        <a:pt x="3" y="111"/>
                      </a:lnTo>
                      <a:lnTo>
                        <a:pt x="1" y="104"/>
                      </a:lnTo>
                      <a:lnTo>
                        <a:pt x="0" y="95"/>
                      </a:lnTo>
                      <a:close/>
                      <a:moveTo>
                        <a:pt x="3" y="118"/>
                      </a:moveTo>
                      <a:lnTo>
                        <a:pt x="3" y="118"/>
                      </a:lnTo>
                      <a:lnTo>
                        <a:pt x="3" y="118"/>
                      </a:lnTo>
                      <a:lnTo>
                        <a:pt x="3" y="120"/>
                      </a:lnTo>
                      <a:lnTo>
                        <a:pt x="3" y="118"/>
                      </a:lnTo>
                      <a:lnTo>
                        <a:pt x="3" y="118"/>
                      </a:lnTo>
                      <a:close/>
                    </a:path>
                  </a:pathLst>
                </a:custGeom>
                <a:solidFill>
                  <a:srgbClr val="92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96" name="Google Shape;696;p32"/>
                <p:cNvSpPr/>
                <p:nvPr/>
              </p:nvSpPr>
              <p:spPr>
                <a:xfrm>
                  <a:off x="938" y="2202"/>
                  <a:ext cx="1" cy="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9" extrusionOk="0">
                      <a:moveTo>
                        <a:pt x="0" y="111"/>
                      </a:moveTo>
                      <a:lnTo>
                        <a:pt x="0" y="14"/>
                      </a:lnTo>
                      <a:lnTo>
                        <a:pt x="2" y="7"/>
                      </a:lnTo>
                      <a:lnTo>
                        <a:pt x="4" y="0"/>
                      </a:lnTo>
                      <a:lnTo>
                        <a:pt x="4" y="124"/>
                      </a:lnTo>
                      <a:lnTo>
                        <a:pt x="2" y="127"/>
                      </a:lnTo>
                      <a:lnTo>
                        <a:pt x="2" y="129"/>
                      </a:lnTo>
                      <a:lnTo>
                        <a:pt x="2" y="120"/>
                      </a:lnTo>
                      <a:lnTo>
                        <a:pt x="0" y="111"/>
                      </a:lnTo>
                      <a:close/>
                    </a:path>
                  </a:pathLst>
                </a:custGeom>
                <a:solidFill>
                  <a:srgbClr val="93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97" name="Google Shape;697;p32"/>
                <p:cNvSpPr/>
                <p:nvPr/>
              </p:nvSpPr>
              <p:spPr>
                <a:xfrm>
                  <a:off x="939" y="2196"/>
                  <a:ext cx="1" cy="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0" extrusionOk="0">
                      <a:moveTo>
                        <a:pt x="0" y="140"/>
                      </a:moveTo>
                      <a:lnTo>
                        <a:pt x="0" y="140"/>
                      </a:lnTo>
                      <a:lnTo>
                        <a:pt x="0" y="137"/>
                      </a:lnTo>
                      <a:lnTo>
                        <a:pt x="0" y="133"/>
                      </a:lnTo>
                      <a:lnTo>
                        <a:pt x="0" y="22"/>
                      </a:lnTo>
                      <a:lnTo>
                        <a:pt x="2" y="11"/>
                      </a:lnTo>
                      <a:lnTo>
                        <a:pt x="4" y="0"/>
                      </a:lnTo>
                      <a:lnTo>
                        <a:pt x="4" y="135"/>
                      </a:lnTo>
                      <a:lnTo>
                        <a:pt x="2" y="138"/>
                      </a:lnTo>
                      <a:lnTo>
                        <a:pt x="0" y="140"/>
                      </a:lnTo>
                      <a:close/>
                    </a:path>
                  </a:pathLst>
                </a:custGeom>
                <a:solidFill>
                  <a:srgbClr val="95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98" name="Google Shape;698;p32"/>
                <p:cNvSpPr/>
                <p:nvPr/>
              </p:nvSpPr>
              <p:spPr>
                <a:xfrm>
                  <a:off x="939" y="2183"/>
                  <a:ext cx="2" cy="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64" extrusionOk="0">
                      <a:moveTo>
                        <a:pt x="0" y="164"/>
                      </a:moveTo>
                      <a:lnTo>
                        <a:pt x="0" y="40"/>
                      </a:lnTo>
                      <a:lnTo>
                        <a:pt x="2" y="17"/>
                      </a:lnTo>
                      <a:lnTo>
                        <a:pt x="3" y="0"/>
                      </a:lnTo>
                      <a:lnTo>
                        <a:pt x="3" y="160"/>
                      </a:lnTo>
                      <a:lnTo>
                        <a:pt x="2" y="162"/>
                      </a:lnTo>
                      <a:lnTo>
                        <a:pt x="0" y="164"/>
                      </a:lnTo>
                      <a:close/>
                    </a:path>
                  </a:pathLst>
                </a:custGeom>
                <a:solidFill>
                  <a:srgbClr val="96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99" name="Google Shape;699;p32"/>
                <p:cNvSpPr/>
                <p:nvPr/>
              </p:nvSpPr>
              <p:spPr>
                <a:xfrm>
                  <a:off x="940" y="2181"/>
                  <a:ext cx="2" cy="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65" extrusionOk="0">
                      <a:moveTo>
                        <a:pt x="0" y="165"/>
                      </a:moveTo>
                      <a:lnTo>
                        <a:pt x="0" y="30"/>
                      </a:lnTo>
                      <a:lnTo>
                        <a:pt x="1" y="9"/>
                      </a:lnTo>
                      <a:lnTo>
                        <a:pt x="3" y="0"/>
                      </a:lnTo>
                      <a:lnTo>
                        <a:pt x="3" y="159"/>
                      </a:lnTo>
                      <a:lnTo>
                        <a:pt x="1" y="163"/>
                      </a:lnTo>
                      <a:lnTo>
                        <a:pt x="0" y="165"/>
                      </a:lnTo>
                      <a:close/>
                    </a:path>
                  </a:pathLst>
                </a:custGeom>
                <a:solidFill>
                  <a:srgbClr val="9AD3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00" name="Google Shape;700;p32"/>
                <p:cNvSpPr/>
                <p:nvPr/>
              </p:nvSpPr>
              <p:spPr>
                <a:xfrm>
                  <a:off x="941" y="2181"/>
                  <a:ext cx="2" cy="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63" extrusionOk="0">
                      <a:moveTo>
                        <a:pt x="0" y="163"/>
                      </a:moveTo>
                      <a:lnTo>
                        <a:pt x="0" y="3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158"/>
                      </a:lnTo>
                      <a:lnTo>
                        <a:pt x="2" y="159"/>
                      </a:lnTo>
                      <a:lnTo>
                        <a:pt x="0" y="163"/>
                      </a:lnTo>
                      <a:close/>
                    </a:path>
                  </a:pathLst>
                </a:custGeom>
                <a:solidFill>
                  <a:srgbClr val="9BD3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01" name="Google Shape;701;p32"/>
                <p:cNvSpPr/>
                <p:nvPr/>
              </p:nvSpPr>
              <p:spPr>
                <a:xfrm>
                  <a:off x="942" y="2181"/>
                  <a:ext cx="2" cy="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59" extrusionOk="0">
                      <a:moveTo>
                        <a:pt x="0" y="159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4" y="156"/>
                      </a:lnTo>
                      <a:lnTo>
                        <a:pt x="2" y="158"/>
                      </a:lnTo>
                      <a:lnTo>
                        <a:pt x="0" y="159"/>
                      </a:lnTo>
                      <a:close/>
                    </a:path>
                  </a:pathLst>
                </a:custGeom>
                <a:solidFill>
                  <a:srgbClr val="9ED4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02" name="Google Shape;702;p32"/>
                <p:cNvSpPr/>
                <p:nvPr/>
              </p:nvSpPr>
              <p:spPr>
                <a:xfrm>
                  <a:off x="943" y="2181"/>
                  <a:ext cx="2" cy="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58" extrusionOk="0">
                      <a:moveTo>
                        <a:pt x="0" y="158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3"/>
                      </a:lnTo>
                      <a:lnTo>
                        <a:pt x="4" y="154"/>
                      </a:lnTo>
                      <a:lnTo>
                        <a:pt x="2" y="156"/>
                      </a:lnTo>
                      <a:lnTo>
                        <a:pt x="0" y="158"/>
                      </a:lnTo>
                      <a:close/>
                    </a:path>
                  </a:pathLst>
                </a:custGeom>
                <a:solidFill>
                  <a:srgbClr val="9F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03" name="Google Shape;703;p32"/>
                <p:cNvSpPr/>
                <p:nvPr/>
              </p:nvSpPr>
              <p:spPr>
                <a:xfrm>
                  <a:off x="944" y="2182"/>
                  <a:ext cx="2" cy="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54" extrusionOk="0">
                      <a:moveTo>
                        <a:pt x="0" y="154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3" y="3"/>
                      </a:lnTo>
                      <a:lnTo>
                        <a:pt x="3" y="148"/>
                      </a:lnTo>
                      <a:lnTo>
                        <a:pt x="2" y="152"/>
                      </a:lnTo>
                      <a:lnTo>
                        <a:pt x="0" y="154"/>
                      </a:lnTo>
                      <a:close/>
                    </a:path>
                  </a:pathLst>
                </a:custGeom>
                <a:solidFill>
                  <a:srgbClr val="A1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04" name="Google Shape;704;p32"/>
                <p:cNvSpPr/>
                <p:nvPr/>
              </p:nvSpPr>
              <p:spPr>
                <a:xfrm>
                  <a:off x="945" y="2183"/>
                  <a:ext cx="2" cy="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51" extrusionOk="0">
                      <a:moveTo>
                        <a:pt x="0" y="151"/>
                      </a:moveTo>
                      <a:lnTo>
                        <a:pt x="0" y="0"/>
                      </a:lnTo>
                      <a:lnTo>
                        <a:pt x="1" y="2"/>
                      </a:lnTo>
                      <a:lnTo>
                        <a:pt x="3" y="2"/>
                      </a:lnTo>
                      <a:lnTo>
                        <a:pt x="3" y="146"/>
                      </a:lnTo>
                      <a:lnTo>
                        <a:pt x="1" y="147"/>
                      </a:lnTo>
                      <a:lnTo>
                        <a:pt x="0" y="151"/>
                      </a:lnTo>
                      <a:close/>
                    </a:path>
                  </a:pathLst>
                </a:custGeom>
                <a:solidFill>
                  <a:srgbClr val="A4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05" name="Google Shape;705;p32"/>
                <p:cNvSpPr/>
                <p:nvPr/>
              </p:nvSpPr>
              <p:spPr>
                <a:xfrm>
                  <a:off x="946" y="2184"/>
                  <a:ext cx="2" cy="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5" extrusionOk="0">
                      <a:moveTo>
                        <a:pt x="0" y="145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2"/>
                      </a:lnTo>
                      <a:lnTo>
                        <a:pt x="4" y="142"/>
                      </a:lnTo>
                      <a:lnTo>
                        <a:pt x="2" y="144"/>
                      </a:lnTo>
                      <a:lnTo>
                        <a:pt x="0" y="145"/>
                      </a:lnTo>
                      <a:close/>
                    </a:path>
                  </a:pathLst>
                </a:custGeom>
                <a:solidFill>
                  <a:srgbClr val="A5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06" name="Google Shape;706;p32"/>
                <p:cNvSpPr/>
                <p:nvPr/>
              </p:nvSpPr>
              <p:spPr>
                <a:xfrm>
                  <a:off x="947" y="2184"/>
                  <a:ext cx="1" cy="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4" extrusionOk="0">
                      <a:moveTo>
                        <a:pt x="0" y="144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4"/>
                      </a:lnTo>
                      <a:lnTo>
                        <a:pt x="4" y="140"/>
                      </a:lnTo>
                      <a:lnTo>
                        <a:pt x="2" y="142"/>
                      </a:lnTo>
                      <a:lnTo>
                        <a:pt x="0" y="144"/>
                      </a:lnTo>
                      <a:close/>
                    </a:path>
                  </a:pathLst>
                </a:custGeom>
                <a:solidFill>
                  <a:srgbClr val="A8D8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07" name="Google Shape;707;p32"/>
                <p:cNvSpPr/>
                <p:nvPr/>
              </p:nvSpPr>
              <p:spPr>
                <a:xfrm>
                  <a:off x="948" y="2184"/>
                  <a:ext cx="1" cy="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0" extrusionOk="0">
                      <a:moveTo>
                        <a:pt x="0" y="140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4"/>
                      </a:lnTo>
                      <a:lnTo>
                        <a:pt x="4" y="136"/>
                      </a:lnTo>
                      <a:lnTo>
                        <a:pt x="2" y="138"/>
                      </a:lnTo>
                      <a:lnTo>
                        <a:pt x="0" y="140"/>
                      </a:lnTo>
                      <a:close/>
                    </a:path>
                  </a:pathLst>
                </a:custGeom>
                <a:solidFill>
                  <a:srgbClr val="A9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08" name="Google Shape;708;p32"/>
                <p:cNvSpPr/>
                <p:nvPr/>
              </p:nvSpPr>
              <p:spPr>
                <a:xfrm>
                  <a:off x="948" y="2185"/>
                  <a:ext cx="2" cy="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36" extrusionOk="0">
                      <a:moveTo>
                        <a:pt x="0" y="136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2"/>
                      </a:lnTo>
                      <a:lnTo>
                        <a:pt x="3" y="131"/>
                      </a:lnTo>
                      <a:lnTo>
                        <a:pt x="2" y="134"/>
                      </a:lnTo>
                      <a:lnTo>
                        <a:pt x="0" y="136"/>
                      </a:lnTo>
                      <a:close/>
                    </a:path>
                  </a:pathLst>
                </a:custGeom>
                <a:solidFill>
                  <a:srgbClr val="AB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09" name="Google Shape;709;p32"/>
                <p:cNvSpPr/>
                <p:nvPr/>
              </p:nvSpPr>
              <p:spPr>
                <a:xfrm>
                  <a:off x="949" y="2186"/>
                  <a:ext cx="2" cy="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32" extrusionOk="0">
                      <a:moveTo>
                        <a:pt x="0" y="132"/>
                      </a:move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3" y="1"/>
                      </a:lnTo>
                      <a:lnTo>
                        <a:pt x="3" y="127"/>
                      </a:lnTo>
                      <a:lnTo>
                        <a:pt x="1" y="129"/>
                      </a:lnTo>
                      <a:lnTo>
                        <a:pt x="0" y="132"/>
                      </a:lnTo>
                      <a:close/>
                    </a:path>
                  </a:pathLst>
                </a:custGeom>
                <a:solidFill>
                  <a:srgbClr val="AD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10" name="Google Shape;710;p32"/>
                <p:cNvSpPr/>
                <p:nvPr/>
              </p:nvSpPr>
              <p:spPr>
                <a:xfrm>
                  <a:off x="950" y="2186"/>
                  <a:ext cx="2" cy="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9" extrusionOk="0">
                      <a:moveTo>
                        <a:pt x="0" y="129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4" y="3"/>
                      </a:lnTo>
                      <a:lnTo>
                        <a:pt x="4" y="125"/>
                      </a:lnTo>
                      <a:lnTo>
                        <a:pt x="2" y="127"/>
                      </a:lnTo>
                      <a:lnTo>
                        <a:pt x="0" y="129"/>
                      </a:lnTo>
                      <a:close/>
                    </a:path>
                  </a:pathLst>
                </a:custGeom>
                <a:solidFill>
                  <a:srgbClr val="AE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11" name="Google Shape;711;p32"/>
                <p:cNvSpPr/>
                <p:nvPr/>
              </p:nvSpPr>
              <p:spPr>
                <a:xfrm>
                  <a:off x="951" y="2187"/>
                  <a:ext cx="2" cy="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6" extrusionOk="0">
                      <a:moveTo>
                        <a:pt x="0" y="126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4" y="122"/>
                      </a:lnTo>
                      <a:lnTo>
                        <a:pt x="2" y="124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rgbClr val="B1DC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12" name="Google Shape;712;p32"/>
                <p:cNvSpPr/>
                <p:nvPr/>
              </p:nvSpPr>
              <p:spPr>
                <a:xfrm>
                  <a:off x="952" y="2188"/>
                  <a:ext cx="2" cy="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2" extrusionOk="0">
                      <a:moveTo>
                        <a:pt x="0" y="122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2"/>
                      </a:lnTo>
                      <a:lnTo>
                        <a:pt x="4" y="118"/>
                      </a:lnTo>
                      <a:lnTo>
                        <a:pt x="2" y="12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B2DD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13" name="Google Shape;713;p32"/>
                <p:cNvSpPr/>
                <p:nvPr/>
              </p:nvSpPr>
              <p:spPr>
                <a:xfrm>
                  <a:off x="953" y="2188"/>
                  <a:ext cx="2" cy="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20" extrusionOk="0">
                      <a:moveTo>
                        <a:pt x="0" y="120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4"/>
                      </a:lnTo>
                      <a:lnTo>
                        <a:pt x="3" y="117"/>
                      </a:lnTo>
                      <a:lnTo>
                        <a:pt x="2" y="118"/>
                      </a:lnTo>
                      <a:lnTo>
                        <a:pt x="0" y="120"/>
                      </a:lnTo>
                      <a:close/>
                    </a:path>
                  </a:pathLst>
                </a:custGeom>
                <a:solidFill>
                  <a:srgbClr val="B5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14" name="Google Shape;714;p32"/>
                <p:cNvSpPr/>
                <p:nvPr/>
              </p:nvSpPr>
              <p:spPr>
                <a:xfrm>
                  <a:off x="954" y="2189"/>
                  <a:ext cx="2" cy="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16" extrusionOk="0">
                      <a:moveTo>
                        <a:pt x="0" y="116"/>
                      </a:moveTo>
                      <a:lnTo>
                        <a:pt x="0" y="0"/>
                      </a:lnTo>
                      <a:lnTo>
                        <a:pt x="1" y="2"/>
                      </a:lnTo>
                      <a:lnTo>
                        <a:pt x="3" y="4"/>
                      </a:lnTo>
                      <a:lnTo>
                        <a:pt x="3" y="113"/>
                      </a:lnTo>
                      <a:lnTo>
                        <a:pt x="3" y="113"/>
                      </a:lnTo>
                      <a:lnTo>
                        <a:pt x="1" y="113"/>
                      </a:lnTo>
                      <a:lnTo>
                        <a:pt x="1" y="115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solidFill>
                  <a:srgbClr val="B6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15" name="Google Shape;715;p32"/>
                <p:cNvSpPr/>
                <p:nvPr/>
              </p:nvSpPr>
              <p:spPr>
                <a:xfrm>
                  <a:off x="955" y="2190"/>
                  <a:ext cx="1" cy="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13" extrusionOk="0">
                      <a:moveTo>
                        <a:pt x="0" y="113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4" y="109"/>
                      </a:lnTo>
                      <a:lnTo>
                        <a:pt x="2" y="111"/>
                      </a:lnTo>
                      <a:lnTo>
                        <a:pt x="0" y="111"/>
                      </a:lnTo>
                      <a:lnTo>
                        <a:pt x="0" y="111"/>
                      </a:lnTo>
                      <a:lnTo>
                        <a:pt x="0" y="113"/>
                      </a:lnTo>
                      <a:close/>
                    </a:path>
                  </a:pathLst>
                </a:custGeom>
                <a:solidFill>
                  <a:srgbClr val="B7DF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16" name="Google Shape;716;p32"/>
                <p:cNvSpPr/>
                <p:nvPr/>
              </p:nvSpPr>
              <p:spPr>
                <a:xfrm>
                  <a:off x="956" y="2191"/>
                  <a:ext cx="1" cy="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09" extrusionOk="0">
                      <a:moveTo>
                        <a:pt x="0" y="109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1"/>
                      </a:lnTo>
                      <a:lnTo>
                        <a:pt x="4" y="105"/>
                      </a:lnTo>
                      <a:lnTo>
                        <a:pt x="4" y="105"/>
                      </a:lnTo>
                      <a:lnTo>
                        <a:pt x="4" y="105"/>
                      </a:lnTo>
                      <a:lnTo>
                        <a:pt x="2" y="107"/>
                      </a:lnTo>
                      <a:lnTo>
                        <a:pt x="0" y="109"/>
                      </a:lnTo>
                      <a:close/>
                    </a:path>
                  </a:pathLst>
                </a:custGeom>
                <a:solidFill>
                  <a:srgbClr val="BAE0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17" name="Google Shape;717;p32"/>
                <p:cNvSpPr/>
                <p:nvPr/>
              </p:nvSpPr>
              <p:spPr>
                <a:xfrm>
                  <a:off x="956" y="2191"/>
                  <a:ext cx="2" cy="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07" extrusionOk="0">
                      <a:moveTo>
                        <a:pt x="0" y="107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4" y="3"/>
                      </a:lnTo>
                      <a:lnTo>
                        <a:pt x="4" y="104"/>
                      </a:lnTo>
                      <a:lnTo>
                        <a:pt x="2" y="105"/>
                      </a:lnTo>
                      <a:lnTo>
                        <a:pt x="2" y="105"/>
                      </a:lnTo>
                      <a:lnTo>
                        <a:pt x="2" y="10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rgbClr val="BBE1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18" name="Google Shape;718;p32"/>
                <p:cNvSpPr/>
                <p:nvPr/>
              </p:nvSpPr>
              <p:spPr>
                <a:xfrm>
                  <a:off x="957" y="2192"/>
                  <a:ext cx="2" cy="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04" extrusionOk="0">
                      <a:moveTo>
                        <a:pt x="0" y="104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2"/>
                      </a:lnTo>
                      <a:lnTo>
                        <a:pt x="3" y="101"/>
                      </a:lnTo>
                      <a:lnTo>
                        <a:pt x="2" y="103"/>
                      </a:lnTo>
                      <a:lnTo>
                        <a:pt x="0" y="104"/>
                      </a:lnTo>
                      <a:close/>
                    </a:path>
                  </a:pathLst>
                </a:custGeom>
                <a:solidFill>
                  <a:srgbClr val="BD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19" name="Google Shape;719;p32"/>
                <p:cNvSpPr/>
                <p:nvPr/>
              </p:nvSpPr>
              <p:spPr>
                <a:xfrm>
                  <a:off x="958" y="2193"/>
                  <a:ext cx="2" cy="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01" extrusionOk="0">
                      <a:moveTo>
                        <a:pt x="0" y="101"/>
                      </a:move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3" y="2"/>
                      </a:lnTo>
                      <a:lnTo>
                        <a:pt x="3" y="97"/>
                      </a:lnTo>
                      <a:lnTo>
                        <a:pt x="1" y="99"/>
                      </a:lnTo>
                      <a:lnTo>
                        <a:pt x="0" y="101"/>
                      </a:lnTo>
                      <a:close/>
                    </a:path>
                  </a:pathLst>
                </a:custGeom>
                <a:solidFill>
                  <a:srgbClr val="BE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20" name="Google Shape;720;p32"/>
                <p:cNvSpPr/>
                <p:nvPr/>
              </p:nvSpPr>
              <p:spPr>
                <a:xfrm>
                  <a:off x="959" y="2193"/>
                  <a:ext cx="2" cy="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9" extrusionOk="0">
                      <a:moveTo>
                        <a:pt x="0" y="99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4"/>
                      </a:lnTo>
                      <a:lnTo>
                        <a:pt x="4" y="95"/>
                      </a:lnTo>
                      <a:lnTo>
                        <a:pt x="2" y="97"/>
                      </a:lnTo>
                      <a:lnTo>
                        <a:pt x="0" y="99"/>
                      </a:lnTo>
                      <a:close/>
                    </a:path>
                  </a:pathLst>
                </a:custGeom>
                <a:solidFill>
                  <a:srgbClr val="BFE3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21" name="Google Shape;721;p32"/>
                <p:cNvSpPr/>
                <p:nvPr/>
              </p:nvSpPr>
              <p:spPr>
                <a:xfrm>
                  <a:off x="960" y="2193"/>
                  <a:ext cx="2" cy="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5" extrusionOk="0">
                      <a:moveTo>
                        <a:pt x="0" y="95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3"/>
                      </a:lnTo>
                      <a:lnTo>
                        <a:pt x="4" y="91"/>
                      </a:lnTo>
                      <a:lnTo>
                        <a:pt x="2" y="93"/>
                      </a:lnTo>
                      <a:lnTo>
                        <a:pt x="0" y="95"/>
                      </a:lnTo>
                      <a:close/>
                    </a:path>
                  </a:pathLst>
                </a:custGeom>
                <a:solidFill>
                  <a:srgbClr val="C2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22" name="Google Shape;722;p32"/>
                <p:cNvSpPr/>
                <p:nvPr/>
              </p:nvSpPr>
              <p:spPr>
                <a:xfrm>
                  <a:off x="961" y="2194"/>
                  <a:ext cx="2" cy="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1" extrusionOk="0">
                      <a:moveTo>
                        <a:pt x="0" y="91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4" y="1"/>
                      </a:lnTo>
                      <a:lnTo>
                        <a:pt x="4" y="88"/>
                      </a:lnTo>
                      <a:lnTo>
                        <a:pt x="2" y="89"/>
                      </a:lnTo>
                      <a:lnTo>
                        <a:pt x="0" y="91"/>
                      </a:lnTo>
                      <a:close/>
                    </a:path>
                  </a:pathLst>
                </a:custGeom>
                <a:solidFill>
                  <a:srgbClr val="C3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23" name="Google Shape;723;p32"/>
                <p:cNvSpPr/>
                <p:nvPr/>
              </p:nvSpPr>
              <p:spPr>
                <a:xfrm>
                  <a:off x="962" y="2195"/>
                  <a:ext cx="2" cy="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88" extrusionOk="0">
                      <a:moveTo>
                        <a:pt x="0" y="88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3" y="2"/>
                      </a:lnTo>
                      <a:lnTo>
                        <a:pt x="3" y="85"/>
                      </a:lnTo>
                      <a:lnTo>
                        <a:pt x="2" y="87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rgbClr val="C5E5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24" name="Google Shape;724;p32"/>
                <p:cNvSpPr/>
                <p:nvPr/>
              </p:nvSpPr>
              <p:spPr>
                <a:xfrm>
                  <a:off x="963" y="2195"/>
                  <a:ext cx="2" cy="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87" extrusionOk="0">
                      <a:moveTo>
                        <a:pt x="0" y="87"/>
                      </a:moveTo>
                      <a:lnTo>
                        <a:pt x="0" y="0"/>
                      </a:lnTo>
                      <a:lnTo>
                        <a:pt x="1" y="2"/>
                      </a:lnTo>
                      <a:lnTo>
                        <a:pt x="3" y="4"/>
                      </a:lnTo>
                      <a:lnTo>
                        <a:pt x="3" y="83"/>
                      </a:lnTo>
                      <a:lnTo>
                        <a:pt x="1" y="85"/>
                      </a:lnTo>
                      <a:lnTo>
                        <a:pt x="0" y="87"/>
                      </a:lnTo>
                      <a:close/>
                    </a:path>
                  </a:pathLst>
                </a:custGeom>
                <a:solidFill>
                  <a:srgbClr val="C6E6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25" name="Google Shape;725;p32"/>
                <p:cNvSpPr/>
                <p:nvPr/>
              </p:nvSpPr>
              <p:spPr>
                <a:xfrm>
                  <a:off x="964" y="2196"/>
                  <a:ext cx="1" cy="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83" extrusionOk="0">
                      <a:moveTo>
                        <a:pt x="0" y="83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4" y="79"/>
                      </a:lnTo>
                      <a:lnTo>
                        <a:pt x="2" y="81"/>
                      </a:lnTo>
                      <a:lnTo>
                        <a:pt x="0" y="83"/>
                      </a:lnTo>
                      <a:close/>
                    </a:path>
                  </a:pathLst>
                </a:custGeom>
                <a:solidFill>
                  <a:srgbClr val="CA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26" name="Google Shape;726;p32"/>
                <p:cNvSpPr/>
                <p:nvPr/>
              </p:nvSpPr>
              <p:spPr>
                <a:xfrm>
                  <a:off x="965" y="2197"/>
                  <a:ext cx="1" cy="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9" extrusionOk="0">
                      <a:moveTo>
                        <a:pt x="0" y="79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2"/>
                      </a:lnTo>
                      <a:lnTo>
                        <a:pt x="4" y="74"/>
                      </a:lnTo>
                      <a:lnTo>
                        <a:pt x="2" y="77"/>
                      </a:ln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rgbClr val="CC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27" name="Google Shape;727;p32"/>
                <p:cNvSpPr/>
                <p:nvPr/>
              </p:nvSpPr>
              <p:spPr>
                <a:xfrm>
                  <a:off x="965" y="2197"/>
                  <a:ext cx="2" cy="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77" extrusionOk="0">
                      <a:moveTo>
                        <a:pt x="0" y="77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4"/>
                      </a:lnTo>
                      <a:lnTo>
                        <a:pt x="3" y="72"/>
                      </a:lnTo>
                      <a:lnTo>
                        <a:pt x="2" y="74"/>
                      </a:lnTo>
                      <a:lnTo>
                        <a:pt x="0" y="77"/>
                      </a:lnTo>
                      <a:close/>
                    </a:path>
                  </a:pathLst>
                </a:custGeom>
                <a:solidFill>
                  <a:srgbClr val="CEE9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28" name="Google Shape;728;p32"/>
                <p:cNvSpPr/>
                <p:nvPr/>
              </p:nvSpPr>
              <p:spPr>
                <a:xfrm>
                  <a:off x="966" y="2198"/>
                  <a:ext cx="2" cy="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72" extrusionOk="0">
                      <a:moveTo>
                        <a:pt x="0" y="72"/>
                      </a:moveTo>
                      <a:lnTo>
                        <a:pt x="0" y="0"/>
                      </a:lnTo>
                      <a:lnTo>
                        <a:pt x="1" y="2"/>
                      </a:lnTo>
                      <a:lnTo>
                        <a:pt x="3" y="3"/>
                      </a:lnTo>
                      <a:lnTo>
                        <a:pt x="3" y="68"/>
                      </a:lnTo>
                      <a:lnTo>
                        <a:pt x="1" y="70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rgbClr val="D1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29" name="Google Shape;729;p32"/>
                <p:cNvSpPr/>
                <p:nvPr/>
              </p:nvSpPr>
              <p:spPr>
                <a:xfrm>
                  <a:off x="967" y="2199"/>
                  <a:ext cx="2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68" extrusionOk="0">
                      <a:moveTo>
                        <a:pt x="0" y="68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4" y="1"/>
                      </a:lnTo>
                      <a:lnTo>
                        <a:pt x="4" y="64"/>
                      </a:lnTo>
                      <a:lnTo>
                        <a:pt x="2" y="66"/>
                      </a:lnTo>
                      <a:lnTo>
                        <a:pt x="0" y="68"/>
                      </a:lnTo>
                      <a:close/>
                    </a:path>
                  </a:pathLst>
                </a:custGeom>
                <a:solidFill>
                  <a:srgbClr val="D3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30" name="Google Shape;730;p32"/>
                <p:cNvSpPr/>
                <p:nvPr/>
              </p:nvSpPr>
              <p:spPr>
                <a:xfrm>
                  <a:off x="968" y="2185"/>
                  <a:ext cx="2" cy="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3" extrusionOk="0">
                      <a:moveTo>
                        <a:pt x="0" y="93"/>
                      </a:moveTo>
                      <a:lnTo>
                        <a:pt x="0" y="28"/>
                      </a:lnTo>
                      <a:lnTo>
                        <a:pt x="2" y="28"/>
                      </a:lnTo>
                      <a:lnTo>
                        <a:pt x="4" y="30"/>
                      </a:lnTo>
                      <a:lnTo>
                        <a:pt x="4" y="89"/>
                      </a:lnTo>
                      <a:lnTo>
                        <a:pt x="2" y="91"/>
                      </a:lnTo>
                      <a:lnTo>
                        <a:pt x="0" y="93"/>
                      </a:lnTo>
                      <a:close/>
                      <a:moveTo>
                        <a:pt x="4" y="2"/>
                      </a:moveTo>
                      <a:lnTo>
                        <a:pt x="4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solidFill>
                  <a:srgbClr val="D6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31" name="Google Shape;731;p32"/>
                <p:cNvSpPr/>
                <p:nvPr/>
              </p:nvSpPr>
              <p:spPr>
                <a:xfrm>
                  <a:off x="969" y="2185"/>
                  <a:ext cx="2" cy="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1" extrusionOk="0">
                      <a:moveTo>
                        <a:pt x="0" y="91"/>
                      </a:moveTo>
                      <a:lnTo>
                        <a:pt x="0" y="28"/>
                      </a:lnTo>
                      <a:lnTo>
                        <a:pt x="2" y="30"/>
                      </a:lnTo>
                      <a:lnTo>
                        <a:pt x="4" y="32"/>
                      </a:lnTo>
                      <a:lnTo>
                        <a:pt x="4" y="86"/>
                      </a:lnTo>
                      <a:lnTo>
                        <a:pt x="2" y="89"/>
                      </a:lnTo>
                      <a:lnTo>
                        <a:pt x="0" y="91"/>
                      </a:lnTo>
                      <a:close/>
                      <a:moveTo>
                        <a:pt x="4" y="5"/>
                      </a:moveTo>
                      <a:lnTo>
                        <a:pt x="4" y="5"/>
                      </a:lnTo>
                      <a:lnTo>
                        <a:pt x="2" y="2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4" y="5"/>
                      </a:lnTo>
                      <a:close/>
                    </a:path>
                  </a:pathLst>
                </a:custGeom>
                <a:solidFill>
                  <a:srgbClr val="D8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32" name="Google Shape;732;p32"/>
                <p:cNvSpPr/>
                <p:nvPr/>
              </p:nvSpPr>
              <p:spPr>
                <a:xfrm>
                  <a:off x="970" y="2186"/>
                  <a:ext cx="2" cy="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87" extrusionOk="0">
                      <a:moveTo>
                        <a:pt x="0" y="87"/>
                      </a:moveTo>
                      <a:lnTo>
                        <a:pt x="0" y="28"/>
                      </a:lnTo>
                      <a:lnTo>
                        <a:pt x="2" y="30"/>
                      </a:lnTo>
                      <a:lnTo>
                        <a:pt x="3" y="30"/>
                      </a:lnTo>
                      <a:lnTo>
                        <a:pt x="3" y="82"/>
                      </a:lnTo>
                      <a:lnTo>
                        <a:pt x="2" y="84"/>
                      </a:lnTo>
                      <a:lnTo>
                        <a:pt x="0" y="87"/>
                      </a:lnTo>
                      <a:close/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3" y="7"/>
                      </a:lnTo>
                      <a:lnTo>
                        <a:pt x="3" y="7"/>
                      </a:lnTo>
                      <a:lnTo>
                        <a:pt x="3" y="5"/>
                      </a:lnTo>
                      <a:lnTo>
                        <a:pt x="3" y="5"/>
                      </a:lnTo>
                      <a:lnTo>
                        <a:pt x="2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AEE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33" name="Google Shape;733;p32"/>
                <p:cNvSpPr/>
                <p:nvPr/>
              </p:nvSpPr>
              <p:spPr>
                <a:xfrm>
                  <a:off x="971" y="2188"/>
                  <a:ext cx="2" cy="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81" extrusionOk="0">
                      <a:moveTo>
                        <a:pt x="0" y="81"/>
                      </a:moveTo>
                      <a:lnTo>
                        <a:pt x="0" y="27"/>
                      </a:lnTo>
                      <a:lnTo>
                        <a:pt x="1" y="27"/>
                      </a:lnTo>
                      <a:lnTo>
                        <a:pt x="3" y="29"/>
                      </a:lnTo>
                      <a:lnTo>
                        <a:pt x="3" y="77"/>
                      </a:lnTo>
                      <a:lnTo>
                        <a:pt x="1" y="79"/>
                      </a:lnTo>
                      <a:lnTo>
                        <a:pt x="0" y="81"/>
                      </a:lnTo>
                      <a:close/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1" y="2"/>
                      </a:lnTo>
                      <a:lnTo>
                        <a:pt x="3" y="7"/>
                      </a:lnTo>
                      <a:lnTo>
                        <a:pt x="3" y="6"/>
                      </a:lnTo>
                      <a:lnTo>
                        <a:pt x="1" y="4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DEF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34" name="Google Shape;734;p32"/>
                <p:cNvSpPr/>
                <p:nvPr/>
              </p:nvSpPr>
              <p:spPr>
                <a:xfrm>
                  <a:off x="972" y="2190"/>
                  <a:ext cx="2" cy="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5" extrusionOk="0">
                      <a:moveTo>
                        <a:pt x="0" y="75"/>
                      </a:move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4" y="71"/>
                      </a:lnTo>
                      <a:lnTo>
                        <a:pt x="2" y="73"/>
                      </a:lnTo>
                      <a:lnTo>
                        <a:pt x="0" y="75"/>
                      </a:lnTo>
                      <a:close/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7"/>
                      </a:lnTo>
                      <a:lnTo>
                        <a:pt x="4" y="3"/>
                      </a:lnTo>
                      <a:lnTo>
                        <a:pt x="2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FF0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35" name="Google Shape;735;p32"/>
                <p:cNvSpPr/>
                <p:nvPr/>
              </p:nvSpPr>
              <p:spPr>
                <a:xfrm>
                  <a:off x="973" y="2191"/>
                  <a:ext cx="1" cy="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1" extrusionOk="0">
                      <a:moveTo>
                        <a:pt x="0" y="71"/>
                      </a:move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6"/>
                      </a:lnTo>
                      <a:lnTo>
                        <a:pt x="4" y="66"/>
                      </a:lnTo>
                      <a:lnTo>
                        <a:pt x="2" y="69"/>
                      </a:lnTo>
                      <a:lnTo>
                        <a:pt x="0" y="71"/>
                      </a:lnTo>
                      <a:close/>
                      <a:moveTo>
                        <a:pt x="0" y="1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4" y="5"/>
                      </a:lnTo>
                      <a:lnTo>
                        <a:pt x="4" y="7"/>
                      </a:lnTo>
                      <a:lnTo>
                        <a:pt x="2" y="3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E2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36" name="Google Shape;736;p32"/>
                <p:cNvSpPr/>
                <p:nvPr/>
              </p:nvSpPr>
              <p:spPr>
                <a:xfrm>
                  <a:off x="974" y="2192"/>
                  <a:ext cx="1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68" extrusionOk="0">
                      <a:moveTo>
                        <a:pt x="0" y="68"/>
                      </a:moveTo>
                      <a:lnTo>
                        <a:pt x="0" y="24"/>
                      </a:lnTo>
                      <a:lnTo>
                        <a:pt x="2" y="25"/>
                      </a:lnTo>
                      <a:lnTo>
                        <a:pt x="4" y="25"/>
                      </a:lnTo>
                      <a:lnTo>
                        <a:pt x="4" y="63"/>
                      </a:lnTo>
                      <a:lnTo>
                        <a:pt x="2" y="65"/>
                      </a:lnTo>
                      <a:lnTo>
                        <a:pt x="0" y="68"/>
                      </a:lnTo>
                      <a:close/>
                      <a:moveTo>
                        <a:pt x="0" y="4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4" y="9"/>
                      </a:lnTo>
                      <a:lnTo>
                        <a:pt x="2" y="6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E3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37" name="Google Shape;737;p32"/>
                <p:cNvSpPr/>
                <p:nvPr/>
              </p:nvSpPr>
              <p:spPr>
                <a:xfrm>
                  <a:off x="974" y="2193"/>
                  <a:ext cx="2" cy="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1" extrusionOk="0">
                      <a:moveTo>
                        <a:pt x="0" y="61"/>
                      </a:moveTo>
                      <a:lnTo>
                        <a:pt x="0" y="21"/>
                      </a:lnTo>
                      <a:lnTo>
                        <a:pt x="2" y="21"/>
                      </a:lnTo>
                      <a:lnTo>
                        <a:pt x="3" y="23"/>
                      </a:lnTo>
                      <a:lnTo>
                        <a:pt x="3" y="54"/>
                      </a:lnTo>
                      <a:lnTo>
                        <a:pt x="3" y="55"/>
                      </a:lnTo>
                      <a:lnTo>
                        <a:pt x="3" y="59"/>
                      </a:lnTo>
                      <a:lnTo>
                        <a:pt x="2" y="59"/>
                      </a:lnTo>
                      <a:lnTo>
                        <a:pt x="0" y="61"/>
                      </a:lnTo>
                      <a:close/>
                      <a:moveTo>
                        <a:pt x="0" y="2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3"/>
                      </a:lnTo>
                      <a:lnTo>
                        <a:pt x="3" y="9"/>
                      </a:lnTo>
                      <a:lnTo>
                        <a:pt x="2" y="5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7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38" name="Google Shape;738;p32"/>
                <p:cNvSpPr/>
                <p:nvPr/>
              </p:nvSpPr>
              <p:spPr>
                <a:xfrm>
                  <a:off x="975" y="2194"/>
                  <a:ext cx="2" cy="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57" extrusionOk="0">
                      <a:moveTo>
                        <a:pt x="0" y="57"/>
                      </a:moveTo>
                      <a:lnTo>
                        <a:pt x="0" y="19"/>
                      </a:lnTo>
                      <a:lnTo>
                        <a:pt x="1" y="21"/>
                      </a:lnTo>
                      <a:lnTo>
                        <a:pt x="3" y="23"/>
                      </a:lnTo>
                      <a:lnTo>
                        <a:pt x="3" y="48"/>
                      </a:lnTo>
                      <a:lnTo>
                        <a:pt x="1" y="52"/>
                      </a:lnTo>
                      <a:lnTo>
                        <a:pt x="1" y="57"/>
                      </a:lnTo>
                      <a:lnTo>
                        <a:pt x="1" y="57"/>
                      </a:lnTo>
                      <a:lnTo>
                        <a:pt x="0" y="57"/>
                      </a:lnTo>
                      <a:close/>
                      <a:moveTo>
                        <a:pt x="0" y="3"/>
                      </a:moveTo>
                      <a:lnTo>
                        <a:pt x="0" y="0"/>
                      </a:lnTo>
                      <a:lnTo>
                        <a:pt x="1" y="1"/>
                      </a:lnTo>
                      <a:lnTo>
                        <a:pt x="3" y="5"/>
                      </a:lnTo>
                      <a:lnTo>
                        <a:pt x="3" y="10"/>
                      </a:lnTo>
                      <a:lnTo>
                        <a:pt x="1" y="7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E8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39" name="Google Shape;739;p32"/>
                <p:cNvSpPr/>
                <p:nvPr/>
              </p:nvSpPr>
              <p:spPr>
                <a:xfrm>
                  <a:off x="976" y="2195"/>
                  <a:ext cx="2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51" extrusionOk="0">
                      <a:moveTo>
                        <a:pt x="0" y="51"/>
                      </a:moveTo>
                      <a:lnTo>
                        <a:pt x="0" y="20"/>
                      </a:lnTo>
                      <a:lnTo>
                        <a:pt x="2" y="22"/>
                      </a:lnTo>
                      <a:lnTo>
                        <a:pt x="4" y="22"/>
                      </a:lnTo>
                      <a:lnTo>
                        <a:pt x="4" y="44"/>
                      </a:lnTo>
                      <a:lnTo>
                        <a:pt x="2" y="47"/>
                      </a:lnTo>
                      <a:lnTo>
                        <a:pt x="0" y="51"/>
                      </a:lnTo>
                      <a:close/>
                      <a:moveTo>
                        <a:pt x="0" y="6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4" y="13"/>
                      </a:lnTo>
                      <a:lnTo>
                        <a:pt x="2" y="9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EAF5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40" name="Google Shape;740;p32"/>
                <p:cNvSpPr/>
                <p:nvPr/>
              </p:nvSpPr>
              <p:spPr>
                <a:xfrm>
                  <a:off x="977" y="2197"/>
                  <a:ext cx="2" cy="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3" extrusionOk="0">
                      <a:moveTo>
                        <a:pt x="0" y="43"/>
                      </a:moveTo>
                      <a:lnTo>
                        <a:pt x="0" y="18"/>
                      </a:lnTo>
                      <a:lnTo>
                        <a:pt x="2" y="18"/>
                      </a:lnTo>
                      <a:lnTo>
                        <a:pt x="4" y="20"/>
                      </a:lnTo>
                      <a:lnTo>
                        <a:pt x="4" y="38"/>
                      </a:lnTo>
                      <a:lnTo>
                        <a:pt x="2" y="41"/>
                      </a:lnTo>
                      <a:lnTo>
                        <a:pt x="0" y="43"/>
                      </a:lnTo>
                      <a:close/>
                      <a:moveTo>
                        <a:pt x="0" y="5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13"/>
                      </a:lnTo>
                      <a:lnTo>
                        <a:pt x="2" y="9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EDF6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41" name="Google Shape;741;p32"/>
                <p:cNvSpPr/>
                <p:nvPr/>
              </p:nvSpPr>
              <p:spPr>
                <a:xfrm>
                  <a:off x="978" y="2198"/>
                  <a:ext cx="2" cy="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38" extrusionOk="0">
                      <a:moveTo>
                        <a:pt x="0" y="38"/>
                      </a:moveTo>
                      <a:lnTo>
                        <a:pt x="0" y="16"/>
                      </a:lnTo>
                      <a:lnTo>
                        <a:pt x="2" y="18"/>
                      </a:lnTo>
                      <a:lnTo>
                        <a:pt x="4" y="20"/>
                      </a:lnTo>
                      <a:lnTo>
                        <a:pt x="4" y="34"/>
                      </a:lnTo>
                      <a:lnTo>
                        <a:pt x="2" y="36"/>
                      </a:lnTo>
                      <a:lnTo>
                        <a:pt x="0" y="38"/>
                      </a:lnTo>
                      <a:close/>
                      <a:moveTo>
                        <a:pt x="0" y="7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2"/>
                      </a:lnTo>
                      <a:lnTo>
                        <a:pt x="4" y="14"/>
                      </a:lnTo>
                      <a:lnTo>
                        <a:pt x="2" y="11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EEF7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42" name="Google Shape;742;p32"/>
                <p:cNvSpPr/>
                <p:nvPr/>
              </p:nvSpPr>
              <p:spPr>
                <a:xfrm>
                  <a:off x="979" y="2198"/>
                  <a:ext cx="2" cy="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36" extrusionOk="0">
                      <a:moveTo>
                        <a:pt x="0" y="36"/>
                      </a:moveTo>
                      <a:lnTo>
                        <a:pt x="0" y="18"/>
                      </a:lnTo>
                      <a:lnTo>
                        <a:pt x="2" y="20"/>
                      </a:lnTo>
                      <a:lnTo>
                        <a:pt x="3" y="21"/>
                      </a:lnTo>
                      <a:lnTo>
                        <a:pt x="3" y="32"/>
                      </a:lnTo>
                      <a:lnTo>
                        <a:pt x="2" y="34"/>
                      </a:lnTo>
                      <a:lnTo>
                        <a:pt x="0" y="36"/>
                      </a:lnTo>
                      <a:close/>
                      <a:moveTo>
                        <a:pt x="0" y="11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5"/>
                      </a:lnTo>
                      <a:lnTo>
                        <a:pt x="3" y="18"/>
                      </a:lnTo>
                      <a:lnTo>
                        <a:pt x="2" y="14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F1F8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43" name="Google Shape;743;p32"/>
                <p:cNvSpPr/>
                <p:nvPr/>
              </p:nvSpPr>
              <p:spPr>
                <a:xfrm>
                  <a:off x="980" y="2199"/>
                  <a:ext cx="2" cy="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32" extrusionOk="0">
                      <a:moveTo>
                        <a:pt x="0" y="32"/>
                      </a:moveTo>
                      <a:lnTo>
                        <a:pt x="0" y="18"/>
                      </a:lnTo>
                      <a:lnTo>
                        <a:pt x="1" y="19"/>
                      </a:lnTo>
                      <a:lnTo>
                        <a:pt x="3" y="21"/>
                      </a:lnTo>
                      <a:lnTo>
                        <a:pt x="3" y="27"/>
                      </a:lnTo>
                      <a:lnTo>
                        <a:pt x="1" y="30"/>
                      </a:lnTo>
                      <a:lnTo>
                        <a:pt x="0" y="32"/>
                      </a:lnTo>
                      <a:close/>
                      <a:moveTo>
                        <a:pt x="0" y="12"/>
                      </a:moveTo>
                      <a:lnTo>
                        <a:pt x="0" y="0"/>
                      </a:lnTo>
                      <a:lnTo>
                        <a:pt x="1" y="3"/>
                      </a:lnTo>
                      <a:lnTo>
                        <a:pt x="3" y="5"/>
                      </a:lnTo>
                      <a:lnTo>
                        <a:pt x="3" y="19"/>
                      </a:lnTo>
                      <a:lnTo>
                        <a:pt x="1" y="18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F2F9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44" name="Google Shape;744;p32"/>
                <p:cNvSpPr/>
                <p:nvPr/>
              </p:nvSpPr>
              <p:spPr>
                <a:xfrm>
                  <a:off x="981" y="2201"/>
                  <a:ext cx="1" cy="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7" extrusionOk="0">
                      <a:moveTo>
                        <a:pt x="0" y="27"/>
                      </a:moveTo>
                      <a:lnTo>
                        <a:pt x="0" y="16"/>
                      </a:lnTo>
                      <a:lnTo>
                        <a:pt x="2" y="18"/>
                      </a:lnTo>
                      <a:lnTo>
                        <a:pt x="4" y="18"/>
                      </a:lnTo>
                      <a:lnTo>
                        <a:pt x="2" y="16"/>
                      </a:lnTo>
                      <a:lnTo>
                        <a:pt x="0" y="13"/>
                      </a:ln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6"/>
                      </a:lnTo>
                      <a:lnTo>
                        <a:pt x="4" y="22"/>
                      </a:lnTo>
                      <a:lnTo>
                        <a:pt x="2" y="24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rgbClr val="F4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45" name="Google Shape;745;p32"/>
                <p:cNvSpPr/>
                <p:nvPr/>
              </p:nvSpPr>
              <p:spPr>
                <a:xfrm>
                  <a:off x="982" y="2202"/>
                  <a:ext cx="1" cy="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2" extrusionOk="0">
                      <a:moveTo>
                        <a:pt x="0" y="22"/>
                      </a:moveTo>
                      <a:lnTo>
                        <a:pt x="0" y="16"/>
                      </a:lnTo>
                      <a:lnTo>
                        <a:pt x="2" y="16"/>
                      </a:lnTo>
                      <a:lnTo>
                        <a:pt x="2" y="16"/>
                      </a:lnTo>
                      <a:lnTo>
                        <a:pt x="2" y="16"/>
                      </a:lnTo>
                      <a:lnTo>
                        <a:pt x="0" y="14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7"/>
                      </a:lnTo>
                      <a:lnTo>
                        <a:pt x="4" y="18"/>
                      </a:lnTo>
                      <a:lnTo>
                        <a:pt x="2" y="20"/>
                      </a:lnTo>
                      <a:lnTo>
                        <a:pt x="0" y="22"/>
                      </a:lnTo>
                      <a:close/>
                    </a:path>
                  </a:pathLst>
                </a:custGeom>
                <a:solidFill>
                  <a:srgbClr val="F7FB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46" name="Google Shape;746;p32"/>
                <p:cNvSpPr/>
                <p:nvPr/>
              </p:nvSpPr>
              <p:spPr>
                <a:xfrm>
                  <a:off x="982" y="2203"/>
                  <a:ext cx="2" cy="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6" extrusionOk="0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4" y="9"/>
                      </a:lnTo>
                      <a:lnTo>
                        <a:pt x="4" y="12"/>
                      </a:lnTo>
                      <a:lnTo>
                        <a:pt x="4" y="12"/>
                      </a:lnTo>
                      <a:lnTo>
                        <a:pt x="4" y="14"/>
                      </a:lnTo>
                      <a:lnTo>
                        <a:pt x="2" y="14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8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47" name="Google Shape;747;p32"/>
                <p:cNvSpPr/>
                <p:nvPr/>
              </p:nvSpPr>
              <p:spPr>
                <a:xfrm>
                  <a:off x="983" y="2205"/>
                  <a:ext cx="1" cy="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" h="11" extrusionOk="0">
                      <a:moveTo>
                        <a:pt x="0" y="11"/>
                      </a:moveTo>
                      <a:lnTo>
                        <a:pt x="0" y="0"/>
                      </a:lnTo>
                      <a:lnTo>
                        <a:pt x="2" y="6"/>
                      </a:lnTo>
                      <a:lnTo>
                        <a:pt x="2" y="11"/>
                      </a:lnTo>
                      <a:lnTo>
                        <a:pt x="2" y="11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FBFD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48" name="Google Shape;748;p32"/>
                <p:cNvSpPr/>
                <p:nvPr/>
              </p:nvSpPr>
              <p:spPr>
                <a:xfrm>
                  <a:off x="984" y="2208"/>
                  <a:ext cx="1" cy="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3" extrusionOk="0">
                      <a:moveTo>
                        <a:pt x="0" y="3"/>
                      </a:move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C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49" name="Google Shape;749;p32"/>
                <p:cNvSpPr/>
                <p:nvPr/>
              </p:nvSpPr>
              <p:spPr>
                <a:xfrm>
                  <a:off x="1234" y="2635"/>
                  <a:ext cx="1" cy="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59" extrusionOk="0">
                      <a:moveTo>
                        <a:pt x="1" y="2"/>
                      </a:moveTo>
                      <a:lnTo>
                        <a:pt x="1" y="16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1" y="2"/>
                      </a:lnTo>
                      <a:close/>
                      <a:moveTo>
                        <a:pt x="1" y="59"/>
                      </a:moveTo>
                      <a:lnTo>
                        <a:pt x="1" y="59"/>
                      </a:lnTo>
                      <a:lnTo>
                        <a:pt x="0" y="59"/>
                      </a:lnTo>
                      <a:lnTo>
                        <a:pt x="0" y="59"/>
                      </a:lnTo>
                      <a:lnTo>
                        <a:pt x="1" y="59"/>
                      </a:lnTo>
                      <a:close/>
                    </a:path>
                  </a:pathLst>
                </a:custGeom>
                <a:solidFill>
                  <a:srgbClr val="0093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50" name="Google Shape;750;p32"/>
                <p:cNvSpPr/>
                <p:nvPr/>
              </p:nvSpPr>
              <p:spPr>
                <a:xfrm>
                  <a:off x="1234" y="2635"/>
                  <a:ext cx="2" cy="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1" extrusionOk="0">
                      <a:moveTo>
                        <a:pt x="3" y="11"/>
                      </a:moveTo>
                      <a:lnTo>
                        <a:pt x="3" y="38"/>
                      </a:lnTo>
                      <a:lnTo>
                        <a:pt x="1" y="22"/>
                      </a:lnTo>
                      <a:lnTo>
                        <a:pt x="0" y="7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1" y="5"/>
                      </a:lnTo>
                      <a:lnTo>
                        <a:pt x="3" y="11"/>
                      </a:lnTo>
                      <a:close/>
                      <a:moveTo>
                        <a:pt x="3" y="43"/>
                      </a:moveTo>
                      <a:lnTo>
                        <a:pt x="3" y="61"/>
                      </a:lnTo>
                      <a:lnTo>
                        <a:pt x="1" y="61"/>
                      </a:lnTo>
                      <a:lnTo>
                        <a:pt x="0" y="61"/>
                      </a:lnTo>
                      <a:lnTo>
                        <a:pt x="3" y="43"/>
                      </a:lnTo>
                      <a:close/>
                    </a:path>
                  </a:pathLst>
                </a:custGeom>
                <a:solidFill>
                  <a:srgbClr val="0093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51" name="Google Shape;751;p32"/>
                <p:cNvSpPr/>
                <p:nvPr/>
              </p:nvSpPr>
              <p:spPr>
                <a:xfrm>
                  <a:off x="1235" y="2636"/>
                  <a:ext cx="2" cy="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57" extrusionOk="0">
                      <a:moveTo>
                        <a:pt x="0" y="57"/>
                      </a:moveTo>
                      <a:lnTo>
                        <a:pt x="0" y="57"/>
                      </a:lnTo>
                      <a:lnTo>
                        <a:pt x="4" y="21"/>
                      </a:lnTo>
                      <a:lnTo>
                        <a:pt x="4" y="14"/>
                      </a:lnTo>
                      <a:lnTo>
                        <a:pt x="0" y="7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0" y="28"/>
                      </a:lnTo>
                      <a:lnTo>
                        <a:pt x="4" y="45"/>
                      </a:lnTo>
                      <a:lnTo>
                        <a:pt x="4" y="55"/>
                      </a:lnTo>
                      <a:lnTo>
                        <a:pt x="2" y="57"/>
                      </a:lnTo>
                      <a:lnTo>
                        <a:pt x="0" y="57"/>
                      </a:lnTo>
                      <a:close/>
                    </a:path>
                  </a:pathLst>
                </a:custGeom>
                <a:solidFill>
                  <a:srgbClr val="0093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52" name="Google Shape;752;p32"/>
                <p:cNvSpPr/>
                <p:nvPr/>
              </p:nvSpPr>
              <p:spPr>
                <a:xfrm>
                  <a:off x="1236" y="2640"/>
                  <a:ext cx="2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50" extrusionOk="0">
                      <a:moveTo>
                        <a:pt x="0" y="50"/>
                      </a:moveTo>
                      <a:lnTo>
                        <a:pt x="0" y="32"/>
                      </a:lnTo>
                      <a:lnTo>
                        <a:pt x="2" y="9"/>
                      </a:lnTo>
                      <a:lnTo>
                        <a:pt x="0" y="7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0" y="36"/>
                      </a:lnTo>
                      <a:lnTo>
                        <a:pt x="4" y="45"/>
                      </a:lnTo>
                      <a:lnTo>
                        <a:pt x="4" y="46"/>
                      </a:lnTo>
                      <a:lnTo>
                        <a:pt x="2" y="48"/>
                      </a:lnTo>
                      <a:lnTo>
                        <a:pt x="0" y="50"/>
                      </a:lnTo>
                      <a:close/>
                    </a:path>
                  </a:pathLst>
                </a:custGeom>
                <a:solidFill>
                  <a:srgbClr val="0093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53" name="Google Shape;753;p32"/>
                <p:cNvSpPr/>
                <p:nvPr/>
              </p:nvSpPr>
              <p:spPr>
                <a:xfrm>
                  <a:off x="1237" y="2644"/>
                  <a:ext cx="2" cy="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3" extrusionOk="0">
                      <a:moveTo>
                        <a:pt x="0" y="41"/>
                      </a:moveTo>
                      <a:lnTo>
                        <a:pt x="0" y="31"/>
                      </a:lnTo>
                      <a:lnTo>
                        <a:pt x="0" y="38"/>
                      </a:lnTo>
                      <a:lnTo>
                        <a:pt x="4" y="43"/>
                      </a:lnTo>
                      <a:lnTo>
                        <a:pt x="4" y="39"/>
                      </a:lnTo>
                      <a:lnTo>
                        <a:pt x="2" y="39"/>
                      </a:lnTo>
                      <a:lnTo>
                        <a:pt x="0" y="41"/>
                      </a:lnTo>
                      <a:close/>
                      <a:moveTo>
                        <a:pt x="0" y="7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0092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54" name="Google Shape;754;p32"/>
                <p:cNvSpPr/>
                <p:nvPr/>
              </p:nvSpPr>
              <p:spPr>
                <a:xfrm>
                  <a:off x="1238" y="2662"/>
                  <a:ext cx="2" cy="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0" extrusionOk="0">
                      <a:moveTo>
                        <a:pt x="0" y="1"/>
                      </a:moveTo>
                      <a:lnTo>
                        <a:pt x="0" y="0"/>
                      </a:lnTo>
                      <a:lnTo>
                        <a:pt x="0" y="5"/>
                      </a:lnTo>
                      <a:lnTo>
                        <a:pt x="3" y="10"/>
                      </a:lnTo>
                      <a:lnTo>
                        <a:pt x="3" y="0"/>
                      </a:lnTo>
                      <a:lnTo>
                        <a:pt x="2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0092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55" name="Google Shape;755;p32"/>
                <p:cNvSpPr/>
                <p:nvPr/>
              </p:nvSpPr>
              <p:spPr>
                <a:xfrm>
                  <a:off x="1239" y="2661"/>
                  <a:ext cx="2" cy="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6" extrusionOk="0">
                      <a:moveTo>
                        <a:pt x="0" y="7"/>
                      </a:moveTo>
                      <a:lnTo>
                        <a:pt x="0" y="3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16"/>
                      </a:lnTo>
                      <a:lnTo>
                        <a:pt x="0" y="12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0092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56" name="Google Shape;756;p32"/>
                <p:cNvSpPr/>
                <p:nvPr/>
              </p:nvSpPr>
              <p:spPr>
                <a:xfrm>
                  <a:off x="1240" y="2661"/>
                  <a:ext cx="1" cy="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0" extrusionOk="0">
                      <a:moveTo>
                        <a:pt x="0" y="1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20"/>
                      </a:lnTo>
                      <a:lnTo>
                        <a:pt x="0" y="18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92D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57" name="Google Shape;757;p32"/>
                <p:cNvSpPr/>
                <p:nvPr/>
              </p:nvSpPr>
              <p:spPr>
                <a:xfrm>
                  <a:off x="1241" y="2660"/>
                  <a:ext cx="1" cy="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" extrusionOk="0">
                      <a:moveTo>
                        <a:pt x="0" y="20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24"/>
                      </a:lnTo>
                      <a:lnTo>
                        <a:pt x="0" y="22"/>
                      </a:lnTo>
                      <a:lnTo>
                        <a:pt x="0" y="20"/>
                      </a:lnTo>
                      <a:close/>
                    </a:path>
                  </a:pathLst>
                </a:custGeom>
                <a:solidFill>
                  <a:srgbClr val="0092D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58" name="Google Shape;758;p32"/>
                <p:cNvSpPr/>
                <p:nvPr/>
              </p:nvSpPr>
              <p:spPr>
                <a:xfrm>
                  <a:off x="1241" y="2660"/>
                  <a:ext cx="2" cy="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" extrusionOk="0">
                      <a:moveTo>
                        <a:pt x="0" y="22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25"/>
                      </a:lnTo>
                      <a:lnTo>
                        <a:pt x="2" y="24"/>
                      </a:lnTo>
                      <a:lnTo>
                        <a:pt x="0" y="22"/>
                      </a:lnTo>
                      <a:close/>
                    </a:path>
                  </a:pathLst>
                </a:custGeom>
                <a:solidFill>
                  <a:srgbClr val="0092D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59" name="Google Shape;759;p32"/>
                <p:cNvSpPr/>
                <p:nvPr/>
              </p:nvSpPr>
              <p:spPr>
                <a:xfrm>
                  <a:off x="1242" y="2659"/>
                  <a:ext cx="2" cy="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6" extrusionOk="0">
                      <a:moveTo>
                        <a:pt x="0" y="25"/>
                      </a:moveTo>
                      <a:lnTo>
                        <a:pt x="0" y="1"/>
                      </a:lnTo>
                      <a:lnTo>
                        <a:pt x="2" y="1"/>
                      </a:lnTo>
                      <a:lnTo>
                        <a:pt x="3" y="0"/>
                      </a:lnTo>
                      <a:lnTo>
                        <a:pt x="3" y="26"/>
                      </a:lnTo>
                      <a:lnTo>
                        <a:pt x="2" y="26"/>
                      </a:lnTo>
                      <a:lnTo>
                        <a:pt x="2" y="26"/>
                      </a:lnTo>
                      <a:lnTo>
                        <a:pt x="0" y="26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rgbClr val="0091D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60" name="Google Shape;760;p32"/>
                <p:cNvSpPr/>
                <p:nvPr/>
              </p:nvSpPr>
              <p:spPr>
                <a:xfrm>
                  <a:off x="1243" y="2658"/>
                  <a:ext cx="2" cy="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30" extrusionOk="0">
                      <a:moveTo>
                        <a:pt x="0" y="28"/>
                      </a:moveTo>
                      <a:lnTo>
                        <a:pt x="0" y="3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30"/>
                      </a:lnTo>
                      <a:lnTo>
                        <a:pt x="1" y="28"/>
                      </a:lnTo>
                      <a:lnTo>
                        <a:pt x="0" y="28"/>
                      </a:lnTo>
                      <a:lnTo>
                        <a:pt x="0" y="28"/>
                      </a:lnTo>
                      <a:lnTo>
                        <a:pt x="0" y="28"/>
                      </a:lnTo>
                      <a:close/>
                    </a:path>
                  </a:pathLst>
                </a:custGeom>
                <a:solidFill>
                  <a:srgbClr val="0091D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61" name="Google Shape;761;p32"/>
                <p:cNvSpPr/>
                <p:nvPr/>
              </p:nvSpPr>
              <p:spPr>
                <a:xfrm>
                  <a:off x="1244" y="2657"/>
                  <a:ext cx="2" cy="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32" extrusionOk="0">
                      <a:moveTo>
                        <a:pt x="0" y="30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32"/>
                      </a:lnTo>
                      <a:lnTo>
                        <a:pt x="2" y="32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91D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62" name="Google Shape;762;p32"/>
                <p:cNvSpPr/>
                <p:nvPr/>
              </p:nvSpPr>
              <p:spPr>
                <a:xfrm>
                  <a:off x="1245" y="2656"/>
                  <a:ext cx="2" cy="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34" extrusionOk="0">
                      <a:moveTo>
                        <a:pt x="0" y="3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34"/>
                      </a:lnTo>
                      <a:lnTo>
                        <a:pt x="2" y="3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91D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63" name="Google Shape;763;p32"/>
                <p:cNvSpPr/>
                <p:nvPr/>
              </p:nvSpPr>
              <p:spPr>
                <a:xfrm>
                  <a:off x="1246" y="2656"/>
                  <a:ext cx="2" cy="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36" extrusionOk="0">
                      <a:moveTo>
                        <a:pt x="0" y="34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36"/>
                      </a:lnTo>
                      <a:lnTo>
                        <a:pt x="2" y="3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91D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64" name="Google Shape;764;p32"/>
                <p:cNvSpPr/>
                <p:nvPr/>
              </p:nvSpPr>
              <p:spPr>
                <a:xfrm>
                  <a:off x="1247" y="2655"/>
                  <a:ext cx="2" cy="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38" extrusionOk="0">
                      <a:moveTo>
                        <a:pt x="0" y="36"/>
                      </a:moveTo>
                      <a:lnTo>
                        <a:pt x="0" y="2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38"/>
                      </a:lnTo>
                      <a:lnTo>
                        <a:pt x="1" y="38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0091D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65" name="Google Shape;765;p32"/>
                <p:cNvSpPr/>
                <p:nvPr/>
              </p:nvSpPr>
              <p:spPr>
                <a:xfrm>
                  <a:off x="1248" y="2654"/>
                  <a:ext cx="2" cy="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1" extrusionOk="0">
                      <a:moveTo>
                        <a:pt x="0" y="39"/>
                      </a:moveTo>
                      <a:lnTo>
                        <a:pt x="0" y="3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41"/>
                      </a:lnTo>
                      <a:lnTo>
                        <a:pt x="2" y="39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solidFill>
                  <a:srgbClr val="0091D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66" name="Google Shape;766;p32"/>
                <p:cNvSpPr/>
                <p:nvPr/>
              </p:nvSpPr>
              <p:spPr>
                <a:xfrm>
                  <a:off x="1249" y="2653"/>
                  <a:ext cx="1" cy="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3" extrusionOk="0">
                      <a:moveTo>
                        <a:pt x="0" y="41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43"/>
                      </a:lnTo>
                      <a:lnTo>
                        <a:pt x="2" y="43"/>
                      </a:lnTo>
                      <a:lnTo>
                        <a:pt x="0" y="41"/>
                      </a:lnTo>
                      <a:close/>
                    </a:path>
                  </a:pathLst>
                </a:custGeom>
                <a:solidFill>
                  <a:srgbClr val="0091D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67" name="Google Shape;767;p32"/>
                <p:cNvSpPr/>
                <p:nvPr/>
              </p:nvSpPr>
              <p:spPr>
                <a:xfrm>
                  <a:off x="1250" y="2652"/>
                  <a:ext cx="1" cy="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5" extrusionOk="0">
                      <a:moveTo>
                        <a:pt x="0" y="45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45"/>
                      </a:lnTo>
                      <a:lnTo>
                        <a:pt x="2" y="45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rgbClr val="0091D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68" name="Google Shape;768;p32"/>
                <p:cNvSpPr/>
                <p:nvPr/>
              </p:nvSpPr>
              <p:spPr>
                <a:xfrm>
                  <a:off x="1250" y="2652"/>
                  <a:ext cx="2" cy="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47" extrusionOk="0">
                      <a:moveTo>
                        <a:pt x="0" y="47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47"/>
                      </a:lnTo>
                      <a:lnTo>
                        <a:pt x="2" y="47"/>
                      </a:lnTo>
                      <a:lnTo>
                        <a:pt x="0" y="47"/>
                      </a:lnTo>
                      <a:close/>
                    </a:path>
                  </a:pathLst>
                </a:custGeom>
                <a:solidFill>
                  <a:srgbClr val="0090D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69" name="Google Shape;769;p32"/>
                <p:cNvSpPr/>
                <p:nvPr/>
              </p:nvSpPr>
              <p:spPr>
                <a:xfrm>
                  <a:off x="1251" y="2651"/>
                  <a:ext cx="2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51" extrusionOk="0">
                      <a:moveTo>
                        <a:pt x="0" y="49"/>
                      </a:move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51"/>
                      </a:lnTo>
                      <a:lnTo>
                        <a:pt x="1" y="49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0090D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70" name="Google Shape;770;p32"/>
                <p:cNvSpPr/>
                <p:nvPr/>
              </p:nvSpPr>
              <p:spPr>
                <a:xfrm>
                  <a:off x="1252" y="2650"/>
                  <a:ext cx="2" cy="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52" extrusionOk="0">
                      <a:moveTo>
                        <a:pt x="0" y="50"/>
                      </a:moveTo>
                      <a:lnTo>
                        <a:pt x="0" y="3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52"/>
                      </a:lnTo>
                      <a:lnTo>
                        <a:pt x="2" y="52"/>
                      </a:lnTo>
                      <a:lnTo>
                        <a:pt x="0" y="50"/>
                      </a:lnTo>
                      <a:close/>
                    </a:path>
                  </a:pathLst>
                </a:custGeom>
                <a:solidFill>
                  <a:srgbClr val="0090D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71" name="Google Shape;771;p32"/>
                <p:cNvSpPr/>
                <p:nvPr/>
              </p:nvSpPr>
              <p:spPr>
                <a:xfrm>
                  <a:off x="1253" y="2649"/>
                  <a:ext cx="2" cy="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54" extrusionOk="0">
                      <a:moveTo>
                        <a:pt x="0" y="54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54"/>
                      </a:lnTo>
                      <a:lnTo>
                        <a:pt x="2" y="54"/>
                      </a:lnTo>
                      <a:lnTo>
                        <a:pt x="0" y="54"/>
                      </a:lnTo>
                      <a:close/>
                    </a:path>
                  </a:pathLst>
                </a:custGeom>
                <a:solidFill>
                  <a:srgbClr val="0090D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72" name="Google Shape;772;p32"/>
                <p:cNvSpPr/>
                <p:nvPr/>
              </p:nvSpPr>
              <p:spPr>
                <a:xfrm>
                  <a:off x="1254" y="2648"/>
                  <a:ext cx="2" cy="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56" extrusionOk="0">
                      <a:moveTo>
                        <a:pt x="0" y="56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56"/>
                      </a:lnTo>
                      <a:lnTo>
                        <a:pt x="2" y="56"/>
                      </a:lnTo>
                      <a:lnTo>
                        <a:pt x="0" y="56"/>
                      </a:lnTo>
                      <a:close/>
                    </a:path>
                  </a:pathLst>
                </a:custGeom>
                <a:solidFill>
                  <a:srgbClr val="0090D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73" name="Google Shape;773;p32"/>
                <p:cNvSpPr/>
                <p:nvPr/>
              </p:nvSpPr>
              <p:spPr>
                <a:xfrm>
                  <a:off x="1255" y="2647"/>
                  <a:ext cx="2" cy="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58" extrusionOk="0">
                      <a:moveTo>
                        <a:pt x="0" y="58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58"/>
                      </a:lnTo>
                      <a:lnTo>
                        <a:pt x="2" y="58"/>
                      </a:lnTo>
                      <a:lnTo>
                        <a:pt x="0" y="58"/>
                      </a:lnTo>
                      <a:close/>
                    </a:path>
                  </a:pathLst>
                </a:custGeom>
                <a:solidFill>
                  <a:srgbClr val="0090D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74" name="Google Shape;774;p32"/>
                <p:cNvSpPr/>
                <p:nvPr/>
              </p:nvSpPr>
              <p:spPr>
                <a:xfrm>
                  <a:off x="1256" y="2646"/>
                  <a:ext cx="2" cy="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0" extrusionOk="0">
                      <a:moveTo>
                        <a:pt x="0" y="60"/>
                      </a:move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60"/>
                      </a:lnTo>
                      <a:lnTo>
                        <a:pt x="1" y="60"/>
                      </a:lnTo>
                      <a:lnTo>
                        <a:pt x="0" y="60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75" name="Google Shape;775;p32"/>
                <p:cNvSpPr/>
                <p:nvPr/>
              </p:nvSpPr>
              <p:spPr>
                <a:xfrm>
                  <a:off x="1257" y="2645"/>
                  <a:ext cx="1" cy="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61" extrusionOk="0">
                      <a:moveTo>
                        <a:pt x="0" y="61"/>
                      </a:moveTo>
                      <a:lnTo>
                        <a:pt x="0" y="3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61"/>
                      </a:lnTo>
                      <a:lnTo>
                        <a:pt x="2" y="61"/>
                      </a:lnTo>
                      <a:lnTo>
                        <a:pt x="0" y="61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76" name="Google Shape;776;p32"/>
                <p:cNvSpPr/>
                <p:nvPr/>
              </p:nvSpPr>
              <p:spPr>
                <a:xfrm>
                  <a:off x="1258" y="2644"/>
                  <a:ext cx="1" cy="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63" extrusionOk="0">
                      <a:moveTo>
                        <a:pt x="0" y="63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63"/>
                      </a:lnTo>
                      <a:lnTo>
                        <a:pt x="2" y="63"/>
                      </a:lnTo>
                      <a:lnTo>
                        <a:pt x="0" y="63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77" name="Google Shape;777;p32"/>
                <p:cNvSpPr/>
                <p:nvPr/>
              </p:nvSpPr>
              <p:spPr>
                <a:xfrm>
                  <a:off x="1258" y="2644"/>
                  <a:ext cx="2" cy="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65" extrusionOk="0">
                      <a:moveTo>
                        <a:pt x="0" y="65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65"/>
                      </a:lnTo>
                      <a:lnTo>
                        <a:pt x="2" y="65"/>
                      </a:lnTo>
                      <a:lnTo>
                        <a:pt x="0" y="65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78" name="Google Shape;778;p32"/>
                <p:cNvSpPr/>
                <p:nvPr/>
              </p:nvSpPr>
              <p:spPr>
                <a:xfrm>
                  <a:off x="1259" y="2643"/>
                  <a:ext cx="2" cy="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7" extrusionOk="0">
                      <a:moveTo>
                        <a:pt x="0" y="67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67"/>
                      </a:lnTo>
                      <a:lnTo>
                        <a:pt x="2" y="67"/>
                      </a:lnTo>
                      <a:lnTo>
                        <a:pt x="0" y="67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79" name="Google Shape;779;p32"/>
                <p:cNvSpPr/>
                <p:nvPr/>
              </p:nvSpPr>
              <p:spPr>
                <a:xfrm>
                  <a:off x="1260" y="2642"/>
                  <a:ext cx="2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9" extrusionOk="0">
                      <a:moveTo>
                        <a:pt x="0" y="69"/>
                      </a:move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69"/>
                      </a:lnTo>
                      <a:lnTo>
                        <a:pt x="1" y="69"/>
                      </a:lnTo>
                      <a:lnTo>
                        <a:pt x="0" y="69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80" name="Google Shape;780;p32"/>
                <p:cNvSpPr/>
                <p:nvPr/>
              </p:nvSpPr>
              <p:spPr>
                <a:xfrm>
                  <a:off x="1261" y="2641"/>
                  <a:ext cx="2" cy="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0" extrusionOk="0">
                      <a:moveTo>
                        <a:pt x="0" y="70"/>
                      </a:moveTo>
                      <a:lnTo>
                        <a:pt x="0" y="3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70"/>
                      </a:lnTo>
                      <a:lnTo>
                        <a:pt x="2" y="70"/>
                      </a:lnTo>
                      <a:lnTo>
                        <a:pt x="0" y="70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81" name="Google Shape;781;p32"/>
                <p:cNvSpPr/>
                <p:nvPr/>
              </p:nvSpPr>
              <p:spPr>
                <a:xfrm>
                  <a:off x="1262" y="2640"/>
                  <a:ext cx="2" cy="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3" extrusionOk="0">
                      <a:moveTo>
                        <a:pt x="0" y="72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73"/>
                      </a:lnTo>
                      <a:lnTo>
                        <a:pt x="2" y="72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rgbClr val="008FD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82" name="Google Shape;782;p32"/>
                <p:cNvSpPr/>
                <p:nvPr/>
              </p:nvSpPr>
              <p:spPr>
                <a:xfrm>
                  <a:off x="1263" y="2639"/>
                  <a:ext cx="2" cy="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5" extrusionOk="0">
                      <a:moveTo>
                        <a:pt x="0" y="7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75"/>
                      </a:lnTo>
                      <a:lnTo>
                        <a:pt x="2" y="75"/>
                      </a:lnTo>
                      <a:lnTo>
                        <a:pt x="0" y="74"/>
                      </a:lnTo>
                      <a:close/>
                    </a:path>
                  </a:pathLst>
                </a:custGeom>
                <a:solidFill>
                  <a:srgbClr val="008FD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83" name="Google Shape;783;p32"/>
                <p:cNvSpPr/>
                <p:nvPr/>
              </p:nvSpPr>
              <p:spPr>
                <a:xfrm>
                  <a:off x="1264" y="2638"/>
                  <a:ext cx="2" cy="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79" extrusionOk="0">
                      <a:moveTo>
                        <a:pt x="0" y="77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79"/>
                      </a:lnTo>
                      <a:lnTo>
                        <a:pt x="2" y="77"/>
                      </a:lnTo>
                      <a:lnTo>
                        <a:pt x="0" y="77"/>
                      </a:lnTo>
                      <a:close/>
                    </a:path>
                  </a:pathLst>
                </a:custGeom>
                <a:solidFill>
                  <a:srgbClr val="008FD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84" name="Google Shape;784;p32"/>
                <p:cNvSpPr/>
                <p:nvPr/>
              </p:nvSpPr>
              <p:spPr>
                <a:xfrm>
                  <a:off x="1265" y="2637"/>
                  <a:ext cx="2" cy="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81" extrusionOk="0">
                      <a:moveTo>
                        <a:pt x="0" y="79"/>
                      </a:move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81"/>
                      </a:lnTo>
                      <a:lnTo>
                        <a:pt x="1" y="81"/>
                      </a:ln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rgbClr val="008ED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85" name="Google Shape;785;p32"/>
                <p:cNvSpPr/>
                <p:nvPr/>
              </p:nvSpPr>
              <p:spPr>
                <a:xfrm>
                  <a:off x="1266" y="2636"/>
                  <a:ext cx="1" cy="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84" extrusionOk="0">
                      <a:moveTo>
                        <a:pt x="0" y="82"/>
                      </a:moveTo>
                      <a:lnTo>
                        <a:pt x="0" y="3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84"/>
                      </a:lnTo>
                      <a:lnTo>
                        <a:pt x="2" y="82"/>
                      </a:lnTo>
                      <a:lnTo>
                        <a:pt x="0" y="82"/>
                      </a:lnTo>
                      <a:close/>
                    </a:path>
                  </a:pathLst>
                </a:custGeom>
                <a:solidFill>
                  <a:srgbClr val="008ED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86" name="Google Shape;786;p32"/>
                <p:cNvSpPr/>
                <p:nvPr/>
              </p:nvSpPr>
              <p:spPr>
                <a:xfrm>
                  <a:off x="1267" y="2635"/>
                  <a:ext cx="1" cy="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0" extrusionOk="0">
                      <a:moveTo>
                        <a:pt x="0" y="86"/>
                      </a:moveTo>
                      <a:lnTo>
                        <a:pt x="0" y="5"/>
                      </a:lnTo>
                      <a:lnTo>
                        <a:pt x="2" y="4"/>
                      </a:lnTo>
                      <a:lnTo>
                        <a:pt x="4" y="0"/>
                      </a:lnTo>
                      <a:lnTo>
                        <a:pt x="4" y="90"/>
                      </a:lnTo>
                      <a:lnTo>
                        <a:pt x="2" y="88"/>
                      </a:lnTo>
                      <a:lnTo>
                        <a:pt x="0" y="86"/>
                      </a:lnTo>
                      <a:close/>
                    </a:path>
                  </a:pathLst>
                </a:custGeom>
                <a:solidFill>
                  <a:srgbClr val="008ED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87" name="Google Shape;787;p32"/>
                <p:cNvSpPr/>
                <p:nvPr/>
              </p:nvSpPr>
              <p:spPr>
                <a:xfrm>
                  <a:off x="1267" y="2634"/>
                  <a:ext cx="2" cy="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94" extrusionOk="0">
                      <a:moveTo>
                        <a:pt x="0" y="90"/>
                      </a:moveTo>
                      <a:lnTo>
                        <a:pt x="0" y="6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94"/>
                      </a:lnTo>
                      <a:lnTo>
                        <a:pt x="2" y="92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8ED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88" name="Google Shape;788;p32"/>
                <p:cNvSpPr/>
                <p:nvPr/>
              </p:nvSpPr>
              <p:spPr>
                <a:xfrm>
                  <a:off x="1268" y="2633"/>
                  <a:ext cx="2" cy="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96" extrusionOk="0">
                      <a:moveTo>
                        <a:pt x="0" y="93"/>
                      </a:moveTo>
                      <a:lnTo>
                        <a:pt x="0" y="3"/>
                      </a:ln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3" y="96"/>
                      </a:lnTo>
                      <a:lnTo>
                        <a:pt x="1" y="95"/>
                      </a:lnTo>
                      <a:lnTo>
                        <a:pt x="0" y="93"/>
                      </a:lnTo>
                      <a:close/>
                    </a:path>
                  </a:pathLst>
                </a:custGeom>
                <a:solidFill>
                  <a:srgbClr val="008ED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89" name="Google Shape;789;p32"/>
                <p:cNvSpPr/>
                <p:nvPr/>
              </p:nvSpPr>
              <p:spPr>
                <a:xfrm>
                  <a:off x="1269" y="2632"/>
                  <a:ext cx="2" cy="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00" extrusionOk="0">
                      <a:moveTo>
                        <a:pt x="0" y="97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00"/>
                      </a:lnTo>
                      <a:lnTo>
                        <a:pt x="2" y="98"/>
                      </a:lnTo>
                      <a:lnTo>
                        <a:pt x="0" y="97"/>
                      </a:lnTo>
                      <a:close/>
                    </a:path>
                  </a:pathLst>
                </a:custGeom>
                <a:solidFill>
                  <a:srgbClr val="008ED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90" name="Google Shape;790;p32"/>
                <p:cNvSpPr/>
                <p:nvPr/>
              </p:nvSpPr>
              <p:spPr>
                <a:xfrm>
                  <a:off x="1270" y="2631"/>
                  <a:ext cx="2" cy="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04" extrusionOk="0">
                      <a:moveTo>
                        <a:pt x="0" y="100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04"/>
                      </a:lnTo>
                      <a:lnTo>
                        <a:pt x="2" y="102"/>
                      </a:lnTo>
                      <a:lnTo>
                        <a:pt x="0" y="100"/>
                      </a:lnTo>
                      <a:close/>
                    </a:path>
                  </a:pathLst>
                </a:custGeom>
                <a:solidFill>
                  <a:srgbClr val="008DD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91" name="Google Shape;791;p32"/>
                <p:cNvSpPr/>
                <p:nvPr/>
              </p:nvSpPr>
              <p:spPr>
                <a:xfrm>
                  <a:off x="1271" y="2630"/>
                  <a:ext cx="2" cy="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10" extrusionOk="0">
                      <a:moveTo>
                        <a:pt x="0" y="10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10"/>
                      </a:lnTo>
                      <a:lnTo>
                        <a:pt x="2" y="110"/>
                      </a:lnTo>
                      <a:lnTo>
                        <a:pt x="2" y="108"/>
                      </a:lnTo>
                      <a:lnTo>
                        <a:pt x="0" y="106"/>
                      </a:lnTo>
                      <a:lnTo>
                        <a:pt x="0" y="104"/>
                      </a:lnTo>
                      <a:close/>
                    </a:path>
                  </a:pathLst>
                </a:custGeom>
                <a:solidFill>
                  <a:srgbClr val="008DD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92" name="Google Shape;792;p32"/>
                <p:cNvSpPr/>
                <p:nvPr/>
              </p:nvSpPr>
              <p:spPr>
                <a:xfrm>
                  <a:off x="1272" y="2629"/>
                  <a:ext cx="2" cy="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13" extrusionOk="0">
                      <a:moveTo>
                        <a:pt x="0" y="108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113"/>
                      </a:lnTo>
                      <a:lnTo>
                        <a:pt x="2" y="112"/>
                      </a:lnTo>
                      <a:lnTo>
                        <a:pt x="0" y="110"/>
                      </a:lnTo>
                      <a:lnTo>
                        <a:pt x="0" y="110"/>
                      </a:lnTo>
                      <a:lnTo>
                        <a:pt x="0" y="108"/>
                      </a:lnTo>
                      <a:close/>
                    </a:path>
                  </a:pathLst>
                </a:custGeom>
                <a:solidFill>
                  <a:srgbClr val="008DD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93" name="Google Shape;793;p32"/>
                <p:cNvSpPr/>
                <p:nvPr/>
              </p:nvSpPr>
              <p:spPr>
                <a:xfrm>
                  <a:off x="1273" y="2628"/>
                  <a:ext cx="2" cy="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16" extrusionOk="0">
                      <a:moveTo>
                        <a:pt x="0" y="113"/>
                      </a:moveTo>
                      <a:lnTo>
                        <a:pt x="0" y="3"/>
                      </a:ln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3" y="116"/>
                      </a:lnTo>
                      <a:lnTo>
                        <a:pt x="0" y="114"/>
                      </a:lnTo>
                      <a:lnTo>
                        <a:pt x="0" y="113"/>
                      </a:lnTo>
                      <a:close/>
                    </a:path>
                  </a:pathLst>
                </a:custGeom>
                <a:solidFill>
                  <a:srgbClr val="008DD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94" name="Google Shape;794;p32"/>
                <p:cNvSpPr/>
                <p:nvPr/>
              </p:nvSpPr>
              <p:spPr>
                <a:xfrm>
                  <a:off x="1274" y="2627"/>
                  <a:ext cx="2" cy="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0" extrusionOk="0">
                      <a:moveTo>
                        <a:pt x="0" y="116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20"/>
                      </a:lnTo>
                      <a:lnTo>
                        <a:pt x="0" y="118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solidFill>
                  <a:srgbClr val="008DD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95" name="Google Shape;795;p32"/>
                <p:cNvSpPr/>
                <p:nvPr/>
              </p:nvSpPr>
              <p:spPr>
                <a:xfrm>
                  <a:off x="1275" y="2626"/>
                  <a:ext cx="1" cy="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4" extrusionOk="0">
                      <a:moveTo>
                        <a:pt x="0" y="120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24"/>
                      </a:lnTo>
                      <a:lnTo>
                        <a:pt x="2" y="122"/>
                      </a:lnTo>
                      <a:lnTo>
                        <a:pt x="0" y="120"/>
                      </a:lnTo>
                      <a:close/>
                    </a:path>
                  </a:pathLst>
                </a:custGeom>
                <a:solidFill>
                  <a:srgbClr val="008DD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96" name="Google Shape;796;p32"/>
                <p:cNvSpPr/>
                <p:nvPr/>
              </p:nvSpPr>
              <p:spPr>
                <a:xfrm>
                  <a:off x="1276" y="2626"/>
                  <a:ext cx="1" cy="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9" extrusionOk="0">
                      <a:moveTo>
                        <a:pt x="0" y="12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29"/>
                      </a:lnTo>
                      <a:lnTo>
                        <a:pt x="2" y="126"/>
                      </a:lnTo>
                      <a:lnTo>
                        <a:pt x="0" y="124"/>
                      </a:lnTo>
                      <a:close/>
                    </a:path>
                  </a:pathLst>
                </a:custGeom>
                <a:solidFill>
                  <a:srgbClr val="008CD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97" name="Google Shape;797;p32"/>
                <p:cNvSpPr/>
                <p:nvPr/>
              </p:nvSpPr>
              <p:spPr>
                <a:xfrm>
                  <a:off x="1276" y="2625"/>
                  <a:ext cx="2" cy="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33" extrusionOk="0">
                      <a:moveTo>
                        <a:pt x="0" y="128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133"/>
                      </a:lnTo>
                      <a:lnTo>
                        <a:pt x="2" y="131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8CD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98" name="Google Shape;798;p32"/>
                <p:cNvSpPr/>
                <p:nvPr/>
              </p:nvSpPr>
              <p:spPr>
                <a:xfrm>
                  <a:off x="1277" y="2624"/>
                  <a:ext cx="2" cy="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36" extrusionOk="0">
                      <a:moveTo>
                        <a:pt x="0" y="132"/>
                      </a:moveTo>
                      <a:lnTo>
                        <a:pt x="0" y="3"/>
                      </a:ln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3" y="136"/>
                      </a:lnTo>
                      <a:lnTo>
                        <a:pt x="1" y="134"/>
                      </a:lnTo>
                      <a:lnTo>
                        <a:pt x="0" y="132"/>
                      </a:lnTo>
                      <a:close/>
                    </a:path>
                  </a:pathLst>
                </a:custGeom>
                <a:solidFill>
                  <a:srgbClr val="008CD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99" name="Google Shape;799;p32"/>
                <p:cNvSpPr/>
                <p:nvPr/>
              </p:nvSpPr>
              <p:spPr>
                <a:xfrm>
                  <a:off x="1278" y="2623"/>
                  <a:ext cx="2" cy="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0" extrusionOk="0">
                      <a:moveTo>
                        <a:pt x="0" y="136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40"/>
                      </a:lnTo>
                      <a:lnTo>
                        <a:pt x="2" y="138"/>
                      </a:lnTo>
                      <a:lnTo>
                        <a:pt x="0" y="136"/>
                      </a:lnTo>
                      <a:close/>
                    </a:path>
                  </a:pathLst>
                </a:custGeom>
                <a:solidFill>
                  <a:srgbClr val="008CD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00" name="Google Shape;800;p32"/>
                <p:cNvSpPr/>
                <p:nvPr/>
              </p:nvSpPr>
              <p:spPr>
                <a:xfrm>
                  <a:off x="1279" y="2622"/>
                  <a:ext cx="2" cy="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3" extrusionOk="0">
                      <a:moveTo>
                        <a:pt x="0" y="140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43"/>
                      </a:lnTo>
                      <a:lnTo>
                        <a:pt x="2" y="142"/>
                      </a:lnTo>
                      <a:lnTo>
                        <a:pt x="0" y="140"/>
                      </a:lnTo>
                      <a:close/>
                    </a:path>
                  </a:pathLst>
                </a:custGeom>
                <a:solidFill>
                  <a:srgbClr val="008CD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01" name="Google Shape;801;p32"/>
                <p:cNvSpPr/>
                <p:nvPr/>
              </p:nvSpPr>
              <p:spPr>
                <a:xfrm>
                  <a:off x="1280" y="2621"/>
                  <a:ext cx="2" cy="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7" extrusionOk="0">
                      <a:moveTo>
                        <a:pt x="0" y="144"/>
                      </a:move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147"/>
                      </a:lnTo>
                      <a:lnTo>
                        <a:pt x="2" y="145"/>
                      </a:lnTo>
                      <a:lnTo>
                        <a:pt x="0" y="144"/>
                      </a:lnTo>
                      <a:close/>
                    </a:path>
                  </a:pathLst>
                </a:custGeom>
                <a:solidFill>
                  <a:srgbClr val="008CD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02" name="Google Shape;802;p32"/>
                <p:cNvSpPr/>
                <p:nvPr/>
              </p:nvSpPr>
              <p:spPr>
                <a:xfrm>
                  <a:off x="1281" y="2620"/>
                  <a:ext cx="2" cy="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53" extrusionOk="0">
                      <a:moveTo>
                        <a:pt x="0" y="147"/>
                      </a:move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3" y="153"/>
                      </a:lnTo>
                      <a:lnTo>
                        <a:pt x="2" y="149"/>
                      </a:lnTo>
                      <a:lnTo>
                        <a:pt x="0" y="147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03" name="Google Shape;803;p32"/>
                <p:cNvSpPr/>
                <p:nvPr/>
              </p:nvSpPr>
              <p:spPr>
                <a:xfrm>
                  <a:off x="1282" y="2619"/>
                  <a:ext cx="2" cy="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56" extrusionOk="0">
                      <a:moveTo>
                        <a:pt x="0" y="150"/>
                      </a:moveTo>
                      <a:lnTo>
                        <a:pt x="0" y="3"/>
                      </a:ln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3" y="156"/>
                      </a:lnTo>
                      <a:lnTo>
                        <a:pt x="1" y="154"/>
                      </a:lnTo>
                      <a:lnTo>
                        <a:pt x="0" y="150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04" name="Google Shape;804;p32"/>
                <p:cNvSpPr/>
                <p:nvPr/>
              </p:nvSpPr>
              <p:spPr>
                <a:xfrm>
                  <a:off x="1283" y="2618"/>
                  <a:ext cx="1" cy="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59" extrusionOk="0">
                      <a:moveTo>
                        <a:pt x="0" y="156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59"/>
                      </a:lnTo>
                      <a:lnTo>
                        <a:pt x="2" y="158"/>
                      </a:lnTo>
                      <a:lnTo>
                        <a:pt x="0" y="156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05" name="Google Shape;805;p32"/>
                <p:cNvSpPr/>
                <p:nvPr/>
              </p:nvSpPr>
              <p:spPr>
                <a:xfrm>
                  <a:off x="1284" y="2618"/>
                  <a:ext cx="1" cy="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61" extrusionOk="0">
                      <a:moveTo>
                        <a:pt x="0" y="158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161"/>
                      </a:lnTo>
                      <a:lnTo>
                        <a:pt x="2" y="159"/>
                      </a:lnTo>
                      <a:lnTo>
                        <a:pt x="0" y="158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06" name="Google Shape;806;p32"/>
                <p:cNvSpPr/>
                <p:nvPr/>
              </p:nvSpPr>
              <p:spPr>
                <a:xfrm>
                  <a:off x="1284" y="2618"/>
                  <a:ext cx="2" cy="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65" extrusionOk="0">
                      <a:moveTo>
                        <a:pt x="0" y="161"/>
                      </a:move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65"/>
                      </a:lnTo>
                      <a:lnTo>
                        <a:pt x="2" y="163"/>
                      </a:lnTo>
                      <a:lnTo>
                        <a:pt x="0" y="161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07" name="Google Shape;807;p32"/>
                <p:cNvSpPr/>
                <p:nvPr/>
              </p:nvSpPr>
              <p:spPr>
                <a:xfrm>
                  <a:off x="1285" y="2617"/>
                  <a:ext cx="2" cy="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71" extrusionOk="0">
                      <a:moveTo>
                        <a:pt x="0" y="165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171"/>
                      </a:lnTo>
                      <a:lnTo>
                        <a:pt x="2" y="167"/>
                      </a:lnTo>
                      <a:lnTo>
                        <a:pt x="0" y="165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08" name="Google Shape;808;p32"/>
                <p:cNvSpPr/>
                <p:nvPr/>
              </p:nvSpPr>
              <p:spPr>
                <a:xfrm>
                  <a:off x="1286" y="2616"/>
                  <a:ext cx="2" cy="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74" extrusionOk="0">
                      <a:moveTo>
                        <a:pt x="0" y="169"/>
                      </a:move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174"/>
                      </a:lnTo>
                      <a:lnTo>
                        <a:pt x="1" y="173"/>
                      </a:lnTo>
                      <a:lnTo>
                        <a:pt x="0" y="169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09" name="Google Shape;809;p32"/>
                <p:cNvSpPr/>
                <p:nvPr/>
              </p:nvSpPr>
              <p:spPr>
                <a:xfrm>
                  <a:off x="1287" y="2616"/>
                  <a:ext cx="2" cy="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76" extrusionOk="0">
                      <a:moveTo>
                        <a:pt x="0" y="173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176"/>
                      </a:lnTo>
                      <a:lnTo>
                        <a:pt x="2" y="174"/>
                      </a:lnTo>
                      <a:lnTo>
                        <a:pt x="0" y="173"/>
                      </a:lnTo>
                      <a:close/>
                    </a:path>
                  </a:pathLst>
                </a:custGeom>
                <a:solidFill>
                  <a:srgbClr val="008A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810" name="Google Shape;810;p32"/>
              <p:cNvGrpSpPr/>
              <p:nvPr/>
            </p:nvGrpSpPr>
            <p:grpSpPr>
              <a:xfrm>
                <a:off x="780" y="2191"/>
                <a:ext cx="579" cy="597"/>
                <a:chOff x="780" y="2191"/>
                <a:chExt cx="579" cy="597"/>
              </a:xfrm>
            </p:grpSpPr>
            <p:sp>
              <p:nvSpPr>
                <p:cNvPr id="811" name="Google Shape;811;p32"/>
                <p:cNvSpPr/>
                <p:nvPr/>
              </p:nvSpPr>
              <p:spPr>
                <a:xfrm>
                  <a:off x="1288" y="2615"/>
                  <a:ext cx="2" cy="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79" extrusionOk="0">
                      <a:moveTo>
                        <a:pt x="0" y="175"/>
                      </a:moveTo>
                      <a:lnTo>
                        <a:pt x="0" y="1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179"/>
                      </a:lnTo>
                      <a:lnTo>
                        <a:pt x="2" y="177"/>
                      </a:lnTo>
                      <a:lnTo>
                        <a:pt x="0" y="175"/>
                      </a:lnTo>
                      <a:close/>
                    </a:path>
                  </a:pathLst>
                </a:custGeom>
                <a:solidFill>
                  <a:srgbClr val="008A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12" name="Google Shape;812;p32"/>
                <p:cNvSpPr/>
                <p:nvPr/>
              </p:nvSpPr>
              <p:spPr>
                <a:xfrm>
                  <a:off x="1289" y="2614"/>
                  <a:ext cx="2" cy="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83" extrusionOk="0">
                      <a:moveTo>
                        <a:pt x="0" y="179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83"/>
                      </a:lnTo>
                      <a:lnTo>
                        <a:pt x="2" y="181"/>
                      </a:lnTo>
                      <a:lnTo>
                        <a:pt x="0" y="179"/>
                      </a:lnTo>
                      <a:close/>
                    </a:path>
                  </a:pathLst>
                </a:custGeom>
                <a:solidFill>
                  <a:srgbClr val="008A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13" name="Google Shape;813;p32"/>
                <p:cNvSpPr/>
                <p:nvPr/>
              </p:nvSpPr>
              <p:spPr>
                <a:xfrm>
                  <a:off x="1290" y="2614"/>
                  <a:ext cx="2" cy="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85" extrusionOk="0">
                      <a:moveTo>
                        <a:pt x="0" y="181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85"/>
                      </a:lnTo>
                      <a:lnTo>
                        <a:pt x="2" y="183"/>
                      </a:lnTo>
                      <a:lnTo>
                        <a:pt x="0" y="181"/>
                      </a:lnTo>
                      <a:close/>
                    </a:path>
                  </a:pathLst>
                </a:custGeom>
                <a:solidFill>
                  <a:srgbClr val="008A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14" name="Google Shape;814;p32"/>
                <p:cNvSpPr/>
                <p:nvPr/>
              </p:nvSpPr>
              <p:spPr>
                <a:xfrm>
                  <a:off x="1291" y="2613"/>
                  <a:ext cx="2" cy="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90" extrusionOk="0">
                      <a:moveTo>
                        <a:pt x="0" y="185"/>
                      </a:moveTo>
                      <a:lnTo>
                        <a:pt x="0" y="2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190"/>
                      </a:lnTo>
                      <a:lnTo>
                        <a:pt x="1" y="187"/>
                      </a:lnTo>
                      <a:lnTo>
                        <a:pt x="0" y="185"/>
                      </a:lnTo>
                      <a:close/>
                    </a:path>
                  </a:pathLst>
                </a:custGeom>
                <a:solidFill>
                  <a:srgbClr val="008A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15" name="Google Shape;815;p32"/>
                <p:cNvSpPr/>
                <p:nvPr/>
              </p:nvSpPr>
              <p:spPr>
                <a:xfrm>
                  <a:off x="1292" y="2612"/>
                  <a:ext cx="1" cy="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94" extrusionOk="0">
                      <a:moveTo>
                        <a:pt x="0" y="189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94"/>
                      </a:lnTo>
                      <a:lnTo>
                        <a:pt x="2" y="192"/>
                      </a:lnTo>
                      <a:lnTo>
                        <a:pt x="0" y="189"/>
                      </a:lnTo>
                      <a:close/>
                    </a:path>
                  </a:pathLst>
                </a:custGeom>
                <a:solidFill>
                  <a:srgbClr val="008A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16" name="Google Shape;816;p32"/>
                <p:cNvSpPr/>
                <p:nvPr/>
              </p:nvSpPr>
              <p:spPr>
                <a:xfrm>
                  <a:off x="1293" y="2611"/>
                  <a:ext cx="1" cy="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98" extrusionOk="0">
                      <a:moveTo>
                        <a:pt x="0" y="19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0" y="194"/>
                      </a:lnTo>
                      <a:close/>
                    </a:path>
                  </a:pathLst>
                </a:custGeom>
                <a:solidFill>
                  <a:srgbClr val="0089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17" name="Google Shape;817;p32"/>
                <p:cNvSpPr/>
                <p:nvPr/>
              </p:nvSpPr>
              <p:spPr>
                <a:xfrm>
                  <a:off x="1293" y="2611"/>
                  <a:ext cx="2" cy="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00" extrusionOk="0">
                      <a:moveTo>
                        <a:pt x="0" y="196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200"/>
                      </a:lnTo>
                      <a:lnTo>
                        <a:pt x="2" y="19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89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18" name="Google Shape;818;p32"/>
                <p:cNvSpPr/>
                <p:nvPr/>
              </p:nvSpPr>
              <p:spPr>
                <a:xfrm>
                  <a:off x="1294" y="2610"/>
                  <a:ext cx="2" cy="1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02" extrusionOk="0">
                      <a:moveTo>
                        <a:pt x="0" y="199"/>
                      </a:move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3" y="202"/>
                      </a:lnTo>
                      <a:lnTo>
                        <a:pt x="1" y="201"/>
                      </a:lnTo>
                      <a:lnTo>
                        <a:pt x="0" y="199"/>
                      </a:lnTo>
                      <a:close/>
                    </a:path>
                  </a:pathLst>
                </a:custGeom>
                <a:solidFill>
                  <a:srgbClr val="0089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19" name="Google Shape;819;p32"/>
                <p:cNvSpPr/>
                <p:nvPr/>
              </p:nvSpPr>
              <p:spPr>
                <a:xfrm>
                  <a:off x="1295" y="2609"/>
                  <a:ext cx="2" cy="1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08" extrusionOk="0">
                      <a:moveTo>
                        <a:pt x="0" y="203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208"/>
                      </a:lnTo>
                      <a:lnTo>
                        <a:pt x="2" y="206"/>
                      </a:lnTo>
                      <a:lnTo>
                        <a:pt x="0" y="203"/>
                      </a:lnTo>
                      <a:close/>
                    </a:path>
                  </a:pathLst>
                </a:custGeom>
                <a:solidFill>
                  <a:srgbClr val="0089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20" name="Google Shape;820;p32"/>
                <p:cNvSpPr/>
                <p:nvPr/>
              </p:nvSpPr>
              <p:spPr>
                <a:xfrm>
                  <a:off x="1296" y="2609"/>
                  <a:ext cx="2" cy="1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10" extrusionOk="0">
                      <a:moveTo>
                        <a:pt x="0" y="204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210"/>
                      </a:lnTo>
                      <a:lnTo>
                        <a:pt x="2" y="208"/>
                      </a:lnTo>
                      <a:lnTo>
                        <a:pt x="0" y="204"/>
                      </a:lnTo>
                      <a:close/>
                    </a:path>
                  </a:pathLst>
                </a:custGeom>
                <a:solidFill>
                  <a:srgbClr val="0089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21" name="Google Shape;821;p32"/>
                <p:cNvSpPr/>
                <p:nvPr/>
              </p:nvSpPr>
              <p:spPr>
                <a:xfrm>
                  <a:off x="1297" y="2609"/>
                  <a:ext cx="2" cy="1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13" extrusionOk="0">
                      <a:moveTo>
                        <a:pt x="0" y="210"/>
                      </a:move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213"/>
                      </a:lnTo>
                      <a:lnTo>
                        <a:pt x="2" y="212"/>
                      </a:lnTo>
                      <a:lnTo>
                        <a:pt x="0" y="210"/>
                      </a:lnTo>
                      <a:close/>
                    </a:path>
                  </a:pathLst>
                </a:custGeom>
                <a:solidFill>
                  <a:srgbClr val="0089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22" name="Google Shape;822;p32"/>
                <p:cNvSpPr/>
                <p:nvPr/>
              </p:nvSpPr>
              <p:spPr>
                <a:xfrm>
                  <a:off x="1298" y="2608"/>
                  <a:ext cx="2" cy="1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19" extrusionOk="0">
                      <a:moveTo>
                        <a:pt x="0" y="21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219"/>
                      </a:lnTo>
                      <a:lnTo>
                        <a:pt x="2" y="215"/>
                      </a:lnTo>
                      <a:lnTo>
                        <a:pt x="0" y="214"/>
                      </a:lnTo>
                      <a:close/>
                    </a:path>
                  </a:pathLst>
                </a:custGeom>
                <a:solidFill>
                  <a:srgbClr val="0089D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23" name="Google Shape;823;p32"/>
                <p:cNvSpPr/>
                <p:nvPr/>
              </p:nvSpPr>
              <p:spPr>
                <a:xfrm>
                  <a:off x="1299" y="2608"/>
                  <a:ext cx="2" cy="1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21" extrusionOk="0">
                      <a:moveTo>
                        <a:pt x="0" y="215"/>
                      </a:move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3" y="0"/>
                      </a:lnTo>
                      <a:lnTo>
                        <a:pt x="3" y="221"/>
                      </a:lnTo>
                      <a:lnTo>
                        <a:pt x="1" y="219"/>
                      </a:lnTo>
                      <a:lnTo>
                        <a:pt x="0" y="215"/>
                      </a:lnTo>
                      <a:close/>
                    </a:path>
                  </a:pathLst>
                </a:custGeom>
                <a:solidFill>
                  <a:srgbClr val="0089D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24" name="Google Shape;824;p32"/>
                <p:cNvSpPr/>
                <p:nvPr/>
              </p:nvSpPr>
              <p:spPr>
                <a:xfrm>
                  <a:off x="1300" y="2607"/>
                  <a:ext cx="2" cy="1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24" extrusionOk="0">
                      <a:moveTo>
                        <a:pt x="0" y="220"/>
                      </a:moveTo>
                      <a:lnTo>
                        <a:pt x="0" y="1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224"/>
                      </a:lnTo>
                      <a:lnTo>
                        <a:pt x="2" y="222"/>
                      </a:lnTo>
                      <a:lnTo>
                        <a:pt x="0" y="220"/>
                      </a:lnTo>
                      <a:close/>
                    </a:path>
                  </a:pathLst>
                </a:custGeom>
                <a:solidFill>
                  <a:srgbClr val="0089D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25" name="Google Shape;825;p32"/>
                <p:cNvSpPr/>
                <p:nvPr/>
              </p:nvSpPr>
              <p:spPr>
                <a:xfrm>
                  <a:off x="1301" y="2606"/>
                  <a:ext cx="1" cy="1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29" extrusionOk="0">
                      <a:moveTo>
                        <a:pt x="0" y="224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229"/>
                      </a:lnTo>
                      <a:lnTo>
                        <a:pt x="2" y="229"/>
                      </a:lnTo>
                      <a:lnTo>
                        <a:pt x="2" y="227"/>
                      </a:lnTo>
                      <a:lnTo>
                        <a:pt x="0" y="226"/>
                      </a:lnTo>
                      <a:lnTo>
                        <a:pt x="0" y="224"/>
                      </a:lnTo>
                      <a:close/>
                    </a:path>
                  </a:pathLst>
                </a:custGeom>
                <a:solidFill>
                  <a:srgbClr val="0088D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26" name="Google Shape;826;p32"/>
                <p:cNvSpPr/>
                <p:nvPr/>
              </p:nvSpPr>
              <p:spPr>
                <a:xfrm>
                  <a:off x="1302" y="2606"/>
                  <a:ext cx="1" cy="1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33" extrusionOk="0">
                      <a:moveTo>
                        <a:pt x="0" y="226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233"/>
                      </a:lnTo>
                      <a:lnTo>
                        <a:pt x="2" y="231"/>
                      </a:lnTo>
                      <a:lnTo>
                        <a:pt x="0" y="227"/>
                      </a:lnTo>
                      <a:lnTo>
                        <a:pt x="0" y="227"/>
                      </a:lnTo>
                      <a:lnTo>
                        <a:pt x="0" y="226"/>
                      </a:lnTo>
                      <a:close/>
                    </a:path>
                  </a:pathLst>
                </a:custGeom>
                <a:solidFill>
                  <a:srgbClr val="0088D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27" name="Google Shape;827;p32"/>
                <p:cNvSpPr/>
                <p:nvPr/>
              </p:nvSpPr>
              <p:spPr>
                <a:xfrm>
                  <a:off x="1302" y="2605"/>
                  <a:ext cx="2" cy="1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38" extrusionOk="0">
                      <a:moveTo>
                        <a:pt x="0" y="231"/>
                      </a:move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0"/>
                      </a:lnTo>
                      <a:lnTo>
                        <a:pt x="3" y="0"/>
                      </a:lnTo>
                      <a:lnTo>
                        <a:pt x="3" y="238"/>
                      </a:lnTo>
                      <a:lnTo>
                        <a:pt x="2" y="235"/>
                      </a:lnTo>
                      <a:lnTo>
                        <a:pt x="0" y="231"/>
                      </a:lnTo>
                      <a:close/>
                    </a:path>
                  </a:pathLst>
                </a:custGeom>
                <a:solidFill>
                  <a:srgbClr val="0088D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28" name="Google Shape;828;p32"/>
                <p:cNvSpPr/>
                <p:nvPr/>
              </p:nvSpPr>
              <p:spPr>
                <a:xfrm>
                  <a:off x="1303" y="2605"/>
                  <a:ext cx="2" cy="1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42" extrusionOk="0">
                      <a:moveTo>
                        <a:pt x="0" y="235"/>
                      </a:move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3" y="0"/>
                      </a:lnTo>
                      <a:lnTo>
                        <a:pt x="3" y="242"/>
                      </a:lnTo>
                      <a:lnTo>
                        <a:pt x="1" y="238"/>
                      </a:lnTo>
                      <a:lnTo>
                        <a:pt x="0" y="235"/>
                      </a:lnTo>
                      <a:close/>
                    </a:path>
                  </a:pathLst>
                </a:custGeom>
                <a:solidFill>
                  <a:srgbClr val="0088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29" name="Google Shape;829;p32"/>
                <p:cNvSpPr/>
                <p:nvPr/>
              </p:nvSpPr>
              <p:spPr>
                <a:xfrm>
                  <a:off x="1304" y="2605"/>
                  <a:ext cx="2" cy="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6" extrusionOk="0">
                      <a:moveTo>
                        <a:pt x="0" y="238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246"/>
                      </a:lnTo>
                      <a:lnTo>
                        <a:pt x="2" y="242"/>
                      </a:lnTo>
                      <a:lnTo>
                        <a:pt x="0" y="238"/>
                      </a:lnTo>
                      <a:close/>
                    </a:path>
                  </a:pathLst>
                </a:custGeom>
                <a:solidFill>
                  <a:srgbClr val="0088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30" name="Google Shape;830;p32"/>
                <p:cNvSpPr/>
                <p:nvPr/>
              </p:nvSpPr>
              <p:spPr>
                <a:xfrm>
                  <a:off x="1305" y="2605"/>
                  <a:ext cx="2" cy="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9" extrusionOk="0">
                      <a:moveTo>
                        <a:pt x="0" y="242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2"/>
                      </a:lnTo>
                      <a:lnTo>
                        <a:pt x="4" y="249"/>
                      </a:lnTo>
                      <a:lnTo>
                        <a:pt x="2" y="246"/>
                      </a:lnTo>
                      <a:lnTo>
                        <a:pt x="0" y="242"/>
                      </a:lnTo>
                      <a:close/>
                    </a:path>
                  </a:pathLst>
                </a:custGeom>
                <a:solidFill>
                  <a:srgbClr val="0088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31" name="Google Shape;831;p32"/>
                <p:cNvSpPr/>
                <p:nvPr/>
              </p:nvSpPr>
              <p:spPr>
                <a:xfrm>
                  <a:off x="1306" y="2605"/>
                  <a:ext cx="2" cy="1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3" extrusionOk="0">
                      <a:moveTo>
                        <a:pt x="0" y="246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4"/>
                      </a:lnTo>
                      <a:lnTo>
                        <a:pt x="4" y="253"/>
                      </a:lnTo>
                      <a:lnTo>
                        <a:pt x="2" y="249"/>
                      </a:lnTo>
                      <a:lnTo>
                        <a:pt x="0" y="246"/>
                      </a:lnTo>
                      <a:close/>
                    </a:path>
                  </a:pathLst>
                </a:custGeom>
                <a:solidFill>
                  <a:srgbClr val="0088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32" name="Google Shape;832;p32"/>
                <p:cNvSpPr/>
                <p:nvPr/>
              </p:nvSpPr>
              <p:spPr>
                <a:xfrm>
                  <a:off x="1307" y="2606"/>
                  <a:ext cx="2" cy="1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4" extrusionOk="0">
                      <a:moveTo>
                        <a:pt x="0" y="247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5"/>
                      </a:lnTo>
                      <a:lnTo>
                        <a:pt x="3" y="254"/>
                      </a:lnTo>
                      <a:lnTo>
                        <a:pt x="2" y="251"/>
                      </a:lnTo>
                      <a:lnTo>
                        <a:pt x="0" y="247"/>
                      </a:lnTo>
                      <a:close/>
                    </a:path>
                  </a:pathLst>
                </a:custGeom>
                <a:solidFill>
                  <a:srgbClr val="0087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33" name="Google Shape;833;p32"/>
                <p:cNvSpPr/>
                <p:nvPr/>
              </p:nvSpPr>
              <p:spPr>
                <a:xfrm>
                  <a:off x="1308" y="2607"/>
                  <a:ext cx="2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6" extrusionOk="0">
                      <a:moveTo>
                        <a:pt x="0" y="249"/>
                      </a:moveTo>
                      <a:lnTo>
                        <a:pt x="0" y="0"/>
                      </a:lnTo>
                      <a:lnTo>
                        <a:pt x="1" y="3"/>
                      </a:lnTo>
                      <a:lnTo>
                        <a:pt x="3" y="5"/>
                      </a:lnTo>
                      <a:lnTo>
                        <a:pt x="3" y="256"/>
                      </a:lnTo>
                      <a:lnTo>
                        <a:pt x="1" y="252"/>
                      </a:lnTo>
                      <a:lnTo>
                        <a:pt x="0" y="249"/>
                      </a:lnTo>
                      <a:close/>
                    </a:path>
                  </a:pathLst>
                </a:custGeom>
                <a:solidFill>
                  <a:srgbClr val="0087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34" name="Google Shape;834;p32"/>
                <p:cNvSpPr/>
                <p:nvPr/>
              </p:nvSpPr>
              <p:spPr>
                <a:xfrm>
                  <a:off x="1309" y="2609"/>
                  <a:ext cx="1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7" extrusionOk="0">
                      <a:moveTo>
                        <a:pt x="0" y="249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5"/>
                      </a:lnTo>
                      <a:lnTo>
                        <a:pt x="4" y="257"/>
                      </a:lnTo>
                      <a:lnTo>
                        <a:pt x="2" y="253"/>
                      </a:lnTo>
                      <a:lnTo>
                        <a:pt x="0" y="249"/>
                      </a:lnTo>
                      <a:close/>
                    </a:path>
                  </a:pathLst>
                </a:custGeom>
                <a:solidFill>
                  <a:srgbClr val="0087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35" name="Google Shape;835;p32"/>
                <p:cNvSpPr/>
                <p:nvPr/>
              </p:nvSpPr>
              <p:spPr>
                <a:xfrm>
                  <a:off x="1310" y="2609"/>
                  <a:ext cx="1" cy="1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8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7"/>
                      </a:lnTo>
                      <a:lnTo>
                        <a:pt x="4" y="258"/>
                      </a:lnTo>
                      <a:lnTo>
                        <a:pt x="2" y="255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7C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36" name="Google Shape;836;p32"/>
                <p:cNvSpPr/>
                <p:nvPr/>
              </p:nvSpPr>
              <p:spPr>
                <a:xfrm>
                  <a:off x="1310" y="2611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9" extrusionOk="0">
                      <a:moveTo>
                        <a:pt x="0" y="252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8"/>
                      </a:lnTo>
                      <a:lnTo>
                        <a:pt x="4" y="259"/>
                      </a:lnTo>
                      <a:lnTo>
                        <a:pt x="2" y="255"/>
                      </a:lnTo>
                      <a:lnTo>
                        <a:pt x="0" y="252"/>
                      </a:lnTo>
                      <a:close/>
                    </a:path>
                  </a:pathLst>
                </a:custGeom>
                <a:solidFill>
                  <a:srgbClr val="0087C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37" name="Google Shape;837;p32"/>
                <p:cNvSpPr/>
                <p:nvPr/>
              </p:nvSpPr>
              <p:spPr>
                <a:xfrm>
                  <a:off x="1311" y="2613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8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3" y="7"/>
                      </a:lnTo>
                      <a:lnTo>
                        <a:pt x="3" y="258"/>
                      </a:lnTo>
                      <a:lnTo>
                        <a:pt x="2" y="255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7C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38" name="Google Shape;838;p32"/>
                <p:cNvSpPr/>
                <p:nvPr/>
              </p:nvSpPr>
              <p:spPr>
                <a:xfrm>
                  <a:off x="1312" y="2615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8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1" y="3"/>
                      </a:lnTo>
                      <a:lnTo>
                        <a:pt x="3" y="9"/>
                      </a:lnTo>
                      <a:lnTo>
                        <a:pt x="3" y="258"/>
                      </a:lnTo>
                      <a:lnTo>
                        <a:pt x="1" y="254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6C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39" name="Google Shape;839;p32"/>
                <p:cNvSpPr/>
                <p:nvPr/>
              </p:nvSpPr>
              <p:spPr>
                <a:xfrm>
                  <a:off x="1313" y="2617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8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2" y="6"/>
                      </a:lnTo>
                      <a:lnTo>
                        <a:pt x="4" y="11"/>
                      </a:lnTo>
                      <a:lnTo>
                        <a:pt x="4" y="258"/>
                      </a:lnTo>
                      <a:lnTo>
                        <a:pt x="2" y="255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6C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40" name="Google Shape;840;p32"/>
                <p:cNvSpPr/>
                <p:nvPr/>
              </p:nvSpPr>
              <p:spPr>
                <a:xfrm>
                  <a:off x="1314" y="2619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6" extrusionOk="0">
                      <a:moveTo>
                        <a:pt x="0" y="249"/>
                      </a:moveTo>
                      <a:lnTo>
                        <a:pt x="0" y="0"/>
                      </a:lnTo>
                      <a:lnTo>
                        <a:pt x="2" y="7"/>
                      </a:lnTo>
                      <a:lnTo>
                        <a:pt x="2" y="12"/>
                      </a:lnTo>
                      <a:lnTo>
                        <a:pt x="2" y="12"/>
                      </a:lnTo>
                      <a:lnTo>
                        <a:pt x="4" y="14"/>
                      </a:lnTo>
                      <a:lnTo>
                        <a:pt x="4" y="256"/>
                      </a:lnTo>
                      <a:lnTo>
                        <a:pt x="2" y="252"/>
                      </a:lnTo>
                      <a:lnTo>
                        <a:pt x="0" y="249"/>
                      </a:lnTo>
                      <a:close/>
                    </a:path>
                  </a:pathLst>
                </a:custGeom>
                <a:solidFill>
                  <a:srgbClr val="0086C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41" name="Google Shape;841;p32"/>
                <p:cNvSpPr/>
                <p:nvPr/>
              </p:nvSpPr>
              <p:spPr>
                <a:xfrm>
                  <a:off x="1315" y="2622"/>
                  <a:ext cx="2" cy="1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5" extrusionOk="0">
                      <a:moveTo>
                        <a:pt x="0" y="247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7"/>
                      </a:lnTo>
                      <a:lnTo>
                        <a:pt x="2" y="11"/>
                      </a:lnTo>
                      <a:lnTo>
                        <a:pt x="3" y="14"/>
                      </a:lnTo>
                      <a:lnTo>
                        <a:pt x="3" y="255"/>
                      </a:lnTo>
                      <a:lnTo>
                        <a:pt x="2" y="251"/>
                      </a:lnTo>
                      <a:lnTo>
                        <a:pt x="0" y="247"/>
                      </a:lnTo>
                      <a:close/>
                    </a:path>
                  </a:pathLst>
                </a:custGeom>
                <a:solidFill>
                  <a:srgbClr val="0086C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42" name="Google Shape;842;p32"/>
                <p:cNvSpPr/>
                <p:nvPr/>
              </p:nvSpPr>
              <p:spPr>
                <a:xfrm>
                  <a:off x="1316" y="2626"/>
                  <a:ext cx="2" cy="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49" extrusionOk="0">
                      <a:moveTo>
                        <a:pt x="0" y="242"/>
                      </a:moveTo>
                      <a:lnTo>
                        <a:pt x="0" y="0"/>
                      </a:lnTo>
                      <a:lnTo>
                        <a:pt x="0" y="5"/>
                      </a:lnTo>
                      <a:lnTo>
                        <a:pt x="3" y="9"/>
                      </a:lnTo>
                      <a:lnTo>
                        <a:pt x="3" y="249"/>
                      </a:lnTo>
                      <a:lnTo>
                        <a:pt x="1" y="246"/>
                      </a:lnTo>
                      <a:lnTo>
                        <a:pt x="0" y="242"/>
                      </a:lnTo>
                      <a:close/>
                    </a:path>
                  </a:pathLst>
                </a:custGeom>
                <a:solidFill>
                  <a:srgbClr val="0086C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43" name="Google Shape;843;p32"/>
                <p:cNvSpPr/>
                <p:nvPr/>
              </p:nvSpPr>
              <p:spPr>
                <a:xfrm>
                  <a:off x="1317" y="2629"/>
                  <a:ext cx="2" cy="1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8" extrusionOk="0">
                      <a:moveTo>
                        <a:pt x="0" y="241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4" y="248"/>
                      </a:lnTo>
                      <a:lnTo>
                        <a:pt x="2" y="244"/>
                      </a:lnTo>
                      <a:lnTo>
                        <a:pt x="0" y="241"/>
                      </a:lnTo>
                      <a:close/>
                    </a:path>
                  </a:pathLst>
                </a:custGeom>
                <a:solidFill>
                  <a:srgbClr val="0086C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44" name="Google Shape;844;p32"/>
                <p:cNvSpPr/>
                <p:nvPr/>
              </p:nvSpPr>
              <p:spPr>
                <a:xfrm>
                  <a:off x="1318" y="2631"/>
                  <a:ext cx="1" cy="1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7" extrusionOk="0">
                      <a:moveTo>
                        <a:pt x="0" y="240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5"/>
                      </a:lnTo>
                      <a:lnTo>
                        <a:pt x="4" y="247"/>
                      </a:lnTo>
                      <a:lnTo>
                        <a:pt x="2" y="244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rgbClr val="0085C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45" name="Google Shape;845;p32"/>
                <p:cNvSpPr/>
                <p:nvPr/>
              </p:nvSpPr>
              <p:spPr>
                <a:xfrm>
                  <a:off x="1319" y="2632"/>
                  <a:ext cx="1" cy="1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9" extrusionOk="0">
                      <a:moveTo>
                        <a:pt x="0" y="242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5"/>
                      </a:lnTo>
                      <a:lnTo>
                        <a:pt x="4" y="249"/>
                      </a:lnTo>
                      <a:lnTo>
                        <a:pt x="2" y="245"/>
                      </a:lnTo>
                      <a:lnTo>
                        <a:pt x="0" y="242"/>
                      </a:lnTo>
                      <a:close/>
                    </a:path>
                  </a:pathLst>
                </a:custGeom>
                <a:solidFill>
                  <a:srgbClr val="0085C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46" name="Google Shape;846;p32"/>
                <p:cNvSpPr/>
                <p:nvPr/>
              </p:nvSpPr>
              <p:spPr>
                <a:xfrm>
                  <a:off x="1319" y="2626"/>
                  <a:ext cx="2" cy="1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64" extrusionOk="0">
                      <a:moveTo>
                        <a:pt x="0" y="256"/>
                      </a:moveTo>
                      <a:lnTo>
                        <a:pt x="0" y="14"/>
                      </a:lnTo>
                      <a:lnTo>
                        <a:pt x="2" y="16"/>
                      </a:lnTo>
                      <a:lnTo>
                        <a:pt x="3" y="20"/>
                      </a:lnTo>
                      <a:lnTo>
                        <a:pt x="3" y="264"/>
                      </a:lnTo>
                      <a:lnTo>
                        <a:pt x="2" y="260"/>
                      </a:lnTo>
                      <a:lnTo>
                        <a:pt x="0" y="256"/>
                      </a:lnTo>
                      <a:close/>
                      <a:moveTo>
                        <a:pt x="3" y="0"/>
                      </a:moveTo>
                      <a:lnTo>
                        <a:pt x="3" y="9"/>
                      </a:lnTo>
                      <a:lnTo>
                        <a:pt x="2" y="4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0085C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47" name="Google Shape;847;p32"/>
                <p:cNvSpPr/>
                <p:nvPr/>
              </p:nvSpPr>
              <p:spPr>
                <a:xfrm>
                  <a:off x="1320" y="2626"/>
                  <a:ext cx="2" cy="1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67" extrusionOk="0">
                      <a:moveTo>
                        <a:pt x="0" y="260"/>
                      </a:moveTo>
                      <a:lnTo>
                        <a:pt x="0" y="16"/>
                      </a:lnTo>
                      <a:lnTo>
                        <a:pt x="1" y="20"/>
                      </a:lnTo>
                      <a:lnTo>
                        <a:pt x="3" y="21"/>
                      </a:lnTo>
                      <a:lnTo>
                        <a:pt x="3" y="267"/>
                      </a:lnTo>
                      <a:lnTo>
                        <a:pt x="1" y="264"/>
                      </a:lnTo>
                      <a:lnTo>
                        <a:pt x="0" y="260"/>
                      </a:lnTo>
                      <a:close/>
                      <a:moveTo>
                        <a:pt x="3" y="0"/>
                      </a:moveTo>
                      <a:lnTo>
                        <a:pt x="3" y="18"/>
                      </a:lnTo>
                      <a:lnTo>
                        <a:pt x="1" y="9"/>
                      </a:lnTo>
                      <a:lnTo>
                        <a:pt x="0" y="4"/>
                      </a:lnTo>
                      <a:lnTo>
                        <a:pt x="1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0085C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48" name="Google Shape;848;p32"/>
                <p:cNvSpPr/>
                <p:nvPr/>
              </p:nvSpPr>
              <p:spPr>
                <a:xfrm>
                  <a:off x="1321" y="2626"/>
                  <a:ext cx="2" cy="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71" extrusionOk="0">
                      <a:moveTo>
                        <a:pt x="0" y="264"/>
                      </a:moveTo>
                      <a:lnTo>
                        <a:pt x="0" y="20"/>
                      </a:lnTo>
                      <a:lnTo>
                        <a:pt x="2" y="21"/>
                      </a:lnTo>
                      <a:lnTo>
                        <a:pt x="4" y="23"/>
                      </a:lnTo>
                      <a:lnTo>
                        <a:pt x="4" y="271"/>
                      </a:lnTo>
                      <a:lnTo>
                        <a:pt x="2" y="267"/>
                      </a:lnTo>
                      <a:lnTo>
                        <a:pt x="0" y="264"/>
                      </a:lnTo>
                      <a:close/>
                      <a:moveTo>
                        <a:pt x="0" y="9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4" y="23"/>
                      </a:lnTo>
                      <a:lnTo>
                        <a:pt x="0" y="16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85C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49" name="Google Shape;849;p32"/>
                <p:cNvSpPr/>
                <p:nvPr/>
              </p:nvSpPr>
              <p:spPr>
                <a:xfrm>
                  <a:off x="1322" y="2626"/>
                  <a:ext cx="2" cy="1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74" extrusionOk="0">
                      <a:moveTo>
                        <a:pt x="0" y="267"/>
                      </a:moveTo>
                      <a:lnTo>
                        <a:pt x="0" y="21"/>
                      </a:lnTo>
                      <a:lnTo>
                        <a:pt x="2" y="23"/>
                      </a:lnTo>
                      <a:lnTo>
                        <a:pt x="4" y="25"/>
                      </a:lnTo>
                      <a:lnTo>
                        <a:pt x="4" y="21"/>
                      </a:lnTo>
                      <a:lnTo>
                        <a:pt x="2" y="7"/>
                      </a:lnTo>
                      <a:lnTo>
                        <a:pt x="0" y="0"/>
                      </a:lnTo>
                      <a:lnTo>
                        <a:pt x="0" y="18"/>
                      </a:lnTo>
                      <a:lnTo>
                        <a:pt x="0" y="21"/>
                      </a:lnTo>
                      <a:lnTo>
                        <a:pt x="4" y="27"/>
                      </a:lnTo>
                      <a:lnTo>
                        <a:pt x="4" y="274"/>
                      </a:lnTo>
                      <a:lnTo>
                        <a:pt x="2" y="271"/>
                      </a:lnTo>
                      <a:lnTo>
                        <a:pt x="0" y="267"/>
                      </a:lnTo>
                      <a:close/>
                    </a:path>
                  </a:pathLst>
                </a:custGeom>
                <a:solidFill>
                  <a:srgbClr val="0085C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50" name="Google Shape;850;p32"/>
                <p:cNvSpPr/>
                <p:nvPr/>
              </p:nvSpPr>
              <p:spPr>
                <a:xfrm>
                  <a:off x="1323" y="2629"/>
                  <a:ext cx="2" cy="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73" extrusionOk="0">
                      <a:moveTo>
                        <a:pt x="0" y="266"/>
                      </a:move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2" y="20"/>
                      </a:lnTo>
                      <a:lnTo>
                        <a:pt x="2" y="25"/>
                      </a:lnTo>
                      <a:lnTo>
                        <a:pt x="2" y="34"/>
                      </a:lnTo>
                      <a:lnTo>
                        <a:pt x="2" y="40"/>
                      </a:lnTo>
                      <a:lnTo>
                        <a:pt x="2" y="33"/>
                      </a:lnTo>
                      <a:lnTo>
                        <a:pt x="0" y="13"/>
                      </a:lnTo>
                      <a:lnTo>
                        <a:pt x="0" y="0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4" y="25"/>
                      </a:lnTo>
                      <a:lnTo>
                        <a:pt x="4" y="273"/>
                      </a:lnTo>
                      <a:lnTo>
                        <a:pt x="2" y="269"/>
                      </a:lnTo>
                      <a:lnTo>
                        <a:pt x="0" y="266"/>
                      </a:lnTo>
                      <a:close/>
                    </a:path>
                  </a:pathLst>
                </a:custGeom>
                <a:solidFill>
                  <a:srgbClr val="0084C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51" name="Google Shape;851;p32"/>
                <p:cNvSpPr/>
                <p:nvPr/>
              </p:nvSpPr>
              <p:spPr>
                <a:xfrm>
                  <a:off x="1324" y="2637"/>
                  <a:ext cx="2" cy="1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60" extrusionOk="0">
                      <a:moveTo>
                        <a:pt x="0" y="253"/>
                      </a:moveTo>
                      <a:lnTo>
                        <a:pt x="0" y="6"/>
                      </a:lnTo>
                      <a:lnTo>
                        <a:pt x="2" y="9"/>
                      </a:lnTo>
                      <a:lnTo>
                        <a:pt x="3" y="13"/>
                      </a:lnTo>
                      <a:lnTo>
                        <a:pt x="3" y="260"/>
                      </a:lnTo>
                      <a:lnTo>
                        <a:pt x="2" y="257"/>
                      </a:lnTo>
                      <a:lnTo>
                        <a:pt x="0" y="253"/>
                      </a:lnTo>
                      <a:close/>
                      <a:moveTo>
                        <a:pt x="0" y="4"/>
                      </a:move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0" y="17"/>
                      </a:lnTo>
                      <a:lnTo>
                        <a:pt x="0" y="24"/>
                      </a:lnTo>
                      <a:lnTo>
                        <a:pt x="0" y="18"/>
                      </a:lnTo>
                      <a:lnTo>
                        <a:pt x="0" y="9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84C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52" name="Google Shape;852;p32"/>
                <p:cNvSpPr/>
                <p:nvPr/>
              </p:nvSpPr>
              <p:spPr>
                <a:xfrm>
                  <a:off x="1325" y="2642"/>
                  <a:ext cx="2" cy="1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5" extrusionOk="0">
                      <a:moveTo>
                        <a:pt x="0" y="248"/>
                      </a:moveTo>
                      <a:lnTo>
                        <a:pt x="0" y="0"/>
                      </a:lnTo>
                      <a:lnTo>
                        <a:pt x="1" y="4"/>
                      </a:lnTo>
                      <a:lnTo>
                        <a:pt x="3" y="8"/>
                      </a:lnTo>
                      <a:lnTo>
                        <a:pt x="3" y="255"/>
                      </a:lnTo>
                      <a:lnTo>
                        <a:pt x="1" y="251"/>
                      </a:lnTo>
                      <a:lnTo>
                        <a:pt x="0" y="248"/>
                      </a:lnTo>
                      <a:close/>
                    </a:path>
                  </a:pathLst>
                </a:custGeom>
                <a:solidFill>
                  <a:srgbClr val="0084C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53" name="Google Shape;853;p32"/>
                <p:cNvSpPr/>
                <p:nvPr/>
              </p:nvSpPr>
              <p:spPr>
                <a:xfrm>
                  <a:off x="1326" y="2644"/>
                  <a:ext cx="1" cy="1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5" extrusionOk="0">
                      <a:moveTo>
                        <a:pt x="0" y="247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5"/>
                      </a:lnTo>
                      <a:lnTo>
                        <a:pt x="4" y="255"/>
                      </a:lnTo>
                      <a:lnTo>
                        <a:pt x="2" y="251"/>
                      </a:lnTo>
                      <a:lnTo>
                        <a:pt x="0" y="247"/>
                      </a:lnTo>
                      <a:close/>
                    </a:path>
                  </a:pathLst>
                </a:custGeom>
                <a:solidFill>
                  <a:srgbClr val="0084C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54" name="Google Shape;854;p32"/>
                <p:cNvSpPr/>
                <p:nvPr/>
              </p:nvSpPr>
              <p:spPr>
                <a:xfrm>
                  <a:off x="1327" y="2645"/>
                  <a:ext cx="1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4" extrusionOk="0">
                      <a:moveTo>
                        <a:pt x="0" y="247"/>
                      </a:move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2" y="3"/>
                      </a:lnTo>
                      <a:lnTo>
                        <a:pt x="2" y="5"/>
                      </a:lnTo>
                      <a:lnTo>
                        <a:pt x="4" y="5"/>
                      </a:lnTo>
                      <a:lnTo>
                        <a:pt x="4" y="254"/>
                      </a:lnTo>
                      <a:lnTo>
                        <a:pt x="2" y="251"/>
                      </a:lnTo>
                      <a:lnTo>
                        <a:pt x="0" y="247"/>
                      </a:lnTo>
                      <a:close/>
                    </a:path>
                  </a:pathLst>
                </a:custGeom>
                <a:solidFill>
                  <a:srgbClr val="0084C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55" name="Google Shape;855;p32"/>
                <p:cNvSpPr/>
                <p:nvPr/>
              </p:nvSpPr>
              <p:spPr>
                <a:xfrm>
                  <a:off x="1327" y="2646"/>
                  <a:ext cx="2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7" extrusionOk="0">
                      <a:moveTo>
                        <a:pt x="0" y="25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4" y="257"/>
                      </a:lnTo>
                      <a:lnTo>
                        <a:pt x="2" y="257"/>
                      </a:lnTo>
                      <a:lnTo>
                        <a:pt x="2" y="257"/>
                      </a:lnTo>
                      <a:lnTo>
                        <a:pt x="0" y="253"/>
                      </a:lnTo>
                      <a:lnTo>
                        <a:pt x="0" y="250"/>
                      </a:lnTo>
                      <a:close/>
                    </a:path>
                  </a:pathLst>
                </a:custGeom>
                <a:solidFill>
                  <a:srgbClr val="0084C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56" name="Google Shape;856;p32"/>
                <p:cNvSpPr/>
                <p:nvPr/>
              </p:nvSpPr>
              <p:spPr>
                <a:xfrm>
                  <a:off x="1328" y="2648"/>
                  <a:ext cx="2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6" extrusionOk="0">
                      <a:moveTo>
                        <a:pt x="0" y="249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5"/>
                      </a:lnTo>
                      <a:lnTo>
                        <a:pt x="3" y="256"/>
                      </a:lnTo>
                      <a:lnTo>
                        <a:pt x="2" y="255"/>
                      </a:lnTo>
                      <a:lnTo>
                        <a:pt x="0" y="253"/>
                      </a:lnTo>
                      <a:lnTo>
                        <a:pt x="0" y="251"/>
                      </a:lnTo>
                      <a:lnTo>
                        <a:pt x="0" y="249"/>
                      </a:lnTo>
                      <a:close/>
                    </a:path>
                  </a:pathLst>
                </a:custGeom>
                <a:solidFill>
                  <a:srgbClr val="0083C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57" name="Google Shape;857;p32"/>
                <p:cNvSpPr/>
                <p:nvPr/>
              </p:nvSpPr>
              <p:spPr>
                <a:xfrm>
                  <a:off x="1329" y="2649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8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1" y="3"/>
                      </a:lnTo>
                      <a:lnTo>
                        <a:pt x="3" y="7"/>
                      </a:lnTo>
                      <a:lnTo>
                        <a:pt x="3" y="258"/>
                      </a:lnTo>
                      <a:lnTo>
                        <a:pt x="0" y="254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3C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58" name="Google Shape;858;p32"/>
                <p:cNvSpPr/>
                <p:nvPr/>
              </p:nvSpPr>
              <p:spPr>
                <a:xfrm>
                  <a:off x="1330" y="2651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9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4" y="259"/>
                      </a:lnTo>
                      <a:lnTo>
                        <a:pt x="2" y="255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3C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59" name="Google Shape;859;p32"/>
                <p:cNvSpPr/>
                <p:nvPr/>
              </p:nvSpPr>
              <p:spPr>
                <a:xfrm>
                  <a:off x="1331" y="2652"/>
                  <a:ext cx="2" cy="1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8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7"/>
                      </a:lnTo>
                      <a:lnTo>
                        <a:pt x="4" y="258"/>
                      </a:lnTo>
                      <a:lnTo>
                        <a:pt x="2" y="255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3C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60" name="Google Shape;860;p32"/>
                <p:cNvSpPr/>
                <p:nvPr/>
              </p:nvSpPr>
              <p:spPr>
                <a:xfrm>
                  <a:off x="1332" y="2653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8" extrusionOk="0">
                      <a:moveTo>
                        <a:pt x="0" y="253"/>
                      </a:moveTo>
                      <a:lnTo>
                        <a:pt x="0" y="0"/>
                      </a:lnTo>
                      <a:lnTo>
                        <a:pt x="2" y="5"/>
                      </a:lnTo>
                      <a:lnTo>
                        <a:pt x="4" y="9"/>
                      </a:lnTo>
                      <a:lnTo>
                        <a:pt x="4" y="258"/>
                      </a:lnTo>
                      <a:lnTo>
                        <a:pt x="2" y="256"/>
                      </a:lnTo>
                      <a:lnTo>
                        <a:pt x="0" y="253"/>
                      </a:lnTo>
                      <a:close/>
                    </a:path>
                  </a:pathLst>
                </a:custGeom>
                <a:solidFill>
                  <a:srgbClr val="0083C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61" name="Google Shape;861;p32"/>
                <p:cNvSpPr/>
                <p:nvPr/>
              </p:nvSpPr>
              <p:spPr>
                <a:xfrm>
                  <a:off x="1333" y="2656"/>
                  <a:ext cx="2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7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3" y="9"/>
                      </a:lnTo>
                      <a:lnTo>
                        <a:pt x="3" y="47"/>
                      </a:lnTo>
                      <a:lnTo>
                        <a:pt x="2" y="54"/>
                      </a:lnTo>
                      <a:lnTo>
                        <a:pt x="3" y="61"/>
                      </a:lnTo>
                      <a:lnTo>
                        <a:pt x="3" y="257"/>
                      </a:lnTo>
                      <a:lnTo>
                        <a:pt x="2" y="253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3C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62" name="Google Shape;862;p32"/>
                <p:cNvSpPr/>
                <p:nvPr/>
              </p:nvSpPr>
              <p:spPr>
                <a:xfrm>
                  <a:off x="1334" y="2658"/>
                  <a:ext cx="2" cy="1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4" extrusionOk="0">
                      <a:moveTo>
                        <a:pt x="0" y="249"/>
                      </a:moveTo>
                      <a:lnTo>
                        <a:pt x="0" y="0"/>
                      </a:lnTo>
                      <a:lnTo>
                        <a:pt x="1" y="9"/>
                      </a:lnTo>
                      <a:lnTo>
                        <a:pt x="3" y="16"/>
                      </a:lnTo>
                      <a:lnTo>
                        <a:pt x="3" y="28"/>
                      </a:lnTo>
                      <a:lnTo>
                        <a:pt x="1" y="45"/>
                      </a:lnTo>
                      <a:lnTo>
                        <a:pt x="1" y="57"/>
                      </a:lnTo>
                      <a:lnTo>
                        <a:pt x="1" y="61"/>
                      </a:lnTo>
                      <a:lnTo>
                        <a:pt x="3" y="64"/>
                      </a:lnTo>
                      <a:lnTo>
                        <a:pt x="3" y="254"/>
                      </a:lnTo>
                      <a:lnTo>
                        <a:pt x="1" y="253"/>
                      </a:lnTo>
                      <a:lnTo>
                        <a:pt x="0" y="249"/>
                      </a:lnTo>
                      <a:close/>
                    </a:path>
                  </a:pathLst>
                </a:custGeom>
                <a:solidFill>
                  <a:srgbClr val="0083C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63" name="Google Shape;863;p32"/>
                <p:cNvSpPr/>
                <p:nvPr/>
              </p:nvSpPr>
              <p:spPr>
                <a:xfrm>
                  <a:off x="1335" y="2661"/>
                  <a:ext cx="1" cy="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1" extrusionOk="0">
                      <a:moveTo>
                        <a:pt x="0" y="248"/>
                      </a:moveTo>
                      <a:lnTo>
                        <a:pt x="0" y="52"/>
                      </a:lnTo>
                      <a:lnTo>
                        <a:pt x="0" y="52"/>
                      </a:lnTo>
                      <a:lnTo>
                        <a:pt x="0" y="52"/>
                      </a:lnTo>
                      <a:lnTo>
                        <a:pt x="0" y="59"/>
                      </a:lnTo>
                      <a:lnTo>
                        <a:pt x="4" y="65"/>
                      </a:lnTo>
                      <a:lnTo>
                        <a:pt x="4" y="251"/>
                      </a:lnTo>
                      <a:lnTo>
                        <a:pt x="2" y="249"/>
                      </a:lnTo>
                      <a:lnTo>
                        <a:pt x="0" y="248"/>
                      </a:lnTo>
                      <a:close/>
                      <a:moveTo>
                        <a:pt x="0" y="38"/>
                      </a:moveTo>
                      <a:lnTo>
                        <a:pt x="0" y="0"/>
                      </a:lnTo>
                      <a:lnTo>
                        <a:pt x="2" y="11"/>
                      </a:lnTo>
                      <a:lnTo>
                        <a:pt x="2" y="22"/>
                      </a:lnTo>
                      <a:lnTo>
                        <a:pt x="0" y="31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0082C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64" name="Google Shape;864;p32"/>
                <p:cNvSpPr/>
                <p:nvPr/>
              </p:nvSpPr>
              <p:spPr>
                <a:xfrm>
                  <a:off x="1336" y="2666"/>
                  <a:ext cx="1" cy="1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2" extrusionOk="0">
                      <a:moveTo>
                        <a:pt x="0" y="238"/>
                      </a:moveTo>
                      <a:lnTo>
                        <a:pt x="0" y="48"/>
                      </a:lnTo>
                      <a:lnTo>
                        <a:pt x="2" y="54"/>
                      </a:lnTo>
                      <a:lnTo>
                        <a:pt x="4" y="59"/>
                      </a:lnTo>
                      <a:lnTo>
                        <a:pt x="4" y="242"/>
                      </a:lnTo>
                      <a:lnTo>
                        <a:pt x="2" y="240"/>
                      </a:lnTo>
                      <a:lnTo>
                        <a:pt x="0" y="238"/>
                      </a:lnTo>
                      <a:close/>
                      <a:moveTo>
                        <a:pt x="0" y="12"/>
                      </a:moveTo>
                      <a:lnTo>
                        <a:pt x="0" y="0"/>
                      </a:lnTo>
                      <a:lnTo>
                        <a:pt x="0" y="7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0082C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65" name="Google Shape;865;p32"/>
                <p:cNvSpPr/>
                <p:nvPr/>
              </p:nvSpPr>
              <p:spPr>
                <a:xfrm>
                  <a:off x="1336" y="2693"/>
                  <a:ext cx="2" cy="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88" extrusionOk="0">
                      <a:moveTo>
                        <a:pt x="0" y="186"/>
                      </a:moveTo>
                      <a:lnTo>
                        <a:pt x="0" y="0"/>
                      </a:lnTo>
                      <a:lnTo>
                        <a:pt x="2" y="5"/>
                      </a:lnTo>
                      <a:lnTo>
                        <a:pt x="3" y="9"/>
                      </a:lnTo>
                      <a:lnTo>
                        <a:pt x="3" y="188"/>
                      </a:lnTo>
                      <a:lnTo>
                        <a:pt x="2" y="188"/>
                      </a:lnTo>
                      <a:lnTo>
                        <a:pt x="0" y="186"/>
                      </a:lnTo>
                      <a:close/>
                    </a:path>
                  </a:pathLst>
                </a:custGeom>
                <a:solidFill>
                  <a:srgbClr val="0082C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66" name="Google Shape;866;p32"/>
                <p:cNvSpPr/>
                <p:nvPr/>
              </p:nvSpPr>
              <p:spPr>
                <a:xfrm>
                  <a:off x="1337" y="2696"/>
                  <a:ext cx="2" cy="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85" extrusionOk="0">
                      <a:moveTo>
                        <a:pt x="0" y="183"/>
                      </a:moveTo>
                      <a:lnTo>
                        <a:pt x="0" y="0"/>
                      </a:lnTo>
                      <a:lnTo>
                        <a:pt x="1" y="4"/>
                      </a:lnTo>
                      <a:lnTo>
                        <a:pt x="3" y="9"/>
                      </a:lnTo>
                      <a:lnTo>
                        <a:pt x="3" y="185"/>
                      </a:lnTo>
                      <a:lnTo>
                        <a:pt x="1" y="183"/>
                      </a:lnTo>
                      <a:lnTo>
                        <a:pt x="0" y="183"/>
                      </a:lnTo>
                      <a:close/>
                    </a:path>
                  </a:pathLst>
                </a:custGeom>
                <a:solidFill>
                  <a:srgbClr val="0082C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67" name="Google Shape;867;p32"/>
                <p:cNvSpPr/>
                <p:nvPr/>
              </p:nvSpPr>
              <p:spPr>
                <a:xfrm>
                  <a:off x="1338" y="2697"/>
                  <a:ext cx="2" cy="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81" extrusionOk="0">
                      <a:moveTo>
                        <a:pt x="0" y="179"/>
                      </a:moveTo>
                      <a:lnTo>
                        <a:pt x="0" y="0"/>
                      </a:lnTo>
                      <a:lnTo>
                        <a:pt x="2" y="5"/>
                      </a:lnTo>
                      <a:lnTo>
                        <a:pt x="4" y="9"/>
                      </a:lnTo>
                      <a:lnTo>
                        <a:pt x="4" y="181"/>
                      </a:lnTo>
                      <a:lnTo>
                        <a:pt x="2" y="181"/>
                      </a:lnTo>
                      <a:lnTo>
                        <a:pt x="0" y="179"/>
                      </a:lnTo>
                      <a:close/>
                    </a:path>
                  </a:pathLst>
                </a:custGeom>
                <a:solidFill>
                  <a:srgbClr val="0082C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68" name="Google Shape;868;p32"/>
                <p:cNvSpPr/>
                <p:nvPr/>
              </p:nvSpPr>
              <p:spPr>
                <a:xfrm>
                  <a:off x="1339" y="2700"/>
                  <a:ext cx="2" cy="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76" extrusionOk="0">
                      <a:moveTo>
                        <a:pt x="0" y="176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7"/>
                      </a:lnTo>
                      <a:lnTo>
                        <a:pt x="4" y="176"/>
                      </a:lnTo>
                      <a:lnTo>
                        <a:pt x="2" y="176"/>
                      </a:lnTo>
                      <a:lnTo>
                        <a:pt x="0" y="176"/>
                      </a:lnTo>
                      <a:close/>
                    </a:path>
                  </a:pathLst>
                </a:custGeom>
                <a:solidFill>
                  <a:srgbClr val="0082C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69" name="Google Shape;869;p32"/>
                <p:cNvSpPr/>
                <p:nvPr/>
              </p:nvSpPr>
              <p:spPr>
                <a:xfrm>
                  <a:off x="1340" y="2702"/>
                  <a:ext cx="2" cy="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72" extrusionOk="0">
                      <a:moveTo>
                        <a:pt x="0" y="172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7"/>
                      </a:lnTo>
                      <a:lnTo>
                        <a:pt x="4" y="172"/>
                      </a:lnTo>
                      <a:lnTo>
                        <a:pt x="2" y="172"/>
                      </a:lnTo>
                      <a:lnTo>
                        <a:pt x="0" y="172"/>
                      </a:lnTo>
                      <a:close/>
                    </a:path>
                  </a:pathLst>
                </a:custGeom>
                <a:solidFill>
                  <a:srgbClr val="0081C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70" name="Google Shape;870;p32"/>
                <p:cNvSpPr/>
                <p:nvPr/>
              </p:nvSpPr>
              <p:spPr>
                <a:xfrm>
                  <a:off x="1341" y="2704"/>
                  <a:ext cx="2" cy="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69" extrusionOk="0">
                      <a:moveTo>
                        <a:pt x="0" y="169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3" y="7"/>
                      </a:lnTo>
                      <a:lnTo>
                        <a:pt x="3" y="169"/>
                      </a:lnTo>
                      <a:lnTo>
                        <a:pt x="2" y="169"/>
                      </a:lnTo>
                      <a:lnTo>
                        <a:pt x="0" y="169"/>
                      </a:lnTo>
                      <a:close/>
                    </a:path>
                  </a:pathLst>
                </a:custGeom>
                <a:solidFill>
                  <a:srgbClr val="0081C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71" name="Google Shape;871;p32"/>
                <p:cNvSpPr/>
                <p:nvPr/>
              </p:nvSpPr>
              <p:spPr>
                <a:xfrm>
                  <a:off x="1342" y="2705"/>
                  <a:ext cx="2" cy="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65" extrusionOk="0">
                      <a:moveTo>
                        <a:pt x="0" y="165"/>
                      </a:moveTo>
                      <a:lnTo>
                        <a:pt x="0" y="0"/>
                      </a:lnTo>
                      <a:lnTo>
                        <a:pt x="1" y="3"/>
                      </a:lnTo>
                      <a:lnTo>
                        <a:pt x="3" y="7"/>
                      </a:lnTo>
                      <a:lnTo>
                        <a:pt x="3" y="165"/>
                      </a:lnTo>
                      <a:lnTo>
                        <a:pt x="1" y="165"/>
                      </a:lnTo>
                      <a:lnTo>
                        <a:pt x="0" y="165"/>
                      </a:lnTo>
                      <a:close/>
                    </a:path>
                  </a:pathLst>
                </a:custGeom>
                <a:solidFill>
                  <a:srgbClr val="0081C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72" name="Google Shape;872;p32"/>
                <p:cNvSpPr/>
                <p:nvPr/>
              </p:nvSpPr>
              <p:spPr>
                <a:xfrm>
                  <a:off x="1343" y="2707"/>
                  <a:ext cx="2" cy="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62" extrusionOk="0">
                      <a:moveTo>
                        <a:pt x="0" y="162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9"/>
                      </a:lnTo>
                      <a:lnTo>
                        <a:pt x="4" y="160"/>
                      </a:lnTo>
                      <a:lnTo>
                        <a:pt x="2" y="162"/>
                      </a:lnTo>
                      <a:lnTo>
                        <a:pt x="0" y="162"/>
                      </a:lnTo>
                      <a:close/>
                    </a:path>
                  </a:pathLst>
                </a:custGeom>
                <a:solidFill>
                  <a:srgbClr val="0081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73" name="Google Shape;873;p32"/>
                <p:cNvSpPr/>
                <p:nvPr/>
              </p:nvSpPr>
              <p:spPr>
                <a:xfrm>
                  <a:off x="1344" y="2709"/>
                  <a:ext cx="1" cy="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58" extrusionOk="0">
                      <a:moveTo>
                        <a:pt x="0" y="158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9"/>
                      </a:lnTo>
                      <a:lnTo>
                        <a:pt x="4" y="156"/>
                      </a:lnTo>
                      <a:lnTo>
                        <a:pt x="2" y="156"/>
                      </a:lnTo>
                      <a:lnTo>
                        <a:pt x="0" y="158"/>
                      </a:lnTo>
                      <a:close/>
                    </a:path>
                  </a:pathLst>
                </a:custGeom>
                <a:solidFill>
                  <a:srgbClr val="0081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74" name="Google Shape;874;p32"/>
                <p:cNvSpPr/>
                <p:nvPr/>
              </p:nvSpPr>
              <p:spPr>
                <a:xfrm>
                  <a:off x="1345" y="2712"/>
                  <a:ext cx="1" cy="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51" extrusionOk="0">
                      <a:moveTo>
                        <a:pt x="0" y="151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7"/>
                      </a:lnTo>
                      <a:lnTo>
                        <a:pt x="4" y="149"/>
                      </a:lnTo>
                      <a:lnTo>
                        <a:pt x="2" y="151"/>
                      </a:lnTo>
                      <a:lnTo>
                        <a:pt x="0" y="151"/>
                      </a:lnTo>
                      <a:close/>
                    </a:path>
                  </a:pathLst>
                </a:custGeom>
                <a:solidFill>
                  <a:srgbClr val="0081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75" name="Google Shape;875;p32"/>
                <p:cNvSpPr/>
                <p:nvPr/>
              </p:nvSpPr>
              <p:spPr>
                <a:xfrm>
                  <a:off x="1345" y="2713"/>
                  <a:ext cx="2" cy="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47" extrusionOk="0">
                      <a:moveTo>
                        <a:pt x="0" y="147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3" y="7"/>
                      </a:lnTo>
                      <a:lnTo>
                        <a:pt x="3" y="143"/>
                      </a:lnTo>
                      <a:lnTo>
                        <a:pt x="2" y="145"/>
                      </a:lnTo>
                      <a:lnTo>
                        <a:pt x="0" y="147"/>
                      </a:lnTo>
                      <a:close/>
                    </a:path>
                  </a:pathLst>
                </a:custGeom>
                <a:solidFill>
                  <a:srgbClr val="0081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76" name="Google Shape;876;p32"/>
                <p:cNvSpPr/>
                <p:nvPr/>
              </p:nvSpPr>
              <p:spPr>
                <a:xfrm>
                  <a:off x="1346" y="2715"/>
                  <a:ext cx="2" cy="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42" extrusionOk="0">
                      <a:moveTo>
                        <a:pt x="0" y="142"/>
                      </a:moveTo>
                      <a:lnTo>
                        <a:pt x="0" y="0"/>
                      </a:lnTo>
                      <a:lnTo>
                        <a:pt x="1" y="4"/>
                      </a:lnTo>
                      <a:lnTo>
                        <a:pt x="3" y="8"/>
                      </a:lnTo>
                      <a:lnTo>
                        <a:pt x="3" y="139"/>
                      </a:lnTo>
                      <a:lnTo>
                        <a:pt x="1" y="139"/>
                      </a:lnTo>
                      <a:lnTo>
                        <a:pt x="1" y="139"/>
                      </a:lnTo>
                      <a:lnTo>
                        <a:pt x="0" y="140"/>
                      </a:lnTo>
                      <a:lnTo>
                        <a:pt x="0" y="142"/>
                      </a:lnTo>
                      <a:close/>
                    </a:path>
                  </a:pathLst>
                </a:custGeom>
                <a:solidFill>
                  <a:srgbClr val="0081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77" name="Google Shape;877;p32"/>
                <p:cNvSpPr/>
                <p:nvPr/>
              </p:nvSpPr>
              <p:spPr>
                <a:xfrm>
                  <a:off x="1347" y="2717"/>
                  <a:ext cx="2" cy="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36" extrusionOk="0">
                      <a:moveTo>
                        <a:pt x="0" y="136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7"/>
                      </a:lnTo>
                      <a:lnTo>
                        <a:pt x="4" y="133"/>
                      </a:lnTo>
                      <a:lnTo>
                        <a:pt x="2" y="133"/>
                      </a:lnTo>
                      <a:lnTo>
                        <a:pt x="0" y="135"/>
                      </a:lnTo>
                      <a:lnTo>
                        <a:pt x="0" y="136"/>
                      </a:lnTo>
                      <a:lnTo>
                        <a:pt x="0" y="136"/>
                      </a:lnTo>
                      <a:close/>
                    </a:path>
                  </a:pathLst>
                </a:custGeom>
                <a:solidFill>
                  <a:srgbClr val="0081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78" name="Google Shape;878;p32"/>
                <p:cNvSpPr/>
                <p:nvPr/>
              </p:nvSpPr>
              <p:spPr>
                <a:xfrm>
                  <a:off x="1348" y="2719"/>
                  <a:ext cx="2" cy="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31" extrusionOk="0">
                      <a:moveTo>
                        <a:pt x="0" y="131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7"/>
                      </a:lnTo>
                      <a:lnTo>
                        <a:pt x="4" y="125"/>
                      </a:lnTo>
                      <a:lnTo>
                        <a:pt x="2" y="129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rgbClr val="0080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79" name="Google Shape;879;p32"/>
                <p:cNvSpPr/>
                <p:nvPr/>
              </p:nvSpPr>
              <p:spPr>
                <a:xfrm>
                  <a:off x="1349" y="2721"/>
                  <a:ext cx="2" cy="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6" extrusionOk="0">
                      <a:moveTo>
                        <a:pt x="0" y="126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9"/>
                      </a:lnTo>
                      <a:lnTo>
                        <a:pt x="4" y="120"/>
                      </a:lnTo>
                      <a:lnTo>
                        <a:pt x="2" y="122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rgbClr val="0080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0" name="Google Shape;880;p32"/>
                <p:cNvSpPr/>
                <p:nvPr/>
              </p:nvSpPr>
              <p:spPr>
                <a:xfrm>
                  <a:off x="1350" y="2722"/>
                  <a:ext cx="2" cy="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18" extrusionOk="0">
                      <a:moveTo>
                        <a:pt x="0" y="118"/>
                      </a:moveTo>
                      <a:lnTo>
                        <a:pt x="0" y="0"/>
                      </a:lnTo>
                      <a:lnTo>
                        <a:pt x="2" y="5"/>
                      </a:lnTo>
                      <a:lnTo>
                        <a:pt x="3" y="9"/>
                      </a:lnTo>
                      <a:lnTo>
                        <a:pt x="3" y="115"/>
                      </a:lnTo>
                      <a:lnTo>
                        <a:pt x="2" y="116"/>
                      </a:lnTo>
                      <a:lnTo>
                        <a:pt x="0" y="118"/>
                      </a:lnTo>
                      <a:close/>
                    </a:path>
                  </a:pathLst>
                </a:custGeom>
                <a:solidFill>
                  <a:srgbClr val="0080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1" name="Google Shape;881;p32"/>
                <p:cNvSpPr/>
                <p:nvPr/>
              </p:nvSpPr>
              <p:spPr>
                <a:xfrm>
                  <a:off x="1351" y="2725"/>
                  <a:ext cx="2" cy="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11" extrusionOk="0">
                      <a:moveTo>
                        <a:pt x="0" y="111"/>
                      </a:moveTo>
                      <a:lnTo>
                        <a:pt x="0" y="0"/>
                      </a:lnTo>
                      <a:lnTo>
                        <a:pt x="1" y="4"/>
                      </a:lnTo>
                      <a:lnTo>
                        <a:pt x="3" y="7"/>
                      </a:lnTo>
                      <a:lnTo>
                        <a:pt x="3" y="106"/>
                      </a:lnTo>
                      <a:lnTo>
                        <a:pt x="1" y="110"/>
                      </a:lnTo>
                      <a:lnTo>
                        <a:pt x="0" y="111"/>
                      </a:lnTo>
                      <a:close/>
                    </a:path>
                  </a:pathLst>
                </a:custGeom>
                <a:solidFill>
                  <a:srgbClr val="0080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2" name="Google Shape;882;p32"/>
                <p:cNvSpPr/>
                <p:nvPr/>
              </p:nvSpPr>
              <p:spPr>
                <a:xfrm>
                  <a:off x="1352" y="2727"/>
                  <a:ext cx="1" cy="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06" extrusionOk="0">
                      <a:moveTo>
                        <a:pt x="0" y="106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9"/>
                      </a:lnTo>
                      <a:lnTo>
                        <a:pt x="4" y="98"/>
                      </a:lnTo>
                      <a:lnTo>
                        <a:pt x="2" y="102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rgbClr val="0080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3" name="Google Shape;883;p32"/>
                <p:cNvSpPr/>
                <p:nvPr/>
              </p:nvSpPr>
              <p:spPr>
                <a:xfrm>
                  <a:off x="1353" y="2729"/>
                  <a:ext cx="1" cy="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9" extrusionOk="0">
                      <a:moveTo>
                        <a:pt x="0" y="99"/>
                      </a:moveTo>
                      <a:lnTo>
                        <a:pt x="0" y="0"/>
                      </a:lnTo>
                      <a:lnTo>
                        <a:pt x="2" y="6"/>
                      </a:lnTo>
                      <a:lnTo>
                        <a:pt x="4" y="11"/>
                      </a:lnTo>
                      <a:lnTo>
                        <a:pt x="4" y="94"/>
                      </a:lnTo>
                      <a:lnTo>
                        <a:pt x="2" y="95"/>
                      </a:lnTo>
                      <a:lnTo>
                        <a:pt x="0" y="99"/>
                      </a:lnTo>
                      <a:close/>
                    </a:path>
                  </a:pathLst>
                </a:custGeom>
                <a:solidFill>
                  <a:srgbClr val="0080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4" name="Google Shape;884;p32"/>
                <p:cNvSpPr/>
                <p:nvPr/>
              </p:nvSpPr>
              <p:spPr>
                <a:xfrm>
                  <a:off x="1353" y="2731"/>
                  <a:ext cx="2" cy="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89" extrusionOk="0">
                      <a:moveTo>
                        <a:pt x="0" y="89"/>
                      </a:moveTo>
                      <a:lnTo>
                        <a:pt x="0" y="0"/>
                      </a:lnTo>
                      <a:lnTo>
                        <a:pt x="2" y="5"/>
                      </a:lnTo>
                      <a:lnTo>
                        <a:pt x="4" y="11"/>
                      </a:lnTo>
                      <a:lnTo>
                        <a:pt x="4" y="82"/>
                      </a:lnTo>
                      <a:lnTo>
                        <a:pt x="2" y="86"/>
                      </a:lnTo>
                      <a:lnTo>
                        <a:pt x="0" y="89"/>
                      </a:lnTo>
                      <a:close/>
                    </a:path>
                  </a:pathLst>
                </a:custGeom>
                <a:solidFill>
                  <a:srgbClr val="0080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5" name="Google Shape;885;p32"/>
                <p:cNvSpPr/>
                <p:nvPr/>
              </p:nvSpPr>
              <p:spPr>
                <a:xfrm>
                  <a:off x="1354" y="2734"/>
                  <a:ext cx="2" cy="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83" extrusionOk="0">
                      <a:moveTo>
                        <a:pt x="0" y="83"/>
                      </a:moveTo>
                      <a:lnTo>
                        <a:pt x="0" y="0"/>
                      </a:lnTo>
                      <a:lnTo>
                        <a:pt x="2" y="6"/>
                      </a:lnTo>
                      <a:lnTo>
                        <a:pt x="3" y="11"/>
                      </a:lnTo>
                      <a:lnTo>
                        <a:pt x="3" y="74"/>
                      </a:lnTo>
                      <a:lnTo>
                        <a:pt x="2" y="77"/>
                      </a:lnTo>
                      <a:lnTo>
                        <a:pt x="0" y="83"/>
                      </a:lnTo>
                      <a:close/>
                    </a:path>
                  </a:pathLst>
                </a:custGeom>
                <a:solidFill>
                  <a:srgbClr val="007F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6" name="Google Shape;886;p32"/>
                <p:cNvSpPr/>
                <p:nvPr/>
              </p:nvSpPr>
              <p:spPr>
                <a:xfrm>
                  <a:off x="1355" y="2737"/>
                  <a:ext cx="2" cy="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71" extrusionOk="0">
                      <a:moveTo>
                        <a:pt x="0" y="71"/>
                      </a:moveTo>
                      <a:lnTo>
                        <a:pt x="0" y="0"/>
                      </a:lnTo>
                      <a:lnTo>
                        <a:pt x="1" y="5"/>
                      </a:lnTo>
                      <a:lnTo>
                        <a:pt x="3" y="12"/>
                      </a:lnTo>
                      <a:lnTo>
                        <a:pt x="3" y="62"/>
                      </a:lnTo>
                      <a:lnTo>
                        <a:pt x="1" y="68"/>
                      </a:lnTo>
                      <a:lnTo>
                        <a:pt x="0" y="71"/>
                      </a:lnTo>
                      <a:close/>
                    </a:path>
                  </a:pathLst>
                </a:custGeom>
                <a:solidFill>
                  <a:srgbClr val="007F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7" name="Google Shape;887;p32"/>
                <p:cNvSpPr/>
                <p:nvPr/>
              </p:nvSpPr>
              <p:spPr>
                <a:xfrm>
                  <a:off x="1356" y="2739"/>
                  <a:ext cx="2" cy="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63" extrusionOk="0">
                      <a:moveTo>
                        <a:pt x="0" y="63"/>
                      </a:moveTo>
                      <a:lnTo>
                        <a:pt x="0" y="0"/>
                      </a:lnTo>
                      <a:lnTo>
                        <a:pt x="2" y="7"/>
                      </a:lnTo>
                      <a:lnTo>
                        <a:pt x="4" y="16"/>
                      </a:lnTo>
                      <a:lnTo>
                        <a:pt x="4" y="50"/>
                      </a:lnTo>
                      <a:lnTo>
                        <a:pt x="2" y="55"/>
                      </a:lnTo>
                      <a:lnTo>
                        <a:pt x="0" y="63"/>
                      </a:lnTo>
                      <a:close/>
                    </a:path>
                  </a:pathLst>
                </a:custGeom>
                <a:solidFill>
                  <a:srgbClr val="007F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8" name="Google Shape;888;p32"/>
                <p:cNvSpPr/>
                <p:nvPr/>
              </p:nvSpPr>
              <p:spPr>
                <a:xfrm>
                  <a:off x="1357" y="2743"/>
                  <a:ext cx="1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" h="50" extrusionOk="0">
                      <a:moveTo>
                        <a:pt x="0" y="50"/>
                      </a:moveTo>
                      <a:lnTo>
                        <a:pt x="0" y="0"/>
                      </a:lnTo>
                      <a:lnTo>
                        <a:pt x="2" y="13"/>
                      </a:lnTo>
                      <a:lnTo>
                        <a:pt x="2" y="25"/>
                      </a:lnTo>
                      <a:lnTo>
                        <a:pt x="2" y="38"/>
                      </a:lnTo>
                      <a:lnTo>
                        <a:pt x="0" y="50"/>
                      </a:lnTo>
                      <a:close/>
                    </a:path>
                  </a:pathLst>
                </a:custGeom>
                <a:solidFill>
                  <a:srgbClr val="007FC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9" name="Google Shape;889;p32"/>
                <p:cNvSpPr/>
                <p:nvPr/>
              </p:nvSpPr>
              <p:spPr>
                <a:xfrm>
                  <a:off x="1358" y="2748"/>
                  <a:ext cx="1" cy="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34" extrusionOk="0">
                      <a:moveTo>
                        <a:pt x="0" y="34"/>
                      </a:moveTo>
                      <a:lnTo>
                        <a:pt x="0" y="0"/>
                      </a:lnTo>
                      <a:lnTo>
                        <a:pt x="0" y="16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7FC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0" name="Google Shape;890;p32"/>
                <p:cNvSpPr/>
                <p:nvPr/>
              </p:nvSpPr>
              <p:spPr>
                <a:xfrm>
                  <a:off x="780" y="2426"/>
                  <a:ext cx="1" cy="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" h="15" extrusionOk="0">
                      <a:moveTo>
                        <a:pt x="2" y="0"/>
                      </a:moveTo>
                      <a:lnTo>
                        <a:pt x="2" y="15"/>
                      </a:lnTo>
                      <a:lnTo>
                        <a:pt x="0" y="9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1" name="Google Shape;891;p32"/>
                <p:cNvSpPr/>
                <p:nvPr/>
              </p:nvSpPr>
              <p:spPr>
                <a:xfrm>
                  <a:off x="780" y="2418"/>
                  <a:ext cx="3" cy="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" h="40" extrusionOk="0">
                      <a:moveTo>
                        <a:pt x="5" y="0"/>
                      </a:moveTo>
                      <a:lnTo>
                        <a:pt x="5" y="40"/>
                      </a:lnTo>
                      <a:lnTo>
                        <a:pt x="3" y="34"/>
                      </a:lnTo>
                      <a:lnTo>
                        <a:pt x="0" y="31"/>
                      </a:lnTo>
                      <a:lnTo>
                        <a:pt x="0" y="23"/>
                      </a:lnTo>
                      <a:lnTo>
                        <a:pt x="0" y="16"/>
                      </a:lnTo>
                      <a:lnTo>
                        <a:pt x="3" y="9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2" name="Google Shape;892;p32"/>
                <p:cNvSpPr/>
                <p:nvPr/>
              </p:nvSpPr>
              <p:spPr>
                <a:xfrm>
                  <a:off x="781" y="2411"/>
                  <a:ext cx="4" cy="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" extrusionOk="0">
                      <a:moveTo>
                        <a:pt x="0" y="43"/>
                      </a:moveTo>
                      <a:lnTo>
                        <a:pt x="0" y="28"/>
                      </a:lnTo>
                      <a:lnTo>
                        <a:pt x="3" y="14"/>
                      </a:lnTo>
                      <a:lnTo>
                        <a:pt x="9" y="0"/>
                      </a:lnTo>
                      <a:lnTo>
                        <a:pt x="9" y="57"/>
                      </a:lnTo>
                      <a:lnTo>
                        <a:pt x="3" y="50"/>
                      </a:lnTo>
                      <a:lnTo>
                        <a:pt x="0" y="43"/>
                      </a:lnTo>
                      <a:close/>
                    </a:path>
                  </a:pathLst>
                </a:custGeom>
                <a:solidFill>
                  <a:srgbClr val="FE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3" name="Google Shape;893;p32"/>
                <p:cNvSpPr/>
                <p:nvPr/>
              </p:nvSpPr>
              <p:spPr>
                <a:xfrm>
                  <a:off x="783" y="2407"/>
                  <a:ext cx="5" cy="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71" extrusionOk="0">
                      <a:moveTo>
                        <a:pt x="0" y="61"/>
                      </a:moveTo>
                      <a:lnTo>
                        <a:pt x="0" y="21"/>
                      </a:lnTo>
                      <a:lnTo>
                        <a:pt x="6" y="10"/>
                      </a:lnTo>
                      <a:lnTo>
                        <a:pt x="11" y="0"/>
                      </a:lnTo>
                      <a:lnTo>
                        <a:pt x="11" y="71"/>
                      </a:lnTo>
                      <a:lnTo>
                        <a:pt x="6" y="66"/>
                      </a:lnTo>
                      <a:lnTo>
                        <a:pt x="0" y="61"/>
                      </a:lnTo>
                      <a:close/>
                    </a:path>
                  </a:pathLst>
                </a:custGeom>
                <a:solidFill>
                  <a:srgbClr val="FC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4" name="Google Shape;894;p32"/>
                <p:cNvSpPr/>
                <p:nvPr/>
              </p:nvSpPr>
              <p:spPr>
                <a:xfrm>
                  <a:off x="785" y="2402"/>
                  <a:ext cx="5" cy="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6" extrusionOk="0">
                      <a:moveTo>
                        <a:pt x="0" y="75"/>
                      </a:moveTo>
                      <a:lnTo>
                        <a:pt x="0" y="18"/>
                      </a:lnTo>
                      <a:lnTo>
                        <a:pt x="3" y="9"/>
                      </a:lnTo>
                      <a:lnTo>
                        <a:pt x="9" y="0"/>
                      </a:lnTo>
                      <a:lnTo>
                        <a:pt x="9" y="86"/>
                      </a:lnTo>
                      <a:lnTo>
                        <a:pt x="5" y="80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rgbClr val="FBFD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5" name="Google Shape;895;p32"/>
                <p:cNvSpPr/>
                <p:nvPr/>
              </p:nvSpPr>
              <p:spPr>
                <a:xfrm>
                  <a:off x="788" y="2398"/>
                  <a:ext cx="4" cy="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06" extrusionOk="0">
                      <a:moveTo>
                        <a:pt x="0" y="89"/>
                      </a:moveTo>
                      <a:lnTo>
                        <a:pt x="0" y="18"/>
                      </a:lnTo>
                      <a:lnTo>
                        <a:pt x="4" y="9"/>
                      </a:lnTo>
                      <a:lnTo>
                        <a:pt x="9" y="0"/>
                      </a:lnTo>
                      <a:lnTo>
                        <a:pt x="9" y="106"/>
                      </a:lnTo>
                      <a:lnTo>
                        <a:pt x="7" y="100"/>
                      </a:lnTo>
                      <a:lnTo>
                        <a:pt x="4" y="97"/>
                      </a:lnTo>
                      <a:lnTo>
                        <a:pt x="2" y="93"/>
                      </a:lnTo>
                      <a:lnTo>
                        <a:pt x="0" y="89"/>
                      </a:lnTo>
                      <a:close/>
                    </a:path>
                  </a:pathLst>
                </a:custGeom>
                <a:solidFill>
                  <a:srgbClr val="FA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6" name="Google Shape;896;p32"/>
                <p:cNvSpPr/>
                <p:nvPr/>
              </p:nvSpPr>
              <p:spPr>
                <a:xfrm>
                  <a:off x="790" y="2393"/>
                  <a:ext cx="5" cy="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123" extrusionOk="0">
                      <a:moveTo>
                        <a:pt x="0" y="104"/>
                      </a:moveTo>
                      <a:lnTo>
                        <a:pt x="0" y="18"/>
                      </a:lnTo>
                      <a:lnTo>
                        <a:pt x="5" y="9"/>
                      </a:lnTo>
                      <a:lnTo>
                        <a:pt x="10" y="0"/>
                      </a:lnTo>
                      <a:lnTo>
                        <a:pt x="10" y="123"/>
                      </a:lnTo>
                      <a:lnTo>
                        <a:pt x="5" y="115"/>
                      </a:lnTo>
                      <a:lnTo>
                        <a:pt x="0" y="106"/>
                      </a:lnTo>
                      <a:lnTo>
                        <a:pt x="0" y="106"/>
                      </a:lnTo>
                      <a:lnTo>
                        <a:pt x="0" y="104"/>
                      </a:lnTo>
                      <a:close/>
                    </a:path>
                  </a:pathLst>
                </a:custGeom>
                <a:solidFill>
                  <a:srgbClr val="F8FB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7" name="Google Shape;897;p32"/>
                <p:cNvSpPr/>
                <p:nvPr/>
              </p:nvSpPr>
              <p:spPr>
                <a:xfrm>
                  <a:off x="792" y="2390"/>
                  <a:ext cx="5" cy="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39" extrusionOk="0">
                      <a:moveTo>
                        <a:pt x="0" y="122"/>
                      </a:moveTo>
                      <a:lnTo>
                        <a:pt x="0" y="16"/>
                      </a:lnTo>
                      <a:lnTo>
                        <a:pt x="4" y="9"/>
                      </a:lnTo>
                      <a:lnTo>
                        <a:pt x="9" y="0"/>
                      </a:lnTo>
                      <a:lnTo>
                        <a:pt x="9" y="139"/>
                      </a:lnTo>
                      <a:lnTo>
                        <a:pt x="4" y="13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7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8" name="Google Shape;898;p32"/>
                <p:cNvSpPr/>
                <p:nvPr/>
              </p:nvSpPr>
              <p:spPr>
                <a:xfrm>
                  <a:off x="795" y="2386"/>
                  <a:ext cx="5" cy="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58" extrusionOk="0">
                      <a:moveTo>
                        <a:pt x="0" y="138"/>
                      </a:moveTo>
                      <a:lnTo>
                        <a:pt x="0" y="15"/>
                      </a:lnTo>
                      <a:lnTo>
                        <a:pt x="4" y="8"/>
                      </a:lnTo>
                      <a:lnTo>
                        <a:pt x="9" y="0"/>
                      </a:lnTo>
                      <a:lnTo>
                        <a:pt x="9" y="158"/>
                      </a:lnTo>
                      <a:lnTo>
                        <a:pt x="4" y="147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rgbClr val="F5FA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9" name="Google Shape;899;p32"/>
                <p:cNvSpPr/>
                <p:nvPr/>
              </p:nvSpPr>
              <p:spPr>
                <a:xfrm>
                  <a:off x="797" y="2383"/>
                  <a:ext cx="4" cy="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74" extrusionOk="0">
                      <a:moveTo>
                        <a:pt x="0" y="154"/>
                      </a:moveTo>
                      <a:lnTo>
                        <a:pt x="0" y="15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174"/>
                      </a:lnTo>
                      <a:lnTo>
                        <a:pt x="5" y="165"/>
                      </a:lnTo>
                      <a:lnTo>
                        <a:pt x="0" y="154"/>
                      </a:lnTo>
                      <a:close/>
                    </a:path>
                  </a:pathLst>
                </a:custGeom>
                <a:solidFill>
                  <a:srgbClr val="F4F9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0" name="Google Shape;900;p32"/>
                <p:cNvSpPr/>
                <p:nvPr/>
              </p:nvSpPr>
              <p:spPr>
                <a:xfrm>
                  <a:off x="800" y="2379"/>
                  <a:ext cx="4" cy="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92" extrusionOk="0">
                      <a:moveTo>
                        <a:pt x="0" y="172"/>
                      </a:moveTo>
                      <a:lnTo>
                        <a:pt x="0" y="14"/>
                      </a:lnTo>
                      <a:lnTo>
                        <a:pt x="4" y="7"/>
                      </a:lnTo>
                      <a:lnTo>
                        <a:pt x="9" y="0"/>
                      </a:lnTo>
                      <a:lnTo>
                        <a:pt x="9" y="192"/>
                      </a:lnTo>
                      <a:lnTo>
                        <a:pt x="4" y="181"/>
                      </a:lnTo>
                      <a:lnTo>
                        <a:pt x="0" y="172"/>
                      </a:lnTo>
                      <a:close/>
                    </a:path>
                  </a:pathLst>
                </a:custGeom>
                <a:solidFill>
                  <a:srgbClr val="F3F8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1" name="Google Shape;901;p32"/>
                <p:cNvSpPr/>
                <p:nvPr/>
              </p:nvSpPr>
              <p:spPr>
                <a:xfrm>
                  <a:off x="801" y="2376"/>
                  <a:ext cx="6" cy="1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206" extrusionOk="0">
                      <a:moveTo>
                        <a:pt x="0" y="186"/>
                      </a:moveTo>
                      <a:lnTo>
                        <a:pt x="0" y="12"/>
                      </a:lnTo>
                      <a:lnTo>
                        <a:pt x="5" y="5"/>
                      </a:lnTo>
                      <a:lnTo>
                        <a:pt x="11" y="0"/>
                      </a:lnTo>
                      <a:lnTo>
                        <a:pt x="11" y="206"/>
                      </a:lnTo>
                      <a:lnTo>
                        <a:pt x="5" y="197"/>
                      </a:lnTo>
                      <a:lnTo>
                        <a:pt x="0" y="186"/>
                      </a:lnTo>
                      <a:close/>
                    </a:path>
                  </a:pathLst>
                </a:custGeom>
                <a:solidFill>
                  <a:srgbClr val="F1F7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2" name="Google Shape;902;p32"/>
                <p:cNvSpPr/>
                <p:nvPr/>
              </p:nvSpPr>
              <p:spPr>
                <a:xfrm>
                  <a:off x="804" y="2373"/>
                  <a:ext cx="5" cy="1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24" extrusionOk="0">
                      <a:moveTo>
                        <a:pt x="0" y="204"/>
                      </a:moveTo>
                      <a:lnTo>
                        <a:pt x="0" y="12"/>
                      </a:lnTo>
                      <a:lnTo>
                        <a:pt x="6" y="7"/>
                      </a:lnTo>
                      <a:lnTo>
                        <a:pt x="9" y="0"/>
                      </a:lnTo>
                      <a:lnTo>
                        <a:pt x="9" y="224"/>
                      </a:lnTo>
                      <a:lnTo>
                        <a:pt x="6" y="213"/>
                      </a:lnTo>
                      <a:lnTo>
                        <a:pt x="0" y="204"/>
                      </a:lnTo>
                      <a:close/>
                    </a:path>
                  </a:pathLst>
                </a:custGeom>
                <a:solidFill>
                  <a:srgbClr val="F0F6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3" name="Google Shape;903;p32"/>
                <p:cNvSpPr/>
                <p:nvPr/>
              </p:nvSpPr>
              <p:spPr>
                <a:xfrm>
                  <a:off x="807" y="2369"/>
                  <a:ext cx="4" cy="1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41" extrusionOk="0">
                      <a:moveTo>
                        <a:pt x="0" y="221"/>
                      </a:moveTo>
                      <a:lnTo>
                        <a:pt x="0" y="15"/>
                      </a:lnTo>
                      <a:lnTo>
                        <a:pt x="3" y="8"/>
                      </a:lnTo>
                      <a:lnTo>
                        <a:pt x="9" y="0"/>
                      </a:lnTo>
                      <a:lnTo>
                        <a:pt x="9" y="241"/>
                      </a:lnTo>
                      <a:lnTo>
                        <a:pt x="3" y="230"/>
                      </a:lnTo>
                      <a:lnTo>
                        <a:pt x="0" y="221"/>
                      </a:lnTo>
                      <a:close/>
                    </a:path>
                  </a:pathLst>
                </a:custGeom>
                <a:solidFill>
                  <a:srgbClr val="EEF6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4" name="Google Shape;904;p32"/>
                <p:cNvSpPr/>
                <p:nvPr/>
              </p:nvSpPr>
              <p:spPr>
                <a:xfrm>
                  <a:off x="809" y="2366"/>
                  <a:ext cx="5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255" extrusionOk="0">
                      <a:moveTo>
                        <a:pt x="0" y="237"/>
                      </a:moveTo>
                      <a:lnTo>
                        <a:pt x="0" y="13"/>
                      </a:lnTo>
                      <a:lnTo>
                        <a:pt x="6" y="5"/>
                      </a:lnTo>
                      <a:lnTo>
                        <a:pt x="11" y="0"/>
                      </a:lnTo>
                      <a:lnTo>
                        <a:pt x="11" y="255"/>
                      </a:lnTo>
                      <a:lnTo>
                        <a:pt x="6" y="246"/>
                      </a:lnTo>
                      <a:lnTo>
                        <a:pt x="0" y="237"/>
                      </a:lnTo>
                      <a:close/>
                    </a:path>
                  </a:pathLst>
                </a:custGeom>
                <a:solidFill>
                  <a:srgbClr val="EDF5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5" name="Google Shape;905;p32"/>
                <p:cNvSpPr/>
                <p:nvPr/>
              </p:nvSpPr>
              <p:spPr>
                <a:xfrm>
                  <a:off x="811" y="2363"/>
                  <a:ext cx="5" cy="1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71" extrusionOk="0">
                      <a:moveTo>
                        <a:pt x="0" y="253"/>
                      </a:moveTo>
                      <a:lnTo>
                        <a:pt x="0" y="12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271"/>
                      </a:lnTo>
                      <a:lnTo>
                        <a:pt x="5" y="262"/>
                      </a:lnTo>
                      <a:lnTo>
                        <a:pt x="0" y="253"/>
                      </a:lnTo>
                      <a:close/>
                    </a:path>
                  </a:pathLst>
                </a:custGeom>
                <a:solidFill>
                  <a:srgbClr val="EBF4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6" name="Google Shape;906;p32"/>
                <p:cNvSpPr/>
                <p:nvPr/>
              </p:nvSpPr>
              <p:spPr>
                <a:xfrm>
                  <a:off x="814" y="2360"/>
                  <a:ext cx="4" cy="1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86" extrusionOk="0">
                      <a:moveTo>
                        <a:pt x="0" y="268"/>
                      </a:moveTo>
                      <a:lnTo>
                        <a:pt x="0" y="13"/>
                      </a:lnTo>
                      <a:lnTo>
                        <a:pt x="4" y="6"/>
                      </a:lnTo>
                      <a:lnTo>
                        <a:pt x="9" y="0"/>
                      </a:lnTo>
                      <a:lnTo>
                        <a:pt x="9" y="286"/>
                      </a:lnTo>
                      <a:lnTo>
                        <a:pt x="4" y="277"/>
                      </a:lnTo>
                      <a:lnTo>
                        <a:pt x="0" y="268"/>
                      </a:lnTo>
                      <a:close/>
                    </a:path>
                  </a:pathLst>
                </a:custGeom>
                <a:solidFill>
                  <a:srgbClr val="EAF3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7" name="Google Shape;907;p32"/>
                <p:cNvSpPr/>
                <p:nvPr/>
              </p:nvSpPr>
              <p:spPr>
                <a:xfrm>
                  <a:off x="816" y="2357"/>
                  <a:ext cx="5" cy="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301" extrusionOk="0">
                      <a:moveTo>
                        <a:pt x="0" y="284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10" y="0"/>
                      </a:lnTo>
                      <a:lnTo>
                        <a:pt x="10" y="301"/>
                      </a:lnTo>
                      <a:lnTo>
                        <a:pt x="5" y="293"/>
                      </a:lnTo>
                      <a:lnTo>
                        <a:pt x="0" y="284"/>
                      </a:lnTo>
                      <a:close/>
                    </a:path>
                  </a:pathLst>
                </a:custGeom>
                <a:solidFill>
                  <a:srgbClr val="E8F2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8" name="Google Shape;908;p32"/>
                <p:cNvSpPr/>
                <p:nvPr/>
              </p:nvSpPr>
              <p:spPr>
                <a:xfrm>
                  <a:off x="818" y="2354"/>
                  <a:ext cx="5" cy="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15" extrusionOk="0">
                      <a:moveTo>
                        <a:pt x="0" y="298"/>
                      </a:moveTo>
                      <a:lnTo>
                        <a:pt x="0" y="12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315"/>
                      </a:lnTo>
                      <a:lnTo>
                        <a:pt x="5" y="306"/>
                      </a:lnTo>
                      <a:lnTo>
                        <a:pt x="0" y="298"/>
                      </a:lnTo>
                      <a:close/>
                    </a:path>
                  </a:pathLst>
                </a:custGeom>
                <a:solidFill>
                  <a:srgbClr val="E7F1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9" name="Google Shape;909;p32"/>
                <p:cNvSpPr/>
                <p:nvPr/>
              </p:nvSpPr>
              <p:spPr>
                <a:xfrm>
                  <a:off x="821" y="2351"/>
                  <a:ext cx="5" cy="1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29" extrusionOk="0">
                      <a:moveTo>
                        <a:pt x="0" y="312"/>
                      </a:moveTo>
                      <a:lnTo>
                        <a:pt x="0" y="11"/>
                      </a:lnTo>
                      <a:lnTo>
                        <a:pt x="4" y="6"/>
                      </a:lnTo>
                      <a:lnTo>
                        <a:pt x="9" y="0"/>
                      </a:lnTo>
                      <a:lnTo>
                        <a:pt x="9" y="329"/>
                      </a:lnTo>
                      <a:lnTo>
                        <a:pt x="4" y="321"/>
                      </a:lnTo>
                      <a:lnTo>
                        <a:pt x="0" y="312"/>
                      </a:lnTo>
                      <a:close/>
                    </a:path>
                  </a:pathLst>
                </a:custGeom>
                <a:solidFill>
                  <a:srgbClr val="E5F1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0" name="Google Shape;910;p32"/>
                <p:cNvSpPr/>
                <p:nvPr/>
              </p:nvSpPr>
              <p:spPr>
                <a:xfrm>
                  <a:off x="823" y="2348"/>
                  <a:ext cx="5" cy="1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345" extrusionOk="0">
                      <a:moveTo>
                        <a:pt x="0" y="328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11" y="0"/>
                      </a:lnTo>
                      <a:lnTo>
                        <a:pt x="11" y="345"/>
                      </a:lnTo>
                      <a:lnTo>
                        <a:pt x="5" y="336"/>
                      </a:lnTo>
                      <a:lnTo>
                        <a:pt x="0" y="328"/>
                      </a:lnTo>
                      <a:close/>
                    </a:path>
                  </a:pathLst>
                </a:custGeom>
                <a:solidFill>
                  <a:srgbClr val="E4F0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1" name="Google Shape;911;p32"/>
                <p:cNvSpPr/>
                <p:nvPr/>
              </p:nvSpPr>
              <p:spPr>
                <a:xfrm>
                  <a:off x="826" y="2345"/>
                  <a:ext cx="4" cy="1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57" extrusionOk="0">
                      <a:moveTo>
                        <a:pt x="0" y="341"/>
                      </a:moveTo>
                      <a:lnTo>
                        <a:pt x="0" y="12"/>
                      </a:lnTo>
                      <a:lnTo>
                        <a:pt x="6" y="7"/>
                      </a:lnTo>
                      <a:lnTo>
                        <a:pt x="9" y="0"/>
                      </a:lnTo>
                      <a:lnTo>
                        <a:pt x="9" y="357"/>
                      </a:lnTo>
                      <a:lnTo>
                        <a:pt x="6" y="350"/>
                      </a:lnTo>
                      <a:lnTo>
                        <a:pt x="0" y="341"/>
                      </a:lnTo>
                      <a:close/>
                    </a:path>
                  </a:pathLst>
                </a:custGeom>
                <a:solidFill>
                  <a:srgbClr val="E2EE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2" name="Google Shape;912;p32"/>
                <p:cNvSpPr/>
                <p:nvPr/>
              </p:nvSpPr>
              <p:spPr>
                <a:xfrm>
                  <a:off x="828" y="2342"/>
                  <a:ext cx="5" cy="1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71" extrusionOk="0">
                      <a:moveTo>
                        <a:pt x="0" y="355"/>
                      </a:moveTo>
                      <a:lnTo>
                        <a:pt x="0" y="10"/>
                      </a:lnTo>
                      <a:lnTo>
                        <a:pt x="3" y="5"/>
                      </a:lnTo>
                      <a:lnTo>
                        <a:pt x="9" y="0"/>
                      </a:lnTo>
                      <a:lnTo>
                        <a:pt x="9" y="371"/>
                      </a:lnTo>
                      <a:lnTo>
                        <a:pt x="3" y="362"/>
                      </a:lnTo>
                      <a:lnTo>
                        <a:pt x="0" y="355"/>
                      </a:lnTo>
                      <a:close/>
                    </a:path>
                  </a:pathLst>
                </a:custGeom>
                <a:solidFill>
                  <a:srgbClr val="E1EE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3" name="Google Shape;913;p32"/>
                <p:cNvSpPr/>
                <p:nvPr/>
              </p:nvSpPr>
              <p:spPr>
                <a:xfrm>
                  <a:off x="830" y="2340"/>
                  <a:ext cx="5" cy="1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384" extrusionOk="0">
                      <a:moveTo>
                        <a:pt x="0" y="368"/>
                      </a:moveTo>
                      <a:lnTo>
                        <a:pt x="0" y="11"/>
                      </a:lnTo>
                      <a:lnTo>
                        <a:pt x="6" y="6"/>
                      </a:lnTo>
                      <a:lnTo>
                        <a:pt x="11" y="0"/>
                      </a:lnTo>
                      <a:lnTo>
                        <a:pt x="11" y="384"/>
                      </a:lnTo>
                      <a:lnTo>
                        <a:pt x="9" y="380"/>
                      </a:lnTo>
                      <a:lnTo>
                        <a:pt x="6" y="377"/>
                      </a:lnTo>
                      <a:lnTo>
                        <a:pt x="4" y="373"/>
                      </a:lnTo>
                      <a:lnTo>
                        <a:pt x="0" y="368"/>
                      </a:lnTo>
                      <a:close/>
                    </a:path>
                  </a:pathLst>
                </a:custGeom>
                <a:solidFill>
                  <a:srgbClr val="DFED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4" name="Google Shape;914;p32"/>
                <p:cNvSpPr/>
                <p:nvPr/>
              </p:nvSpPr>
              <p:spPr>
                <a:xfrm>
                  <a:off x="833" y="2336"/>
                  <a:ext cx="4" cy="1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98" extrusionOk="0">
                      <a:moveTo>
                        <a:pt x="0" y="384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398"/>
                      </a:lnTo>
                      <a:lnTo>
                        <a:pt x="5" y="391"/>
                      </a:lnTo>
                      <a:lnTo>
                        <a:pt x="0" y="384"/>
                      </a:lnTo>
                      <a:lnTo>
                        <a:pt x="0" y="384"/>
                      </a:lnTo>
                      <a:lnTo>
                        <a:pt x="0" y="384"/>
                      </a:lnTo>
                      <a:close/>
                    </a:path>
                  </a:pathLst>
                </a:custGeom>
                <a:solidFill>
                  <a:srgbClr val="DDEC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5" name="Google Shape;915;p32"/>
                <p:cNvSpPr/>
                <p:nvPr/>
              </p:nvSpPr>
              <p:spPr>
                <a:xfrm>
                  <a:off x="835" y="2333"/>
                  <a:ext cx="5" cy="2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10" extrusionOk="0">
                      <a:moveTo>
                        <a:pt x="0" y="396"/>
                      </a:moveTo>
                      <a:lnTo>
                        <a:pt x="0" y="12"/>
                      </a:lnTo>
                      <a:lnTo>
                        <a:pt x="4" y="5"/>
                      </a:lnTo>
                      <a:lnTo>
                        <a:pt x="9" y="0"/>
                      </a:lnTo>
                      <a:lnTo>
                        <a:pt x="9" y="410"/>
                      </a:lnTo>
                      <a:lnTo>
                        <a:pt x="4" y="403"/>
                      </a:lnTo>
                      <a:lnTo>
                        <a:pt x="0" y="396"/>
                      </a:lnTo>
                      <a:close/>
                    </a:path>
                  </a:pathLst>
                </a:custGeom>
                <a:solidFill>
                  <a:srgbClr val="DCEB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6" name="Google Shape;916;p32"/>
                <p:cNvSpPr/>
                <p:nvPr/>
              </p:nvSpPr>
              <p:spPr>
                <a:xfrm>
                  <a:off x="837" y="2331"/>
                  <a:ext cx="6" cy="2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423" extrusionOk="0">
                      <a:moveTo>
                        <a:pt x="0" y="409"/>
                      </a:moveTo>
                      <a:lnTo>
                        <a:pt x="0" y="11"/>
                      </a:lnTo>
                      <a:lnTo>
                        <a:pt x="5" y="6"/>
                      </a:lnTo>
                      <a:lnTo>
                        <a:pt x="10" y="0"/>
                      </a:lnTo>
                      <a:lnTo>
                        <a:pt x="10" y="423"/>
                      </a:lnTo>
                      <a:lnTo>
                        <a:pt x="5" y="416"/>
                      </a:lnTo>
                      <a:lnTo>
                        <a:pt x="0" y="409"/>
                      </a:lnTo>
                      <a:close/>
                    </a:path>
                  </a:pathLst>
                </a:custGeom>
                <a:solidFill>
                  <a:srgbClr val="DAEA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7" name="Google Shape;917;p32"/>
                <p:cNvSpPr/>
                <p:nvPr/>
              </p:nvSpPr>
              <p:spPr>
                <a:xfrm>
                  <a:off x="840" y="2328"/>
                  <a:ext cx="4" cy="2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36" extrusionOk="0">
                      <a:moveTo>
                        <a:pt x="0" y="421"/>
                      </a:moveTo>
                      <a:lnTo>
                        <a:pt x="0" y="11"/>
                      </a:lnTo>
                      <a:lnTo>
                        <a:pt x="5" y="5"/>
                      </a:lnTo>
                      <a:lnTo>
                        <a:pt x="9" y="0"/>
                      </a:lnTo>
                      <a:lnTo>
                        <a:pt x="9" y="436"/>
                      </a:lnTo>
                      <a:lnTo>
                        <a:pt x="5" y="428"/>
                      </a:lnTo>
                      <a:lnTo>
                        <a:pt x="0" y="421"/>
                      </a:lnTo>
                      <a:close/>
                    </a:path>
                  </a:pathLst>
                </a:custGeom>
                <a:solidFill>
                  <a:srgbClr val="D9E9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8" name="Google Shape;918;p32"/>
                <p:cNvSpPr/>
                <p:nvPr/>
              </p:nvSpPr>
              <p:spPr>
                <a:xfrm>
                  <a:off x="843" y="2325"/>
                  <a:ext cx="4" cy="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49" extrusionOk="0">
                      <a:moveTo>
                        <a:pt x="0" y="434"/>
                      </a:moveTo>
                      <a:lnTo>
                        <a:pt x="0" y="11"/>
                      </a:lnTo>
                      <a:lnTo>
                        <a:pt x="4" y="6"/>
                      </a:lnTo>
                      <a:lnTo>
                        <a:pt x="9" y="0"/>
                      </a:lnTo>
                      <a:lnTo>
                        <a:pt x="9" y="449"/>
                      </a:lnTo>
                      <a:lnTo>
                        <a:pt x="4" y="442"/>
                      </a:lnTo>
                      <a:lnTo>
                        <a:pt x="0" y="434"/>
                      </a:lnTo>
                      <a:close/>
                    </a:path>
                  </a:pathLst>
                </a:custGeom>
                <a:solidFill>
                  <a:srgbClr val="D7E8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9" name="Google Shape;919;p32"/>
                <p:cNvSpPr/>
                <p:nvPr/>
              </p:nvSpPr>
              <p:spPr>
                <a:xfrm>
                  <a:off x="844" y="2322"/>
                  <a:ext cx="6" cy="2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463" extrusionOk="0">
                      <a:moveTo>
                        <a:pt x="0" y="449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11" y="0"/>
                      </a:lnTo>
                      <a:lnTo>
                        <a:pt x="11" y="463"/>
                      </a:lnTo>
                      <a:lnTo>
                        <a:pt x="5" y="456"/>
                      </a:lnTo>
                      <a:lnTo>
                        <a:pt x="0" y="449"/>
                      </a:lnTo>
                      <a:close/>
                    </a:path>
                  </a:pathLst>
                </a:custGeom>
                <a:solidFill>
                  <a:srgbClr val="D5E8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0" name="Google Shape;920;p32"/>
                <p:cNvSpPr/>
                <p:nvPr/>
              </p:nvSpPr>
              <p:spPr>
                <a:xfrm>
                  <a:off x="847" y="2319"/>
                  <a:ext cx="5" cy="2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75" extrusionOk="0">
                      <a:moveTo>
                        <a:pt x="0" y="461"/>
                      </a:moveTo>
                      <a:lnTo>
                        <a:pt x="0" y="12"/>
                      </a:lnTo>
                      <a:lnTo>
                        <a:pt x="6" y="5"/>
                      </a:lnTo>
                      <a:lnTo>
                        <a:pt x="9" y="0"/>
                      </a:lnTo>
                      <a:lnTo>
                        <a:pt x="9" y="475"/>
                      </a:lnTo>
                      <a:lnTo>
                        <a:pt x="6" y="468"/>
                      </a:lnTo>
                      <a:lnTo>
                        <a:pt x="0" y="461"/>
                      </a:lnTo>
                      <a:close/>
                    </a:path>
                  </a:pathLst>
                </a:custGeom>
                <a:solidFill>
                  <a:srgbClr val="D3E7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1" name="Google Shape;921;p32"/>
                <p:cNvSpPr/>
                <p:nvPr/>
              </p:nvSpPr>
              <p:spPr>
                <a:xfrm>
                  <a:off x="850" y="2316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7" extrusionOk="0">
                      <a:moveTo>
                        <a:pt x="0" y="473"/>
                      </a:moveTo>
                      <a:lnTo>
                        <a:pt x="0" y="10"/>
                      </a:lnTo>
                      <a:lnTo>
                        <a:pt x="3" y="5"/>
                      </a:lnTo>
                      <a:lnTo>
                        <a:pt x="9" y="0"/>
                      </a:lnTo>
                      <a:lnTo>
                        <a:pt x="9" y="487"/>
                      </a:lnTo>
                      <a:lnTo>
                        <a:pt x="3" y="480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D2E5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2" name="Google Shape;922;p32"/>
                <p:cNvSpPr/>
                <p:nvPr/>
              </p:nvSpPr>
              <p:spPr>
                <a:xfrm>
                  <a:off x="852" y="2314"/>
                  <a:ext cx="5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500" extrusionOk="0">
                      <a:moveTo>
                        <a:pt x="0" y="486"/>
                      </a:moveTo>
                      <a:lnTo>
                        <a:pt x="0" y="11"/>
                      </a:lnTo>
                      <a:lnTo>
                        <a:pt x="6" y="6"/>
                      </a:lnTo>
                      <a:lnTo>
                        <a:pt x="11" y="0"/>
                      </a:lnTo>
                      <a:lnTo>
                        <a:pt x="11" y="500"/>
                      </a:lnTo>
                      <a:lnTo>
                        <a:pt x="6" y="493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D0E5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3" name="Google Shape;923;p32"/>
                <p:cNvSpPr/>
                <p:nvPr/>
              </p:nvSpPr>
              <p:spPr>
                <a:xfrm>
                  <a:off x="854" y="2311"/>
                  <a:ext cx="5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3" extrusionOk="0">
                      <a:moveTo>
                        <a:pt x="0" y="498"/>
                      </a:moveTo>
                      <a:lnTo>
                        <a:pt x="0" y="11"/>
                      </a:lnTo>
                      <a:lnTo>
                        <a:pt x="5" y="5"/>
                      </a:lnTo>
                      <a:lnTo>
                        <a:pt x="9" y="0"/>
                      </a:lnTo>
                      <a:lnTo>
                        <a:pt x="9" y="513"/>
                      </a:lnTo>
                      <a:lnTo>
                        <a:pt x="5" y="505"/>
                      </a:lnTo>
                      <a:lnTo>
                        <a:pt x="0" y="498"/>
                      </a:lnTo>
                      <a:close/>
                    </a:path>
                  </a:pathLst>
                </a:custGeom>
                <a:solidFill>
                  <a:srgbClr val="CEE4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4" name="Google Shape;924;p32"/>
                <p:cNvSpPr/>
                <p:nvPr/>
              </p:nvSpPr>
              <p:spPr>
                <a:xfrm>
                  <a:off x="857" y="2307"/>
                  <a:ext cx="4" cy="2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7" extrusionOk="0">
                      <a:moveTo>
                        <a:pt x="0" y="512"/>
                      </a:moveTo>
                      <a:lnTo>
                        <a:pt x="0" y="12"/>
                      </a:lnTo>
                      <a:lnTo>
                        <a:pt x="4" y="7"/>
                      </a:lnTo>
                      <a:lnTo>
                        <a:pt x="9" y="0"/>
                      </a:lnTo>
                      <a:lnTo>
                        <a:pt x="9" y="527"/>
                      </a:lnTo>
                      <a:lnTo>
                        <a:pt x="4" y="520"/>
                      </a:lnTo>
                      <a:lnTo>
                        <a:pt x="0" y="512"/>
                      </a:lnTo>
                      <a:close/>
                    </a:path>
                  </a:pathLst>
                </a:custGeom>
                <a:solidFill>
                  <a:srgbClr val="CCE3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5" name="Google Shape;925;p32"/>
                <p:cNvSpPr/>
                <p:nvPr/>
              </p:nvSpPr>
              <p:spPr>
                <a:xfrm>
                  <a:off x="859" y="2305"/>
                  <a:ext cx="5" cy="2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540" extrusionOk="0">
                      <a:moveTo>
                        <a:pt x="0" y="526"/>
                      </a:moveTo>
                      <a:lnTo>
                        <a:pt x="0" y="13"/>
                      </a:lnTo>
                      <a:lnTo>
                        <a:pt x="5" y="6"/>
                      </a:lnTo>
                      <a:lnTo>
                        <a:pt x="10" y="0"/>
                      </a:lnTo>
                      <a:lnTo>
                        <a:pt x="10" y="540"/>
                      </a:lnTo>
                      <a:lnTo>
                        <a:pt x="5" y="533"/>
                      </a:lnTo>
                      <a:lnTo>
                        <a:pt x="0" y="526"/>
                      </a:lnTo>
                      <a:close/>
                    </a:path>
                  </a:pathLst>
                </a:custGeom>
                <a:solidFill>
                  <a:srgbClr val="CBE2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6" name="Google Shape;926;p32"/>
                <p:cNvSpPr/>
                <p:nvPr/>
              </p:nvSpPr>
              <p:spPr>
                <a:xfrm>
                  <a:off x="861" y="2302"/>
                  <a:ext cx="5" cy="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50" extrusionOk="0">
                      <a:moveTo>
                        <a:pt x="0" y="538"/>
                      </a:moveTo>
                      <a:lnTo>
                        <a:pt x="0" y="11"/>
                      </a:lnTo>
                      <a:lnTo>
                        <a:pt x="5" y="5"/>
                      </a:lnTo>
                      <a:lnTo>
                        <a:pt x="9" y="0"/>
                      </a:lnTo>
                      <a:lnTo>
                        <a:pt x="9" y="550"/>
                      </a:lnTo>
                      <a:lnTo>
                        <a:pt x="5" y="545"/>
                      </a:lnTo>
                      <a:lnTo>
                        <a:pt x="0" y="538"/>
                      </a:lnTo>
                      <a:close/>
                    </a:path>
                  </a:pathLst>
                </a:custGeom>
                <a:solidFill>
                  <a:srgbClr val="C9E1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7" name="Google Shape;927;p32"/>
                <p:cNvSpPr/>
                <p:nvPr/>
              </p:nvSpPr>
              <p:spPr>
                <a:xfrm>
                  <a:off x="864" y="2299"/>
                  <a:ext cx="5" cy="2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64" extrusionOk="0">
                      <a:moveTo>
                        <a:pt x="0" y="551"/>
                      </a:moveTo>
                      <a:lnTo>
                        <a:pt x="0" y="11"/>
                      </a:lnTo>
                      <a:lnTo>
                        <a:pt x="4" y="6"/>
                      </a:lnTo>
                      <a:lnTo>
                        <a:pt x="9" y="0"/>
                      </a:lnTo>
                      <a:lnTo>
                        <a:pt x="9" y="564"/>
                      </a:lnTo>
                      <a:lnTo>
                        <a:pt x="4" y="556"/>
                      </a:lnTo>
                      <a:lnTo>
                        <a:pt x="0" y="551"/>
                      </a:lnTo>
                      <a:close/>
                    </a:path>
                  </a:pathLst>
                </a:custGeom>
                <a:solidFill>
                  <a:srgbClr val="C7E0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8" name="Google Shape;928;p32"/>
                <p:cNvSpPr/>
                <p:nvPr/>
              </p:nvSpPr>
              <p:spPr>
                <a:xfrm>
                  <a:off x="866" y="2296"/>
                  <a:ext cx="5" cy="2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578" extrusionOk="0">
                      <a:moveTo>
                        <a:pt x="0" y="563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11" y="0"/>
                      </a:lnTo>
                      <a:lnTo>
                        <a:pt x="11" y="578"/>
                      </a:lnTo>
                      <a:lnTo>
                        <a:pt x="5" y="571"/>
                      </a:lnTo>
                      <a:lnTo>
                        <a:pt x="0" y="563"/>
                      </a:lnTo>
                      <a:close/>
                    </a:path>
                  </a:pathLst>
                </a:custGeom>
                <a:solidFill>
                  <a:srgbClr val="C6DF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9" name="Google Shape;929;p32"/>
                <p:cNvSpPr/>
                <p:nvPr/>
              </p:nvSpPr>
              <p:spPr>
                <a:xfrm>
                  <a:off x="869" y="2293"/>
                  <a:ext cx="4" cy="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8" extrusionOk="0">
                      <a:moveTo>
                        <a:pt x="0" y="576"/>
                      </a:moveTo>
                      <a:lnTo>
                        <a:pt x="0" y="12"/>
                      </a:lnTo>
                      <a:lnTo>
                        <a:pt x="6" y="5"/>
                      </a:lnTo>
                      <a:lnTo>
                        <a:pt x="9" y="0"/>
                      </a:lnTo>
                      <a:lnTo>
                        <a:pt x="9" y="588"/>
                      </a:lnTo>
                      <a:lnTo>
                        <a:pt x="6" y="583"/>
                      </a:lnTo>
                      <a:lnTo>
                        <a:pt x="0" y="576"/>
                      </a:lnTo>
                      <a:close/>
                    </a:path>
                  </a:pathLst>
                </a:custGeom>
                <a:solidFill>
                  <a:srgbClr val="C5DF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30" name="Google Shape;930;p32"/>
                <p:cNvSpPr/>
                <p:nvPr/>
              </p:nvSpPr>
              <p:spPr>
                <a:xfrm>
                  <a:off x="871" y="2290"/>
                  <a:ext cx="5" cy="3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00" extrusionOk="0">
                      <a:moveTo>
                        <a:pt x="0" y="588"/>
                      </a:moveTo>
                      <a:lnTo>
                        <a:pt x="0" y="10"/>
                      </a:lnTo>
                      <a:lnTo>
                        <a:pt x="3" y="5"/>
                      </a:lnTo>
                      <a:lnTo>
                        <a:pt x="9" y="0"/>
                      </a:lnTo>
                      <a:lnTo>
                        <a:pt x="9" y="600"/>
                      </a:lnTo>
                      <a:lnTo>
                        <a:pt x="3" y="593"/>
                      </a:lnTo>
                      <a:lnTo>
                        <a:pt x="0" y="588"/>
                      </a:lnTo>
                      <a:close/>
                    </a:path>
                  </a:pathLst>
                </a:custGeom>
                <a:solidFill>
                  <a:srgbClr val="C4DF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31" name="Google Shape;931;p32"/>
                <p:cNvSpPr/>
                <p:nvPr/>
              </p:nvSpPr>
              <p:spPr>
                <a:xfrm>
                  <a:off x="873" y="2288"/>
                  <a:ext cx="6" cy="3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613" extrusionOk="0">
                      <a:moveTo>
                        <a:pt x="0" y="599"/>
                      </a:moveTo>
                      <a:lnTo>
                        <a:pt x="0" y="11"/>
                      </a:lnTo>
                      <a:lnTo>
                        <a:pt x="6" y="6"/>
                      </a:lnTo>
                      <a:lnTo>
                        <a:pt x="11" y="0"/>
                      </a:lnTo>
                      <a:lnTo>
                        <a:pt x="11" y="613"/>
                      </a:lnTo>
                      <a:lnTo>
                        <a:pt x="6" y="606"/>
                      </a:lnTo>
                      <a:lnTo>
                        <a:pt x="0" y="599"/>
                      </a:lnTo>
                      <a:close/>
                    </a:path>
                  </a:pathLst>
                </a:custGeom>
                <a:solidFill>
                  <a:srgbClr val="C3DE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32" name="Google Shape;932;p32"/>
                <p:cNvSpPr/>
                <p:nvPr/>
              </p:nvSpPr>
              <p:spPr>
                <a:xfrm>
                  <a:off x="876" y="2284"/>
                  <a:ext cx="4" cy="3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26" extrusionOk="0">
                      <a:moveTo>
                        <a:pt x="0" y="613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626"/>
                      </a:lnTo>
                      <a:lnTo>
                        <a:pt x="5" y="620"/>
                      </a:lnTo>
                      <a:lnTo>
                        <a:pt x="0" y="613"/>
                      </a:lnTo>
                      <a:close/>
                    </a:path>
                  </a:pathLst>
                </a:custGeom>
                <a:solidFill>
                  <a:srgbClr val="C2DD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33" name="Google Shape;933;p32"/>
                <p:cNvSpPr/>
                <p:nvPr/>
              </p:nvSpPr>
              <p:spPr>
                <a:xfrm>
                  <a:off x="879" y="2281"/>
                  <a:ext cx="4" cy="3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38" extrusionOk="0">
                      <a:moveTo>
                        <a:pt x="0" y="625"/>
                      </a:moveTo>
                      <a:lnTo>
                        <a:pt x="0" y="12"/>
                      </a:lnTo>
                      <a:lnTo>
                        <a:pt x="4" y="5"/>
                      </a:lnTo>
                      <a:lnTo>
                        <a:pt x="9" y="0"/>
                      </a:lnTo>
                      <a:lnTo>
                        <a:pt x="9" y="638"/>
                      </a:lnTo>
                      <a:lnTo>
                        <a:pt x="4" y="631"/>
                      </a:lnTo>
                      <a:lnTo>
                        <a:pt x="0" y="625"/>
                      </a:lnTo>
                      <a:close/>
                    </a:path>
                  </a:pathLst>
                </a:custGeom>
                <a:solidFill>
                  <a:srgbClr val="C1DD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34" name="Google Shape;934;p32"/>
                <p:cNvSpPr/>
                <p:nvPr/>
              </p:nvSpPr>
              <p:spPr>
                <a:xfrm>
                  <a:off x="880" y="2279"/>
                  <a:ext cx="6" cy="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649" extrusionOk="0">
                      <a:moveTo>
                        <a:pt x="0" y="637"/>
                      </a:moveTo>
                      <a:lnTo>
                        <a:pt x="0" y="11"/>
                      </a:lnTo>
                      <a:lnTo>
                        <a:pt x="5" y="6"/>
                      </a:lnTo>
                      <a:lnTo>
                        <a:pt x="10" y="0"/>
                      </a:lnTo>
                      <a:lnTo>
                        <a:pt x="10" y="649"/>
                      </a:lnTo>
                      <a:lnTo>
                        <a:pt x="5" y="644"/>
                      </a:lnTo>
                      <a:lnTo>
                        <a:pt x="0" y="637"/>
                      </a:lnTo>
                      <a:close/>
                    </a:path>
                  </a:pathLst>
                </a:custGeom>
                <a:solidFill>
                  <a:srgbClr val="C0DD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35" name="Google Shape;935;p32"/>
                <p:cNvSpPr/>
                <p:nvPr/>
              </p:nvSpPr>
              <p:spPr>
                <a:xfrm>
                  <a:off x="883" y="2275"/>
                  <a:ext cx="4" cy="3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64" extrusionOk="0">
                      <a:moveTo>
                        <a:pt x="0" y="651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664"/>
                      </a:lnTo>
                      <a:lnTo>
                        <a:pt x="5" y="656"/>
                      </a:lnTo>
                      <a:lnTo>
                        <a:pt x="0" y="651"/>
                      </a:lnTo>
                      <a:close/>
                    </a:path>
                  </a:pathLst>
                </a:custGeom>
                <a:solidFill>
                  <a:srgbClr val="BFDC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36" name="Google Shape;936;p32"/>
                <p:cNvSpPr/>
                <p:nvPr/>
              </p:nvSpPr>
              <p:spPr>
                <a:xfrm>
                  <a:off x="886" y="2272"/>
                  <a:ext cx="4" cy="3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74" extrusionOk="0">
                      <a:moveTo>
                        <a:pt x="0" y="661"/>
                      </a:moveTo>
                      <a:lnTo>
                        <a:pt x="0" y="12"/>
                      </a:lnTo>
                      <a:lnTo>
                        <a:pt x="4" y="5"/>
                      </a:lnTo>
                      <a:lnTo>
                        <a:pt x="9" y="0"/>
                      </a:lnTo>
                      <a:lnTo>
                        <a:pt x="9" y="674"/>
                      </a:lnTo>
                      <a:lnTo>
                        <a:pt x="4" y="669"/>
                      </a:lnTo>
                      <a:lnTo>
                        <a:pt x="0" y="661"/>
                      </a:lnTo>
                      <a:close/>
                    </a:path>
                  </a:pathLst>
                </a:custGeom>
                <a:solidFill>
                  <a:srgbClr val="BEDB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37" name="Google Shape;937;p32"/>
                <p:cNvSpPr/>
                <p:nvPr/>
              </p:nvSpPr>
              <p:spPr>
                <a:xfrm>
                  <a:off x="887" y="2269"/>
                  <a:ext cx="6" cy="3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688" extrusionOk="0">
                      <a:moveTo>
                        <a:pt x="0" y="676"/>
                      </a:moveTo>
                      <a:lnTo>
                        <a:pt x="0" y="12"/>
                      </a:lnTo>
                      <a:lnTo>
                        <a:pt x="5" y="7"/>
                      </a:lnTo>
                      <a:lnTo>
                        <a:pt x="11" y="0"/>
                      </a:lnTo>
                      <a:lnTo>
                        <a:pt x="11" y="688"/>
                      </a:lnTo>
                      <a:lnTo>
                        <a:pt x="5" y="681"/>
                      </a:lnTo>
                      <a:lnTo>
                        <a:pt x="0" y="676"/>
                      </a:lnTo>
                      <a:close/>
                    </a:path>
                  </a:pathLst>
                </a:custGeom>
                <a:solidFill>
                  <a:srgbClr val="BCDB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38" name="Google Shape;938;p32"/>
                <p:cNvSpPr/>
                <p:nvPr/>
              </p:nvSpPr>
              <p:spPr>
                <a:xfrm>
                  <a:off x="890" y="2266"/>
                  <a:ext cx="5" cy="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99" extrusionOk="0">
                      <a:moveTo>
                        <a:pt x="0" y="687"/>
                      </a:moveTo>
                      <a:lnTo>
                        <a:pt x="0" y="13"/>
                      </a:lnTo>
                      <a:lnTo>
                        <a:pt x="6" y="6"/>
                      </a:lnTo>
                      <a:lnTo>
                        <a:pt x="9" y="0"/>
                      </a:lnTo>
                      <a:lnTo>
                        <a:pt x="9" y="699"/>
                      </a:lnTo>
                      <a:lnTo>
                        <a:pt x="4" y="694"/>
                      </a:lnTo>
                      <a:lnTo>
                        <a:pt x="0" y="687"/>
                      </a:lnTo>
                      <a:close/>
                    </a:path>
                  </a:pathLst>
                </a:custGeom>
                <a:solidFill>
                  <a:srgbClr val="BBD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39" name="Google Shape;939;p32"/>
                <p:cNvSpPr/>
                <p:nvPr/>
              </p:nvSpPr>
              <p:spPr>
                <a:xfrm>
                  <a:off x="893" y="2262"/>
                  <a:ext cx="4" cy="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14" extrusionOk="0">
                      <a:moveTo>
                        <a:pt x="0" y="701"/>
                      </a:moveTo>
                      <a:lnTo>
                        <a:pt x="0" y="13"/>
                      </a:lnTo>
                      <a:lnTo>
                        <a:pt x="3" y="7"/>
                      </a:lnTo>
                      <a:lnTo>
                        <a:pt x="9" y="0"/>
                      </a:lnTo>
                      <a:lnTo>
                        <a:pt x="9" y="714"/>
                      </a:lnTo>
                      <a:lnTo>
                        <a:pt x="3" y="706"/>
                      </a:lnTo>
                      <a:lnTo>
                        <a:pt x="0" y="701"/>
                      </a:lnTo>
                      <a:close/>
                    </a:path>
                  </a:pathLst>
                </a:custGeom>
                <a:solidFill>
                  <a:srgbClr val="BAD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40" name="Google Shape;940;p32"/>
                <p:cNvSpPr/>
                <p:nvPr/>
              </p:nvSpPr>
              <p:spPr>
                <a:xfrm>
                  <a:off x="895" y="2260"/>
                  <a:ext cx="4" cy="3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24" extrusionOk="0">
                      <a:moveTo>
                        <a:pt x="0" y="711"/>
                      </a:moveTo>
                      <a:lnTo>
                        <a:pt x="0" y="12"/>
                      </a:lnTo>
                      <a:lnTo>
                        <a:pt x="6" y="5"/>
                      </a:lnTo>
                      <a:lnTo>
                        <a:pt x="9" y="0"/>
                      </a:lnTo>
                      <a:lnTo>
                        <a:pt x="9" y="724"/>
                      </a:lnTo>
                      <a:lnTo>
                        <a:pt x="6" y="719"/>
                      </a:lnTo>
                      <a:lnTo>
                        <a:pt x="0" y="711"/>
                      </a:lnTo>
                      <a:close/>
                    </a:path>
                  </a:pathLst>
                </a:custGeom>
                <a:solidFill>
                  <a:srgbClr val="B9D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41" name="Google Shape;941;p32"/>
                <p:cNvSpPr/>
                <p:nvPr/>
              </p:nvSpPr>
              <p:spPr>
                <a:xfrm>
                  <a:off x="897" y="2256"/>
                  <a:ext cx="5" cy="3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37" extrusionOk="0">
                      <a:moveTo>
                        <a:pt x="0" y="727"/>
                      </a:moveTo>
                      <a:lnTo>
                        <a:pt x="0" y="13"/>
                      </a:lnTo>
                      <a:lnTo>
                        <a:pt x="3" y="8"/>
                      </a:lnTo>
                      <a:lnTo>
                        <a:pt x="9" y="0"/>
                      </a:lnTo>
                      <a:lnTo>
                        <a:pt x="9" y="737"/>
                      </a:lnTo>
                      <a:lnTo>
                        <a:pt x="3" y="732"/>
                      </a:lnTo>
                      <a:lnTo>
                        <a:pt x="0" y="727"/>
                      </a:lnTo>
                      <a:close/>
                    </a:path>
                  </a:pathLst>
                </a:custGeom>
                <a:solidFill>
                  <a:srgbClr val="B8D8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42" name="Google Shape;942;p32"/>
                <p:cNvSpPr/>
                <p:nvPr/>
              </p:nvSpPr>
              <p:spPr>
                <a:xfrm>
                  <a:off x="899" y="2254"/>
                  <a:ext cx="6" cy="3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750" extrusionOk="0">
                      <a:moveTo>
                        <a:pt x="0" y="737"/>
                      </a:moveTo>
                      <a:lnTo>
                        <a:pt x="0" y="13"/>
                      </a:lnTo>
                      <a:lnTo>
                        <a:pt x="6" y="5"/>
                      </a:lnTo>
                      <a:lnTo>
                        <a:pt x="11" y="0"/>
                      </a:lnTo>
                      <a:lnTo>
                        <a:pt x="11" y="750"/>
                      </a:lnTo>
                      <a:lnTo>
                        <a:pt x="6" y="742"/>
                      </a:lnTo>
                      <a:lnTo>
                        <a:pt x="0" y="737"/>
                      </a:lnTo>
                      <a:close/>
                    </a:path>
                  </a:pathLst>
                </a:custGeom>
                <a:solidFill>
                  <a:srgbClr val="B7D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43" name="Google Shape;943;p32"/>
                <p:cNvSpPr/>
                <p:nvPr/>
              </p:nvSpPr>
              <p:spPr>
                <a:xfrm>
                  <a:off x="902" y="2250"/>
                  <a:ext cx="4" cy="3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62" extrusionOk="0">
                      <a:moveTo>
                        <a:pt x="0" y="749"/>
                      </a:moveTo>
                      <a:lnTo>
                        <a:pt x="0" y="12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762"/>
                      </a:lnTo>
                      <a:lnTo>
                        <a:pt x="5" y="757"/>
                      </a:lnTo>
                      <a:lnTo>
                        <a:pt x="0" y="749"/>
                      </a:lnTo>
                      <a:close/>
                    </a:path>
                  </a:pathLst>
                </a:custGeom>
                <a:solidFill>
                  <a:srgbClr val="B5D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44" name="Google Shape;944;p32"/>
                <p:cNvSpPr/>
                <p:nvPr/>
              </p:nvSpPr>
              <p:spPr>
                <a:xfrm>
                  <a:off x="905" y="2246"/>
                  <a:ext cx="4" cy="3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74" extrusionOk="0">
                      <a:moveTo>
                        <a:pt x="0" y="764"/>
                      </a:moveTo>
                      <a:lnTo>
                        <a:pt x="0" y="14"/>
                      </a:lnTo>
                      <a:lnTo>
                        <a:pt x="4" y="7"/>
                      </a:lnTo>
                      <a:lnTo>
                        <a:pt x="9" y="0"/>
                      </a:lnTo>
                      <a:lnTo>
                        <a:pt x="9" y="774"/>
                      </a:lnTo>
                      <a:lnTo>
                        <a:pt x="4" y="769"/>
                      </a:lnTo>
                      <a:lnTo>
                        <a:pt x="0" y="764"/>
                      </a:lnTo>
                      <a:close/>
                    </a:path>
                  </a:pathLst>
                </a:custGeom>
                <a:solidFill>
                  <a:srgbClr val="B4D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45" name="Google Shape;945;p32"/>
                <p:cNvSpPr/>
                <p:nvPr/>
              </p:nvSpPr>
              <p:spPr>
                <a:xfrm>
                  <a:off x="906" y="2243"/>
                  <a:ext cx="6" cy="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787" extrusionOk="0">
                      <a:moveTo>
                        <a:pt x="0" y="776"/>
                      </a:moveTo>
                      <a:lnTo>
                        <a:pt x="0" y="14"/>
                      </a:lnTo>
                      <a:lnTo>
                        <a:pt x="5" y="7"/>
                      </a:lnTo>
                      <a:lnTo>
                        <a:pt x="10" y="0"/>
                      </a:lnTo>
                      <a:lnTo>
                        <a:pt x="10" y="787"/>
                      </a:lnTo>
                      <a:lnTo>
                        <a:pt x="5" y="781"/>
                      </a:lnTo>
                      <a:lnTo>
                        <a:pt x="0" y="776"/>
                      </a:lnTo>
                      <a:close/>
                    </a:path>
                  </a:pathLst>
                </a:custGeom>
                <a:solidFill>
                  <a:srgbClr val="B3D5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46" name="Google Shape;946;p32"/>
                <p:cNvSpPr/>
                <p:nvPr/>
              </p:nvSpPr>
              <p:spPr>
                <a:xfrm>
                  <a:off x="909" y="2239"/>
                  <a:ext cx="4" cy="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00" extrusionOk="0">
                      <a:moveTo>
                        <a:pt x="0" y="789"/>
                      </a:moveTo>
                      <a:lnTo>
                        <a:pt x="0" y="15"/>
                      </a:lnTo>
                      <a:lnTo>
                        <a:pt x="5" y="8"/>
                      </a:lnTo>
                      <a:lnTo>
                        <a:pt x="9" y="0"/>
                      </a:lnTo>
                      <a:lnTo>
                        <a:pt x="9" y="800"/>
                      </a:lnTo>
                      <a:lnTo>
                        <a:pt x="5" y="795"/>
                      </a:lnTo>
                      <a:lnTo>
                        <a:pt x="0" y="789"/>
                      </a:lnTo>
                      <a:close/>
                    </a:path>
                  </a:pathLst>
                </a:custGeom>
                <a:solidFill>
                  <a:srgbClr val="B2D4F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47" name="Google Shape;947;p32"/>
                <p:cNvSpPr/>
                <p:nvPr/>
              </p:nvSpPr>
              <p:spPr>
                <a:xfrm>
                  <a:off x="912" y="2236"/>
                  <a:ext cx="4" cy="4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14" extrusionOk="0">
                      <a:moveTo>
                        <a:pt x="0" y="802"/>
                      </a:moveTo>
                      <a:lnTo>
                        <a:pt x="0" y="15"/>
                      </a:lnTo>
                      <a:lnTo>
                        <a:pt x="4" y="7"/>
                      </a:lnTo>
                      <a:lnTo>
                        <a:pt x="9" y="0"/>
                      </a:lnTo>
                      <a:lnTo>
                        <a:pt x="9" y="814"/>
                      </a:lnTo>
                      <a:lnTo>
                        <a:pt x="4" y="807"/>
                      </a:lnTo>
                      <a:lnTo>
                        <a:pt x="0" y="802"/>
                      </a:lnTo>
                      <a:close/>
                    </a:path>
                  </a:pathLst>
                </a:custGeom>
                <a:solidFill>
                  <a:srgbClr val="B1D3F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48" name="Google Shape;948;p32"/>
                <p:cNvSpPr/>
                <p:nvPr/>
              </p:nvSpPr>
              <p:spPr>
                <a:xfrm>
                  <a:off x="913" y="2232"/>
                  <a:ext cx="6" cy="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827" extrusionOk="0">
                      <a:moveTo>
                        <a:pt x="0" y="814"/>
                      </a:moveTo>
                      <a:lnTo>
                        <a:pt x="0" y="14"/>
                      </a:lnTo>
                      <a:lnTo>
                        <a:pt x="5" y="7"/>
                      </a:lnTo>
                      <a:lnTo>
                        <a:pt x="11" y="0"/>
                      </a:lnTo>
                      <a:lnTo>
                        <a:pt x="11" y="827"/>
                      </a:lnTo>
                      <a:lnTo>
                        <a:pt x="5" y="821"/>
                      </a:lnTo>
                      <a:lnTo>
                        <a:pt x="0" y="814"/>
                      </a:lnTo>
                      <a:close/>
                    </a:path>
                  </a:pathLst>
                </a:custGeom>
                <a:solidFill>
                  <a:srgbClr val="AFD3F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49" name="Google Shape;949;p32"/>
                <p:cNvSpPr/>
                <p:nvPr/>
              </p:nvSpPr>
              <p:spPr>
                <a:xfrm>
                  <a:off x="916" y="2228"/>
                  <a:ext cx="5" cy="4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39" extrusionOk="0">
                      <a:moveTo>
                        <a:pt x="0" y="828"/>
                      </a:moveTo>
                      <a:lnTo>
                        <a:pt x="0" y="14"/>
                      </a:lnTo>
                      <a:lnTo>
                        <a:pt x="6" y="7"/>
                      </a:lnTo>
                      <a:lnTo>
                        <a:pt x="9" y="0"/>
                      </a:lnTo>
                      <a:lnTo>
                        <a:pt x="9" y="839"/>
                      </a:lnTo>
                      <a:lnTo>
                        <a:pt x="6" y="834"/>
                      </a:lnTo>
                      <a:lnTo>
                        <a:pt x="0" y="828"/>
                      </a:lnTo>
                      <a:close/>
                    </a:path>
                  </a:pathLst>
                </a:custGeom>
                <a:solidFill>
                  <a:srgbClr val="AED2E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50" name="Google Shape;950;p32"/>
                <p:cNvSpPr/>
                <p:nvPr/>
              </p:nvSpPr>
              <p:spPr>
                <a:xfrm>
                  <a:off x="919" y="2225"/>
                  <a:ext cx="4" cy="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51" extrusionOk="0">
                      <a:moveTo>
                        <a:pt x="0" y="841"/>
                      </a:moveTo>
                      <a:lnTo>
                        <a:pt x="0" y="14"/>
                      </a:lnTo>
                      <a:lnTo>
                        <a:pt x="3" y="7"/>
                      </a:lnTo>
                      <a:lnTo>
                        <a:pt x="9" y="0"/>
                      </a:lnTo>
                      <a:lnTo>
                        <a:pt x="9" y="851"/>
                      </a:lnTo>
                      <a:lnTo>
                        <a:pt x="3" y="846"/>
                      </a:lnTo>
                      <a:lnTo>
                        <a:pt x="0" y="841"/>
                      </a:lnTo>
                      <a:close/>
                    </a:path>
                  </a:pathLst>
                </a:custGeom>
                <a:solidFill>
                  <a:srgbClr val="ADD2E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51" name="Google Shape;951;p32"/>
                <p:cNvSpPr/>
                <p:nvPr/>
              </p:nvSpPr>
              <p:spPr>
                <a:xfrm>
                  <a:off x="921" y="2220"/>
                  <a:ext cx="5" cy="4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866" extrusionOk="0">
                      <a:moveTo>
                        <a:pt x="0" y="855"/>
                      </a:moveTo>
                      <a:lnTo>
                        <a:pt x="0" y="16"/>
                      </a:lnTo>
                      <a:lnTo>
                        <a:pt x="6" y="9"/>
                      </a:lnTo>
                      <a:lnTo>
                        <a:pt x="11" y="0"/>
                      </a:lnTo>
                      <a:lnTo>
                        <a:pt x="11" y="866"/>
                      </a:lnTo>
                      <a:lnTo>
                        <a:pt x="6" y="860"/>
                      </a:lnTo>
                      <a:lnTo>
                        <a:pt x="0" y="855"/>
                      </a:lnTo>
                      <a:close/>
                    </a:path>
                  </a:pathLst>
                </a:custGeom>
                <a:solidFill>
                  <a:srgbClr val="ACD0E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52" name="Google Shape;952;p32"/>
                <p:cNvSpPr/>
                <p:nvPr/>
              </p:nvSpPr>
              <p:spPr>
                <a:xfrm>
                  <a:off x="923" y="2217"/>
                  <a:ext cx="5" cy="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78" extrusionOk="0">
                      <a:moveTo>
                        <a:pt x="0" y="867"/>
                      </a:moveTo>
                      <a:lnTo>
                        <a:pt x="0" y="16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878"/>
                      </a:lnTo>
                      <a:lnTo>
                        <a:pt x="5" y="873"/>
                      </a:lnTo>
                      <a:lnTo>
                        <a:pt x="0" y="867"/>
                      </a:lnTo>
                      <a:close/>
                    </a:path>
                  </a:pathLst>
                </a:custGeom>
                <a:solidFill>
                  <a:srgbClr val="AAD0E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53" name="Google Shape;953;p32"/>
                <p:cNvSpPr/>
                <p:nvPr/>
              </p:nvSpPr>
              <p:spPr>
                <a:xfrm>
                  <a:off x="926" y="2212"/>
                  <a:ext cx="4" cy="4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93" extrusionOk="0">
                      <a:moveTo>
                        <a:pt x="0" y="882"/>
                      </a:moveTo>
                      <a:lnTo>
                        <a:pt x="0" y="16"/>
                      </a:lnTo>
                      <a:lnTo>
                        <a:pt x="4" y="9"/>
                      </a:lnTo>
                      <a:lnTo>
                        <a:pt x="9" y="0"/>
                      </a:lnTo>
                      <a:lnTo>
                        <a:pt x="9" y="893"/>
                      </a:lnTo>
                      <a:lnTo>
                        <a:pt x="4" y="887"/>
                      </a:lnTo>
                      <a:lnTo>
                        <a:pt x="0" y="882"/>
                      </a:lnTo>
                      <a:close/>
                    </a:path>
                  </a:pathLst>
                </a:custGeom>
                <a:solidFill>
                  <a:srgbClr val="A9CFE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54" name="Google Shape;954;p32"/>
                <p:cNvSpPr/>
                <p:nvPr/>
              </p:nvSpPr>
              <p:spPr>
                <a:xfrm>
                  <a:off x="928" y="2208"/>
                  <a:ext cx="5" cy="4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907" extrusionOk="0">
                      <a:moveTo>
                        <a:pt x="0" y="896"/>
                      </a:moveTo>
                      <a:lnTo>
                        <a:pt x="0" y="18"/>
                      </a:lnTo>
                      <a:lnTo>
                        <a:pt x="5" y="9"/>
                      </a:lnTo>
                      <a:lnTo>
                        <a:pt x="10" y="0"/>
                      </a:lnTo>
                      <a:lnTo>
                        <a:pt x="10" y="907"/>
                      </a:lnTo>
                      <a:lnTo>
                        <a:pt x="5" y="902"/>
                      </a:lnTo>
                      <a:lnTo>
                        <a:pt x="0" y="896"/>
                      </a:lnTo>
                      <a:close/>
                    </a:path>
                  </a:pathLst>
                </a:custGeom>
                <a:solidFill>
                  <a:srgbClr val="A8CFE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55" name="Google Shape;955;p32"/>
                <p:cNvSpPr/>
                <p:nvPr/>
              </p:nvSpPr>
              <p:spPr>
                <a:xfrm>
                  <a:off x="930" y="2202"/>
                  <a:ext cx="5" cy="4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23" extrusionOk="0">
                      <a:moveTo>
                        <a:pt x="0" y="913"/>
                      </a:moveTo>
                      <a:lnTo>
                        <a:pt x="0" y="20"/>
                      </a:lnTo>
                      <a:lnTo>
                        <a:pt x="5" y="11"/>
                      </a:lnTo>
                      <a:lnTo>
                        <a:pt x="9" y="0"/>
                      </a:lnTo>
                      <a:lnTo>
                        <a:pt x="9" y="923"/>
                      </a:lnTo>
                      <a:lnTo>
                        <a:pt x="5" y="918"/>
                      </a:lnTo>
                      <a:lnTo>
                        <a:pt x="0" y="913"/>
                      </a:lnTo>
                      <a:close/>
                    </a:path>
                  </a:pathLst>
                </a:custGeom>
                <a:solidFill>
                  <a:srgbClr val="A6CEE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56" name="Google Shape;956;p32"/>
                <p:cNvSpPr/>
                <p:nvPr/>
              </p:nvSpPr>
              <p:spPr>
                <a:xfrm>
                  <a:off x="933" y="2198"/>
                  <a:ext cx="5" cy="4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38" extrusionOk="0">
                      <a:moveTo>
                        <a:pt x="0" y="927"/>
                      </a:moveTo>
                      <a:lnTo>
                        <a:pt x="0" y="20"/>
                      </a:lnTo>
                      <a:lnTo>
                        <a:pt x="4" y="9"/>
                      </a:lnTo>
                      <a:lnTo>
                        <a:pt x="9" y="0"/>
                      </a:lnTo>
                      <a:lnTo>
                        <a:pt x="9" y="938"/>
                      </a:lnTo>
                      <a:lnTo>
                        <a:pt x="4" y="932"/>
                      </a:lnTo>
                      <a:lnTo>
                        <a:pt x="0" y="927"/>
                      </a:lnTo>
                      <a:close/>
                    </a:path>
                  </a:pathLst>
                </a:custGeom>
                <a:solidFill>
                  <a:srgbClr val="A5CDE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57" name="Google Shape;957;p32"/>
                <p:cNvSpPr/>
                <p:nvPr/>
              </p:nvSpPr>
              <p:spPr>
                <a:xfrm>
                  <a:off x="935" y="2192"/>
                  <a:ext cx="5" cy="4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956" extrusionOk="0">
                      <a:moveTo>
                        <a:pt x="0" y="945"/>
                      </a:moveTo>
                      <a:lnTo>
                        <a:pt x="0" y="22"/>
                      </a:lnTo>
                      <a:lnTo>
                        <a:pt x="5" y="11"/>
                      </a:lnTo>
                      <a:lnTo>
                        <a:pt x="11" y="0"/>
                      </a:lnTo>
                      <a:lnTo>
                        <a:pt x="11" y="956"/>
                      </a:lnTo>
                      <a:lnTo>
                        <a:pt x="5" y="951"/>
                      </a:lnTo>
                      <a:lnTo>
                        <a:pt x="0" y="945"/>
                      </a:lnTo>
                      <a:close/>
                    </a:path>
                  </a:pathLst>
                </a:custGeom>
                <a:solidFill>
                  <a:srgbClr val="A4CCE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58" name="Google Shape;958;p32"/>
                <p:cNvSpPr/>
                <p:nvPr/>
              </p:nvSpPr>
              <p:spPr>
                <a:xfrm>
                  <a:off x="938" y="2191"/>
                  <a:ext cx="4" cy="4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62" extrusionOk="0">
                      <a:moveTo>
                        <a:pt x="0" y="952"/>
                      </a:moveTo>
                      <a:lnTo>
                        <a:pt x="0" y="14"/>
                      </a:lnTo>
                      <a:lnTo>
                        <a:pt x="4" y="7"/>
                      </a:lnTo>
                      <a:lnTo>
                        <a:pt x="6" y="0"/>
                      </a:lnTo>
                      <a:lnTo>
                        <a:pt x="7" y="1"/>
                      </a:lnTo>
                      <a:lnTo>
                        <a:pt x="9" y="5"/>
                      </a:lnTo>
                      <a:lnTo>
                        <a:pt x="9" y="962"/>
                      </a:lnTo>
                      <a:lnTo>
                        <a:pt x="6" y="957"/>
                      </a:lnTo>
                      <a:lnTo>
                        <a:pt x="0" y="952"/>
                      </a:lnTo>
                      <a:close/>
                    </a:path>
                  </a:pathLst>
                </a:custGeom>
                <a:solidFill>
                  <a:srgbClr val="A2CBE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59" name="Google Shape;959;p32"/>
                <p:cNvSpPr/>
                <p:nvPr/>
              </p:nvSpPr>
              <p:spPr>
                <a:xfrm>
                  <a:off x="940" y="2191"/>
                  <a:ext cx="5" cy="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68" extrusionOk="0">
                      <a:moveTo>
                        <a:pt x="0" y="957"/>
                      </a:moveTo>
                      <a:lnTo>
                        <a:pt x="0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9"/>
                      </a:lnTo>
                      <a:lnTo>
                        <a:pt x="9" y="968"/>
                      </a:lnTo>
                      <a:lnTo>
                        <a:pt x="3" y="962"/>
                      </a:lnTo>
                      <a:lnTo>
                        <a:pt x="0" y="957"/>
                      </a:lnTo>
                      <a:close/>
                    </a:path>
                  </a:pathLst>
                </a:custGeom>
                <a:solidFill>
                  <a:srgbClr val="A1CB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60" name="Google Shape;960;p32"/>
                <p:cNvSpPr/>
                <p:nvPr/>
              </p:nvSpPr>
              <p:spPr>
                <a:xfrm>
                  <a:off x="942" y="2193"/>
                  <a:ext cx="6" cy="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968" extrusionOk="0">
                      <a:moveTo>
                        <a:pt x="0" y="957"/>
                      </a:moveTo>
                      <a:lnTo>
                        <a:pt x="0" y="0"/>
                      </a:lnTo>
                      <a:lnTo>
                        <a:pt x="6" y="12"/>
                      </a:lnTo>
                      <a:lnTo>
                        <a:pt x="11" y="34"/>
                      </a:lnTo>
                      <a:lnTo>
                        <a:pt x="11" y="968"/>
                      </a:lnTo>
                      <a:lnTo>
                        <a:pt x="6" y="963"/>
                      </a:lnTo>
                      <a:lnTo>
                        <a:pt x="0" y="957"/>
                      </a:lnTo>
                      <a:close/>
                    </a:path>
                  </a:pathLst>
                </a:custGeom>
                <a:solidFill>
                  <a:srgbClr val="9FCA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61" name="Google Shape;961;p32"/>
                <p:cNvSpPr/>
                <p:nvPr/>
              </p:nvSpPr>
              <p:spPr>
                <a:xfrm>
                  <a:off x="945" y="2201"/>
                  <a:ext cx="4" cy="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60" extrusionOk="0">
                      <a:moveTo>
                        <a:pt x="0" y="949"/>
                      </a:moveTo>
                      <a:lnTo>
                        <a:pt x="0" y="0"/>
                      </a:lnTo>
                      <a:lnTo>
                        <a:pt x="5" y="18"/>
                      </a:lnTo>
                      <a:lnTo>
                        <a:pt x="9" y="40"/>
                      </a:lnTo>
                      <a:lnTo>
                        <a:pt x="9" y="960"/>
                      </a:lnTo>
                      <a:lnTo>
                        <a:pt x="5" y="954"/>
                      </a:lnTo>
                      <a:lnTo>
                        <a:pt x="0" y="949"/>
                      </a:lnTo>
                      <a:close/>
                    </a:path>
                  </a:pathLst>
                </a:custGeom>
                <a:solidFill>
                  <a:srgbClr val="9EC9E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62" name="Google Shape;962;p32"/>
                <p:cNvSpPr/>
                <p:nvPr/>
              </p:nvSpPr>
              <p:spPr>
                <a:xfrm>
                  <a:off x="948" y="2210"/>
                  <a:ext cx="4" cy="4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43" extrusionOk="0">
                      <a:moveTo>
                        <a:pt x="0" y="934"/>
                      </a:moveTo>
                      <a:lnTo>
                        <a:pt x="0" y="0"/>
                      </a:lnTo>
                      <a:lnTo>
                        <a:pt x="4" y="20"/>
                      </a:lnTo>
                      <a:lnTo>
                        <a:pt x="9" y="41"/>
                      </a:lnTo>
                      <a:lnTo>
                        <a:pt x="9" y="943"/>
                      </a:lnTo>
                      <a:lnTo>
                        <a:pt x="4" y="940"/>
                      </a:lnTo>
                      <a:lnTo>
                        <a:pt x="0" y="934"/>
                      </a:lnTo>
                      <a:close/>
                    </a:path>
                  </a:pathLst>
                </a:custGeom>
                <a:solidFill>
                  <a:srgbClr val="9DC8E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63" name="Google Shape;963;p32"/>
                <p:cNvSpPr/>
                <p:nvPr/>
              </p:nvSpPr>
              <p:spPr>
                <a:xfrm>
                  <a:off x="949" y="2220"/>
                  <a:ext cx="6" cy="4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929" extrusionOk="0">
                      <a:moveTo>
                        <a:pt x="0" y="920"/>
                      </a:moveTo>
                      <a:lnTo>
                        <a:pt x="0" y="0"/>
                      </a:lnTo>
                      <a:lnTo>
                        <a:pt x="5" y="21"/>
                      </a:lnTo>
                      <a:lnTo>
                        <a:pt x="10" y="45"/>
                      </a:lnTo>
                      <a:lnTo>
                        <a:pt x="10" y="929"/>
                      </a:lnTo>
                      <a:lnTo>
                        <a:pt x="5" y="923"/>
                      </a:lnTo>
                      <a:lnTo>
                        <a:pt x="0" y="920"/>
                      </a:lnTo>
                      <a:close/>
                    </a:path>
                  </a:pathLst>
                </a:custGeom>
                <a:solidFill>
                  <a:srgbClr val="9BC8E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64" name="Google Shape;964;p32"/>
                <p:cNvSpPr/>
                <p:nvPr/>
              </p:nvSpPr>
              <p:spPr>
                <a:xfrm>
                  <a:off x="952" y="2231"/>
                  <a:ext cx="4" cy="4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13" extrusionOk="0">
                      <a:moveTo>
                        <a:pt x="0" y="902"/>
                      </a:moveTo>
                      <a:lnTo>
                        <a:pt x="0" y="0"/>
                      </a:lnTo>
                      <a:lnTo>
                        <a:pt x="5" y="24"/>
                      </a:lnTo>
                      <a:lnTo>
                        <a:pt x="9" y="45"/>
                      </a:lnTo>
                      <a:lnTo>
                        <a:pt x="9" y="913"/>
                      </a:lnTo>
                      <a:lnTo>
                        <a:pt x="5" y="908"/>
                      </a:lnTo>
                      <a:lnTo>
                        <a:pt x="0" y="902"/>
                      </a:lnTo>
                      <a:close/>
                    </a:path>
                  </a:pathLst>
                </a:custGeom>
                <a:solidFill>
                  <a:srgbClr val="9AC7E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65" name="Google Shape;965;p32"/>
                <p:cNvSpPr/>
                <p:nvPr/>
              </p:nvSpPr>
              <p:spPr>
                <a:xfrm>
                  <a:off x="955" y="2243"/>
                  <a:ext cx="4" cy="4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94" extrusionOk="0">
                      <a:moveTo>
                        <a:pt x="0" y="884"/>
                      </a:moveTo>
                      <a:lnTo>
                        <a:pt x="0" y="0"/>
                      </a:lnTo>
                      <a:lnTo>
                        <a:pt x="4" y="21"/>
                      </a:lnTo>
                      <a:lnTo>
                        <a:pt x="9" y="43"/>
                      </a:lnTo>
                      <a:lnTo>
                        <a:pt x="9" y="894"/>
                      </a:lnTo>
                      <a:lnTo>
                        <a:pt x="4" y="889"/>
                      </a:lnTo>
                      <a:lnTo>
                        <a:pt x="0" y="884"/>
                      </a:lnTo>
                      <a:close/>
                    </a:path>
                  </a:pathLst>
                </a:custGeom>
                <a:solidFill>
                  <a:srgbClr val="99C7E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66" name="Google Shape;966;p32"/>
                <p:cNvSpPr/>
                <p:nvPr/>
              </p:nvSpPr>
              <p:spPr>
                <a:xfrm>
                  <a:off x="956" y="2254"/>
                  <a:ext cx="6" cy="4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877" extrusionOk="0">
                      <a:moveTo>
                        <a:pt x="0" y="868"/>
                      </a:moveTo>
                      <a:lnTo>
                        <a:pt x="0" y="0"/>
                      </a:lnTo>
                      <a:lnTo>
                        <a:pt x="5" y="22"/>
                      </a:lnTo>
                      <a:lnTo>
                        <a:pt x="11" y="41"/>
                      </a:lnTo>
                      <a:lnTo>
                        <a:pt x="11" y="877"/>
                      </a:lnTo>
                      <a:lnTo>
                        <a:pt x="5" y="873"/>
                      </a:lnTo>
                      <a:lnTo>
                        <a:pt x="0" y="868"/>
                      </a:lnTo>
                      <a:close/>
                    </a:path>
                  </a:pathLst>
                </a:custGeom>
                <a:solidFill>
                  <a:srgbClr val="98C6E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67" name="Google Shape;967;p32"/>
                <p:cNvSpPr/>
                <p:nvPr/>
              </p:nvSpPr>
              <p:spPr>
                <a:xfrm>
                  <a:off x="959" y="2264"/>
                  <a:ext cx="5" cy="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60" extrusionOk="0">
                      <a:moveTo>
                        <a:pt x="0" y="851"/>
                      </a:moveTo>
                      <a:lnTo>
                        <a:pt x="0" y="0"/>
                      </a:lnTo>
                      <a:lnTo>
                        <a:pt x="6" y="19"/>
                      </a:lnTo>
                      <a:lnTo>
                        <a:pt x="9" y="37"/>
                      </a:lnTo>
                      <a:lnTo>
                        <a:pt x="9" y="860"/>
                      </a:lnTo>
                      <a:lnTo>
                        <a:pt x="6" y="855"/>
                      </a:lnTo>
                      <a:lnTo>
                        <a:pt x="0" y="851"/>
                      </a:lnTo>
                      <a:close/>
                    </a:path>
                  </a:pathLst>
                </a:custGeom>
                <a:solidFill>
                  <a:srgbClr val="97C5E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68" name="Google Shape;968;p32"/>
                <p:cNvSpPr/>
                <p:nvPr/>
              </p:nvSpPr>
              <p:spPr>
                <a:xfrm>
                  <a:off x="962" y="2274"/>
                  <a:ext cx="4" cy="4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47" extrusionOk="0">
                      <a:moveTo>
                        <a:pt x="0" y="836"/>
                      </a:moveTo>
                      <a:lnTo>
                        <a:pt x="0" y="0"/>
                      </a:lnTo>
                      <a:lnTo>
                        <a:pt x="3" y="18"/>
                      </a:lnTo>
                      <a:lnTo>
                        <a:pt x="9" y="33"/>
                      </a:lnTo>
                      <a:lnTo>
                        <a:pt x="9" y="847"/>
                      </a:lnTo>
                      <a:lnTo>
                        <a:pt x="3" y="841"/>
                      </a:lnTo>
                      <a:lnTo>
                        <a:pt x="0" y="836"/>
                      </a:lnTo>
                      <a:close/>
                    </a:path>
                  </a:pathLst>
                </a:custGeom>
                <a:solidFill>
                  <a:srgbClr val="96C5E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69" name="Google Shape;969;p32"/>
                <p:cNvSpPr/>
                <p:nvPr/>
              </p:nvSpPr>
              <p:spPr>
                <a:xfrm>
                  <a:off x="964" y="2283"/>
                  <a:ext cx="5" cy="4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832" extrusionOk="0">
                      <a:moveTo>
                        <a:pt x="0" y="823"/>
                      </a:moveTo>
                      <a:lnTo>
                        <a:pt x="0" y="0"/>
                      </a:lnTo>
                      <a:lnTo>
                        <a:pt x="6" y="15"/>
                      </a:lnTo>
                      <a:lnTo>
                        <a:pt x="11" y="24"/>
                      </a:lnTo>
                      <a:lnTo>
                        <a:pt x="11" y="832"/>
                      </a:lnTo>
                      <a:lnTo>
                        <a:pt x="6" y="829"/>
                      </a:lnTo>
                      <a:lnTo>
                        <a:pt x="0" y="823"/>
                      </a:lnTo>
                      <a:close/>
                    </a:path>
                  </a:pathLst>
                </a:custGeom>
                <a:solidFill>
                  <a:srgbClr val="96C5E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70" name="Google Shape;970;p32"/>
                <p:cNvSpPr/>
                <p:nvPr/>
              </p:nvSpPr>
              <p:spPr>
                <a:xfrm>
                  <a:off x="966" y="2290"/>
                  <a:ext cx="5" cy="4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23" extrusionOk="0">
                      <a:moveTo>
                        <a:pt x="0" y="814"/>
                      </a:moveTo>
                      <a:lnTo>
                        <a:pt x="0" y="0"/>
                      </a:lnTo>
                      <a:lnTo>
                        <a:pt x="1" y="5"/>
                      </a:lnTo>
                      <a:lnTo>
                        <a:pt x="5" y="9"/>
                      </a:lnTo>
                      <a:lnTo>
                        <a:pt x="7" y="10"/>
                      </a:lnTo>
                      <a:lnTo>
                        <a:pt x="9" y="10"/>
                      </a:lnTo>
                      <a:lnTo>
                        <a:pt x="9" y="9"/>
                      </a:lnTo>
                      <a:lnTo>
                        <a:pt x="9" y="9"/>
                      </a:lnTo>
                      <a:lnTo>
                        <a:pt x="9" y="823"/>
                      </a:lnTo>
                      <a:lnTo>
                        <a:pt x="5" y="817"/>
                      </a:lnTo>
                      <a:lnTo>
                        <a:pt x="0" y="814"/>
                      </a:lnTo>
                      <a:close/>
                    </a:path>
                  </a:pathLst>
                </a:custGeom>
                <a:solidFill>
                  <a:srgbClr val="95C4E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71" name="Google Shape;971;p32"/>
                <p:cNvSpPr/>
                <p:nvPr/>
              </p:nvSpPr>
              <p:spPr>
                <a:xfrm>
                  <a:off x="969" y="2295"/>
                  <a:ext cx="5" cy="4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19" extrusionOk="0">
                      <a:moveTo>
                        <a:pt x="0" y="808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4" y="1"/>
                      </a:lnTo>
                      <a:lnTo>
                        <a:pt x="5" y="0"/>
                      </a:lnTo>
                      <a:lnTo>
                        <a:pt x="9" y="1"/>
                      </a:lnTo>
                      <a:lnTo>
                        <a:pt x="9" y="819"/>
                      </a:lnTo>
                      <a:lnTo>
                        <a:pt x="4" y="814"/>
                      </a:lnTo>
                      <a:lnTo>
                        <a:pt x="0" y="808"/>
                      </a:lnTo>
                      <a:close/>
                    </a:path>
                  </a:pathLst>
                </a:custGeom>
                <a:solidFill>
                  <a:srgbClr val="94C3E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72" name="Google Shape;972;p32"/>
                <p:cNvSpPr/>
                <p:nvPr/>
              </p:nvSpPr>
              <p:spPr>
                <a:xfrm>
                  <a:off x="971" y="2295"/>
                  <a:ext cx="5" cy="4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823" extrusionOk="0">
                      <a:moveTo>
                        <a:pt x="0" y="814"/>
                      </a:move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5" y="1"/>
                      </a:lnTo>
                      <a:lnTo>
                        <a:pt x="7" y="3"/>
                      </a:lnTo>
                      <a:lnTo>
                        <a:pt x="10" y="7"/>
                      </a:lnTo>
                      <a:lnTo>
                        <a:pt x="10" y="823"/>
                      </a:lnTo>
                      <a:lnTo>
                        <a:pt x="5" y="819"/>
                      </a:lnTo>
                      <a:lnTo>
                        <a:pt x="0" y="814"/>
                      </a:lnTo>
                      <a:close/>
                    </a:path>
                  </a:pathLst>
                </a:custGeom>
                <a:solidFill>
                  <a:srgbClr val="93C3E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73" name="Google Shape;973;p32"/>
                <p:cNvSpPr/>
                <p:nvPr/>
              </p:nvSpPr>
              <p:spPr>
                <a:xfrm>
                  <a:off x="974" y="2296"/>
                  <a:ext cx="4" cy="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27" extrusionOk="0">
                      <a:moveTo>
                        <a:pt x="0" y="818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5"/>
                      </a:lnTo>
                      <a:lnTo>
                        <a:pt x="9" y="827"/>
                      </a:lnTo>
                      <a:lnTo>
                        <a:pt x="5" y="822"/>
                      </a:lnTo>
                      <a:lnTo>
                        <a:pt x="0" y="818"/>
                      </a:lnTo>
                      <a:close/>
                    </a:path>
                  </a:pathLst>
                </a:custGeom>
                <a:solidFill>
                  <a:srgbClr val="92C3E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74" name="Google Shape;974;p32"/>
                <p:cNvSpPr/>
                <p:nvPr/>
              </p:nvSpPr>
              <p:spPr>
                <a:xfrm>
                  <a:off x="976" y="2298"/>
                  <a:ext cx="5" cy="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25" extrusionOk="0">
                      <a:moveTo>
                        <a:pt x="0" y="816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9" y="16"/>
                      </a:lnTo>
                      <a:lnTo>
                        <a:pt x="9" y="825"/>
                      </a:lnTo>
                      <a:lnTo>
                        <a:pt x="4" y="821"/>
                      </a:lnTo>
                      <a:lnTo>
                        <a:pt x="0" y="816"/>
                      </a:lnTo>
                      <a:close/>
                    </a:path>
                  </a:pathLst>
                </a:custGeom>
                <a:solidFill>
                  <a:srgbClr val="91C3E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75" name="Google Shape;975;p32"/>
                <p:cNvSpPr/>
                <p:nvPr/>
              </p:nvSpPr>
              <p:spPr>
                <a:xfrm>
                  <a:off x="978" y="2303"/>
                  <a:ext cx="5" cy="4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821" extrusionOk="0">
                      <a:moveTo>
                        <a:pt x="0" y="812"/>
                      </a:moveTo>
                      <a:lnTo>
                        <a:pt x="0" y="0"/>
                      </a:lnTo>
                      <a:lnTo>
                        <a:pt x="5" y="7"/>
                      </a:lnTo>
                      <a:lnTo>
                        <a:pt x="11" y="18"/>
                      </a:lnTo>
                      <a:lnTo>
                        <a:pt x="11" y="821"/>
                      </a:lnTo>
                      <a:lnTo>
                        <a:pt x="5" y="816"/>
                      </a:lnTo>
                      <a:lnTo>
                        <a:pt x="0" y="812"/>
                      </a:lnTo>
                      <a:close/>
                    </a:path>
                  </a:pathLst>
                </a:custGeom>
                <a:solidFill>
                  <a:srgbClr val="90C2E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76" name="Google Shape;976;p32"/>
                <p:cNvSpPr/>
                <p:nvPr/>
              </p:nvSpPr>
              <p:spPr>
                <a:xfrm>
                  <a:off x="981" y="2306"/>
                  <a:ext cx="4" cy="4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17" extrusionOk="0">
                      <a:moveTo>
                        <a:pt x="0" y="809"/>
                      </a:move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9" y="20"/>
                      </a:lnTo>
                      <a:lnTo>
                        <a:pt x="9" y="817"/>
                      </a:lnTo>
                      <a:lnTo>
                        <a:pt x="6" y="814"/>
                      </a:lnTo>
                      <a:lnTo>
                        <a:pt x="0" y="809"/>
                      </a:lnTo>
                      <a:close/>
                    </a:path>
                  </a:pathLst>
                </a:custGeom>
                <a:solidFill>
                  <a:srgbClr val="90C1E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77" name="Google Shape;977;p32"/>
                <p:cNvSpPr/>
                <p:nvPr/>
              </p:nvSpPr>
              <p:spPr>
                <a:xfrm>
                  <a:off x="983" y="2312"/>
                  <a:ext cx="5" cy="4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12" extrusionOk="0">
                      <a:moveTo>
                        <a:pt x="0" y="803"/>
                      </a:moveTo>
                      <a:lnTo>
                        <a:pt x="0" y="0"/>
                      </a:lnTo>
                      <a:lnTo>
                        <a:pt x="3" y="9"/>
                      </a:lnTo>
                      <a:lnTo>
                        <a:pt x="9" y="19"/>
                      </a:lnTo>
                      <a:lnTo>
                        <a:pt x="9" y="812"/>
                      </a:lnTo>
                      <a:lnTo>
                        <a:pt x="3" y="806"/>
                      </a:lnTo>
                      <a:lnTo>
                        <a:pt x="0" y="803"/>
                      </a:lnTo>
                      <a:close/>
                    </a:path>
                  </a:pathLst>
                </a:custGeom>
                <a:solidFill>
                  <a:srgbClr val="8FC1E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78" name="Google Shape;978;p32"/>
                <p:cNvSpPr/>
                <p:nvPr/>
              </p:nvSpPr>
              <p:spPr>
                <a:xfrm>
                  <a:off x="985" y="2316"/>
                  <a:ext cx="6" cy="4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806" extrusionOk="0">
                      <a:moveTo>
                        <a:pt x="0" y="797"/>
                      </a:moveTo>
                      <a:lnTo>
                        <a:pt x="0" y="0"/>
                      </a:lnTo>
                      <a:lnTo>
                        <a:pt x="6" y="10"/>
                      </a:lnTo>
                      <a:lnTo>
                        <a:pt x="11" y="21"/>
                      </a:lnTo>
                      <a:lnTo>
                        <a:pt x="11" y="806"/>
                      </a:lnTo>
                      <a:lnTo>
                        <a:pt x="6" y="803"/>
                      </a:lnTo>
                      <a:lnTo>
                        <a:pt x="0" y="797"/>
                      </a:lnTo>
                      <a:close/>
                    </a:path>
                  </a:pathLst>
                </a:custGeom>
                <a:solidFill>
                  <a:srgbClr val="8DC1E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79" name="Google Shape;979;p32"/>
                <p:cNvSpPr/>
                <p:nvPr/>
              </p:nvSpPr>
              <p:spPr>
                <a:xfrm>
                  <a:off x="988" y="2322"/>
                  <a:ext cx="4" cy="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00" extrusionOk="0">
                      <a:moveTo>
                        <a:pt x="0" y="793"/>
                      </a:moveTo>
                      <a:lnTo>
                        <a:pt x="0" y="0"/>
                      </a:lnTo>
                      <a:lnTo>
                        <a:pt x="3" y="11"/>
                      </a:lnTo>
                      <a:lnTo>
                        <a:pt x="9" y="22"/>
                      </a:lnTo>
                      <a:lnTo>
                        <a:pt x="9" y="800"/>
                      </a:lnTo>
                      <a:lnTo>
                        <a:pt x="3" y="796"/>
                      </a:lnTo>
                      <a:lnTo>
                        <a:pt x="0" y="793"/>
                      </a:lnTo>
                      <a:close/>
                    </a:path>
                  </a:pathLst>
                </a:custGeom>
                <a:solidFill>
                  <a:srgbClr val="8DC0E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80" name="Google Shape;980;p32"/>
                <p:cNvSpPr/>
                <p:nvPr/>
              </p:nvSpPr>
              <p:spPr>
                <a:xfrm>
                  <a:off x="991" y="2327"/>
                  <a:ext cx="4" cy="3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94" extrusionOk="0">
                      <a:moveTo>
                        <a:pt x="0" y="785"/>
                      </a:move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9" y="23"/>
                      </a:lnTo>
                      <a:lnTo>
                        <a:pt x="9" y="794"/>
                      </a:lnTo>
                      <a:lnTo>
                        <a:pt x="4" y="789"/>
                      </a:lnTo>
                      <a:lnTo>
                        <a:pt x="0" y="785"/>
                      </a:lnTo>
                      <a:close/>
                    </a:path>
                  </a:pathLst>
                </a:custGeom>
                <a:solidFill>
                  <a:srgbClr val="8BC0E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81" name="Google Shape;981;p32"/>
                <p:cNvSpPr/>
                <p:nvPr/>
              </p:nvSpPr>
              <p:spPr>
                <a:xfrm>
                  <a:off x="992" y="2332"/>
                  <a:ext cx="5" cy="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87" extrusionOk="0">
                      <a:moveTo>
                        <a:pt x="0" y="778"/>
                      </a:moveTo>
                      <a:lnTo>
                        <a:pt x="0" y="0"/>
                      </a:lnTo>
                      <a:lnTo>
                        <a:pt x="5" y="12"/>
                      </a:lnTo>
                      <a:lnTo>
                        <a:pt x="9" y="23"/>
                      </a:lnTo>
                      <a:lnTo>
                        <a:pt x="9" y="787"/>
                      </a:lnTo>
                      <a:lnTo>
                        <a:pt x="5" y="783"/>
                      </a:lnTo>
                      <a:lnTo>
                        <a:pt x="0" y="778"/>
                      </a:lnTo>
                      <a:close/>
                    </a:path>
                  </a:pathLst>
                </a:custGeom>
                <a:solidFill>
                  <a:srgbClr val="8BBFE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82" name="Google Shape;982;p32"/>
                <p:cNvSpPr/>
                <p:nvPr/>
              </p:nvSpPr>
              <p:spPr>
                <a:xfrm>
                  <a:off x="995" y="2339"/>
                  <a:ext cx="4" cy="3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79" extrusionOk="0">
                      <a:moveTo>
                        <a:pt x="0" y="771"/>
                      </a:move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9" y="22"/>
                      </a:lnTo>
                      <a:lnTo>
                        <a:pt x="9" y="779"/>
                      </a:lnTo>
                      <a:lnTo>
                        <a:pt x="4" y="775"/>
                      </a:lnTo>
                      <a:lnTo>
                        <a:pt x="0" y="771"/>
                      </a:lnTo>
                      <a:close/>
                    </a:path>
                  </a:pathLst>
                </a:custGeom>
                <a:solidFill>
                  <a:srgbClr val="8ABFE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83" name="Google Shape;983;p32"/>
                <p:cNvSpPr/>
                <p:nvPr/>
              </p:nvSpPr>
              <p:spPr>
                <a:xfrm>
                  <a:off x="997" y="2344"/>
                  <a:ext cx="5" cy="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773" extrusionOk="0">
                      <a:moveTo>
                        <a:pt x="0" y="764"/>
                      </a:moveTo>
                      <a:lnTo>
                        <a:pt x="0" y="0"/>
                      </a:lnTo>
                      <a:lnTo>
                        <a:pt x="5" y="11"/>
                      </a:lnTo>
                      <a:lnTo>
                        <a:pt x="10" y="22"/>
                      </a:lnTo>
                      <a:lnTo>
                        <a:pt x="10" y="773"/>
                      </a:lnTo>
                      <a:lnTo>
                        <a:pt x="5" y="768"/>
                      </a:lnTo>
                      <a:lnTo>
                        <a:pt x="0" y="764"/>
                      </a:lnTo>
                      <a:close/>
                    </a:path>
                  </a:pathLst>
                </a:custGeom>
                <a:solidFill>
                  <a:srgbClr val="89BEE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84" name="Google Shape;984;p32"/>
                <p:cNvSpPr/>
                <p:nvPr/>
              </p:nvSpPr>
              <p:spPr>
                <a:xfrm>
                  <a:off x="999" y="2349"/>
                  <a:ext cx="5" cy="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66" extrusionOk="0">
                      <a:moveTo>
                        <a:pt x="0" y="757"/>
                      </a:moveTo>
                      <a:lnTo>
                        <a:pt x="0" y="0"/>
                      </a:lnTo>
                      <a:lnTo>
                        <a:pt x="5" y="11"/>
                      </a:lnTo>
                      <a:lnTo>
                        <a:pt x="9" y="23"/>
                      </a:lnTo>
                      <a:lnTo>
                        <a:pt x="9" y="766"/>
                      </a:lnTo>
                      <a:lnTo>
                        <a:pt x="5" y="762"/>
                      </a:lnTo>
                      <a:lnTo>
                        <a:pt x="0" y="757"/>
                      </a:lnTo>
                      <a:close/>
                    </a:path>
                  </a:pathLst>
                </a:custGeom>
                <a:solidFill>
                  <a:srgbClr val="87BEE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85" name="Google Shape;985;p32"/>
                <p:cNvSpPr/>
                <p:nvPr/>
              </p:nvSpPr>
              <p:spPr>
                <a:xfrm>
                  <a:off x="1002" y="2355"/>
                  <a:ext cx="5" cy="3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58" extrusionOk="0">
                      <a:moveTo>
                        <a:pt x="0" y="751"/>
                      </a:moveTo>
                      <a:lnTo>
                        <a:pt x="0" y="0"/>
                      </a:lnTo>
                      <a:lnTo>
                        <a:pt x="4" y="12"/>
                      </a:lnTo>
                      <a:lnTo>
                        <a:pt x="9" y="23"/>
                      </a:lnTo>
                      <a:lnTo>
                        <a:pt x="9" y="758"/>
                      </a:lnTo>
                      <a:lnTo>
                        <a:pt x="4" y="755"/>
                      </a:lnTo>
                      <a:lnTo>
                        <a:pt x="0" y="751"/>
                      </a:lnTo>
                      <a:close/>
                    </a:path>
                  </a:pathLst>
                </a:custGeom>
                <a:solidFill>
                  <a:srgbClr val="86BDE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86" name="Google Shape;986;p32"/>
                <p:cNvSpPr/>
                <p:nvPr/>
              </p:nvSpPr>
              <p:spPr>
                <a:xfrm>
                  <a:off x="1004" y="2361"/>
                  <a:ext cx="5" cy="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750" extrusionOk="0">
                      <a:moveTo>
                        <a:pt x="0" y="743"/>
                      </a:moveTo>
                      <a:lnTo>
                        <a:pt x="0" y="0"/>
                      </a:lnTo>
                      <a:lnTo>
                        <a:pt x="5" y="11"/>
                      </a:lnTo>
                      <a:lnTo>
                        <a:pt x="11" y="22"/>
                      </a:lnTo>
                      <a:lnTo>
                        <a:pt x="11" y="750"/>
                      </a:lnTo>
                      <a:lnTo>
                        <a:pt x="5" y="746"/>
                      </a:lnTo>
                      <a:lnTo>
                        <a:pt x="0" y="743"/>
                      </a:lnTo>
                      <a:close/>
                    </a:path>
                  </a:pathLst>
                </a:custGeom>
                <a:solidFill>
                  <a:srgbClr val="86BCE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87" name="Google Shape;987;p32"/>
                <p:cNvSpPr/>
                <p:nvPr/>
              </p:nvSpPr>
              <p:spPr>
                <a:xfrm>
                  <a:off x="1007" y="2366"/>
                  <a:ext cx="4" cy="3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44" extrusionOk="0">
                      <a:moveTo>
                        <a:pt x="0" y="735"/>
                      </a:moveTo>
                      <a:lnTo>
                        <a:pt x="0" y="0"/>
                      </a:lnTo>
                      <a:lnTo>
                        <a:pt x="6" y="11"/>
                      </a:lnTo>
                      <a:lnTo>
                        <a:pt x="9" y="21"/>
                      </a:lnTo>
                      <a:lnTo>
                        <a:pt x="9" y="744"/>
                      </a:lnTo>
                      <a:lnTo>
                        <a:pt x="6" y="739"/>
                      </a:lnTo>
                      <a:lnTo>
                        <a:pt x="0" y="735"/>
                      </a:lnTo>
                      <a:close/>
                    </a:path>
                  </a:pathLst>
                </a:custGeom>
                <a:solidFill>
                  <a:srgbClr val="84BCE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88" name="Google Shape;988;p32"/>
                <p:cNvSpPr/>
                <p:nvPr/>
              </p:nvSpPr>
              <p:spPr>
                <a:xfrm>
                  <a:off x="1009" y="2372"/>
                  <a:ext cx="5" cy="3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37" extrusionOk="0">
                      <a:moveTo>
                        <a:pt x="0" y="728"/>
                      </a:moveTo>
                      <a:lnTo>
                        <a:pt x="0" y="0"/>
                      </a:lnTo>
                      <a:lnTo>
                        <a:pt x="3" y="10"/>
                      </a:lnTo>
                      <a:lnTo>
                        <a:pt x="9" y="21"/>
                      </a:lnTo>
                      <a:lnTo>
                        <a:pt x="9" y="737"/>
                      </a:lnTo>
                      <a:lnTo>
                        <a:pt x="3" y="733"/>
                      </a:lnTo>
                      <a:lnTo>
                        <a:pt x="0" y="728"/>
                      </a:lnTo>
                      <a:close/>
                    </a:path>
                  </a:pathLst>
                </a:custGeom>
                <a:solidFill>
                  <a:srgbClr val="83BBE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89" name="Google Shape;989;p32"/>
                <p:cNvSpPr/>
                <p:nvPr/>
              </p:nvSpPr>
              <p:spPr>
                <a:xfrm>
                  <a:off x="1011" y="2377"/>
                  <a:ext cx="6" cy="3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730" extrusionOk="0">
                      <a:moveTo>
                        <a:pt x="0" y="723"/>
                      </a:moveTo>
                      <a:lnTo>
                        <a:pt x="0" y="0"/>
                      </a:lnTo>
                      <a:lnTo>
                        <a:pt x="6" y="11"/>
                      </a:lnTo>
                      <a:lnTo>
                        <a:pt x="11" y="22"/>
                      </a:lnTo>
                      <a:lnTo>
                        <a:pt x="11" y="730"/>
                      </a:lnTo>
                      <a:lnTo>
                        <a:pt x="6" y="727"/>
                      </a:lnTo>
                      <a:lnTo>
                        <a:pt x="0" y="723"/>
                      </a:lnTo>
                      <a:close/>
                    </a:path>
                  </a:pathLst>
                </a:custGeom>
                <a:solidFill>
                  <a:srgbClr val="82BBE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90" name="Google Shape;990;p32"/>
                <p:cNvSpPr/>
                <p:nvPr/>
              </p:nvSpPr>
              <p:spPr>
                <a:xfrm>
                  <a:off x="1014" y="2383"/>
                  <a:ext cx="4" cy="3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23" extrusionOk="0">
                      <a:moveTo>
                        <a:pt x="0" y="716"/>
                      </a:moveTo>
                      <a:lnTo>
                        <a:pt x="0" y="0"/>
                      </a:lnTo>
                      <a:lnTo>
                        <a:pt x="5" y="11"/>
                      </a:lnTo>
                      <a:lnTo>
                        <a:pt x="9" y="22"/>
                      </a:lnTo>
                      <a:lnTo>
                        <a:pt x="9" y="723"/>
                      </a:lnTo>
                      <a:lnTo>
                        <a:pt x="5" y="719"/>
                      </a:lnTo>
                      <a:lnTo>
                        <a:pt x="0" y="716"/>
                      </a:lnTo>
                      <a:close/>
                    </a:path>
                  </a:pathLst>
                </a:custGeom>
                <a:solidFill>
                  <a:srgbClr val="81BAE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91" name="Google Shape;991;p32"/>
                <p:cNvSpPr/>
                <p:nvPr/>
              </p:nvSpPr>
              <p:spPr>
                <a:xfrm>
                  <a:off x="1017" y="2388"/>
                  <a:ext cx="4" cy="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15" extrusionOk="0">
                      <a:moveTo>
                        <a:pt x="0" y="708"/>
                      </a:move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9" y="20"/>
                      </a:lnTo>
                      <a:lnTo>
                        <a:pt x="9" y="715"/>
                      </a:lnTo>
                      <a:lnTo>
                        <a:pt x="4" y="712"/>
                      </a:lnTo>
                      <a:lnTo>
                        <a:pt x="0" y="708"/>
                      </a:lnTo>
                      <a:close/>
                    </a:path>
                  </a:pathLst>
                </a:custGeom>
                <a:solidFill>
                  <a:srgbClr val="80B9E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92" name="Google Shape;992;p32"/>
                <p:cNvSpPr/>
                <p:nvPr/>
              </p:nvSpPr>
              <p:spPr>
                <a:xfrm>
                  <a:off x="1018" y="2393"/>
                  <a:ext cx="6" cy="3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708" extrusionOk="0">
                      <a:moveTo>
                        <a:pt x="0" y="701"/>
                      </a:moveTo>
                      <a:lnTo>
                        <a:pt x="0" y="0"/>
                      </a:lnTo>
                      <a:lnTo>
                        <a:pt x="5" y="9"/>
                      </a:lnTo>
                      <a:lnTo>
                        <a:pt x="10" y="18"/>
                      </a:lnTo>
                      <a:lnTo>
                        <a:pt x="10" y="708"/>
                      </a:lnTo>
                      <a:lnTo>
                        <a:pt x="5" y="704"/>
                      </a:lnTo>
                      <a:lnTo>
                        <a:pt x="0" y="701"/>
                      </a:lnTo>
                      <a:close/>
                    </a:path>
                  </a:pathLst>
                </a:custGeom>
                <a:solidFill>
                  <a:srgbClr val="7FB9E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93" name="Google Shape;993;p32"/>
                <p:cNvSpPr/>
                <p:nvPr/>
              </p:nvSpPr>
              <p:spPr>
                <a:xfrm>
                  <a:off x="1021" y="2398"/>
                  <a:ext cx="4" cy="3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03" extrusionOk="0">
                      <a:moveTo>
                        <a:pt x="0" y="695"/>
                      </a:moveTo>
                      <a:lnTo>
                        <a:pt x="0" y="0"/>
                      </a:lnTo>
                      <a:lnTo>
                        <a:pt x="5" y="9"/>
                      </a:lnTo>
                      <a:lnTo>
                        <a:pt x="9" y="18"/>
                      </a:lnTo>
                      <a:lnTo>
                        <a:pt x="9" y="703"/>
                      </a:lnTo>
                      <a:lnTo>
                        <a:pt x="5" y="699"/>
                      </a:lnTo>
                      <a:lnTo>
                        <a:pt x="0" y="695"/>
                      </a:lnTo>
                      <a:close/>
                    </a:path>
                  </a:pathLst>
                </a:custGeom>
                <a:solidFill>
                  <a:srgbClr val="7EB8E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94" name="Google Shape;994;p32"/>
                <p:cNvSpPr/>
                <p:nvPr/>
              </p:nvSpPr>
              <p:spPr>
                <a:xfrm>
                  <a:off x="1024" y="2402"/>
                  <a:ext cx="4" cy="3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97" extrusionOk="0">
                      <a:moveTo>
                        <a:pt x="0" y="690"/>
                      </a:moveTo>
                      <a:lnTo>
                        <a:pt x="0" y="0"/>
                      </a:lnTo>
                      <a:lnTo>
                        <a:pt x="4" y="9"/>
                      </a:lnTo>
                      <a:lnTo>
                        <a:pt x="9" y="16"/>
                      </a:lnTo>
                      <a:lnTo>
                        <a:pt x="9" y="16"/>
                      </a:lnTo>
                      <a:lnTo>
                        <a:pt x="9" y="18"/>
                      </a:lnTo>
                      <a:lnTo>
                        <a:pt x="9" y="697"/>
                      </a:lnTo>
                      <a:lnTo>
                        <a:pt x="4" y="694"/>
                      </a:lnTo>
                      <a:lnTo>
                        <a:pt x="0" y="690"/>
                      </a:lnTo>
                      <a:close/>
                    </a:path>
                  </a:pathLst>
                </a:custGeom>
                <a:solidFill>
                  <a:srgbClr val="7CB8E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95" name="Google Shape;995;p32"/>
                <p:cNvSpPr/>
                <p:nvPr/>
              </p:nvSpPr>
              <p:spPr>
                <a:xfrm>
                  <a:off x="1025" y="2407"/>
                  <a:ext cx="6" cy="3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692" extrusionOk="0">
                      <a:moveTo>
                        <a:pt x="0" y="685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5" y="7"/>
                      </a:lnTo>
                      <a:lnTo>
                        <a:pt x="7" y="12"/>
                      </a:lnTo>
                      <a:lnTo>
                        <a:pt x="11" y="16"/>
                      </a:lnTo>
                      <a:lnTo>
                        <a:pt x="11" y="692"/>
                      </a:lnTo>
                      <a:lnTo>
                        <a:pt x="5" y="688"/>
                      </a:lnTo>
                      <a:lnTo>
                        <a:pt x="0" y="685"/>
                      </a:lnTo>
                      <a:close/>
                    </a:path>
                  </a:pathLst>
                </a:custGeom>
                <a:solidFill>
                  <a:srgbClr val="7BB7E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96" name="Google Shape;996;p32"/>
                <p:cNvSpPr/>
                <p:nvPr/>
              </p:nvSpPr>
              <p:spPr>
                <a:xfrm>
                  <a:off x="1028" y="2411"/>
                  <a:ext cx="5" cy="3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86" extrusionOk="0">
                      <a:moveTo>
                        <a:pt x="0" y="679"/>
                      </a:moveTo>
                      <a:lnTo>
                        <a:pt x="0" y="0"/>
                      </a:lnTo>
                      <a:lnTo>
                        <a:pt x="6" y="9"/>
                      </a:lnTo>
                      <a:lnTo>
                        <a:pt x="9" y="16"/>
                      </a:lnTo>
                      <a:lnTo>
                        <a:pt x="9" y="686"/>
                      </a:lnTo>
                      <a:lnTo>
                        <a:pt x="6" y="683"/>
                      </a:lnTo>
                      <a:lnTo>
                        <a:pt x="0" y="679"/>
                      </a:lnTo>
                      <a:close/>
                    </a:path>
                  </a:pathLst>
                </a:custGeom>
                <a:solidFill>
                  <a:srgbClr val="7AB6E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97" name="Google Shape;997;p32"/>
                <p:cNvSpPr/>
                <p:nvPr/>
              </p:nvSpPr>
              <p:spPr>
                <a:xfrm>
                  <a:off x="1031" y="2415"/>
                  <a:ext cx="4" cy="3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83" extrusionOk="0">
                      <a:moveTo>
                        <a:pt x="0" y="676"/>
                      </a:moveTo>
                      <a:lnTo>
                        <a:pt x="0" y="0"/>
                      </a:lnTo>
                      <a:lnTo>
                        <a:pt x="5" y="9"/>
                      </a:lnTo>
                      <a:lnTo>
                        <a:pt x="9" y="18"/>
                      </a:lnTo>
                      <a:lnTo>
                        <a:pt x="9" y="683"/>
                      </a:lnTo>
                      <a:lnTo>
                        <a:pt x="3" y="679"/>
                      </a:lnTo>
                      <a:lnTo>
                        <a:pt x="0" y="676"/>
                      </a:lnTo>
                      <a:close/>
                    </a:path>
                  </a:pathLst>
                </a:custGeom>
                <a:solidFill>
                  <a:srgbClr val="79B5E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98" name="Google Shape;998;p32"/>
                <p:cNvSpPr/>
                <p:nvPr/>
              </p:nvSpPr>
              <p:spPr>
                <a:xfrm>
                  <a:off x="1033" y="2419"/>
                  <a:ext cx="5" cy="3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678" extrusionOk="0">
                      <a:moveTo>
                        <a:pt x="0" y="670"/>
                      </a:moveTo>
                      <a:lnTo>
                        <a:pt x="0" y="0"/>
                      </a:lnTo>
                      <a:lnTo>
                        <a:pt x="6" y="9"/>
                      </a:lnTo>
                      <a:lnTo>
                        <a:pt x="11" y="18"/>
                      </a:lnTo>
                      <a:lnTo>
                        <a:pt x="11" y="678"/>
                      </a:lnTo>
                      <a:lnTo>
                        <a:pt x="6" y="674"/>
                      </a:lnTo>
                      <a:lnTo>
                        <a:pt x="0" y="670"/>
                      </a:lnTo>
                      <a:close/>
                    </a:path>
                  </a:pathLst>
                </a:custGeom>
                <a:solidFill>
                  <a:srgbClr val="78B5E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99" name="Google Shape;999;p32"/>
                <p:cNvSpPr/>
                <p:nvPr/>
              </p:nvSpPr>
              <p:spPr>
                <a:xfrm>
                  <a:off x="1035" y="2424"/>
                  <a:ext cx="5" cy="3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72" extrusionOk="0">
                      <a:moveTo>
                        <a:pt x="0" y="665"/>
                      </a:moveTo>
                      <a:lnTo>
                        <a:pt x="0" y="0"/>
                      </a:lnTo>
                      <a:lnTo>
                        <a:pt x="3" y="7"/>
                      </a:lnTo>
                      <a:lnTo>
                        <a:pt x="9" y="19"/>
                      </a:lnTo>
                      <a:lnTo>
                        <a:pt x="9" y="672"/>
                      </a:lnTo>
                      <a:lnTo>
                        <a:pt x="5" y="669"/>
                      </a:lnTo>
                      <a:lnTo>
                        <a:pt x="0" y="665"/>
                      </a:lnTo>
                      <a:close/>
                    </a:path>
                  </a:pathLst>
                </a:custGeom>
                <a:solidFill>
                  <a:srgbClr val="76B4E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00" name="Google Shape;1000;p32"/>
                <p:cNvSpPr/>
                <p:nvPr/>
              </p:nvSpPr>
              <p:spPr>
                <a:xfrm>
                  <a:off x="1038" y="2428"/>
                  <a:ext cx="5" cy="3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65" extrusionOk="0">
                      <a:moveTo>
                        <a:pt x="0" y="660"/>
                      </a:moveTo>
                      <a:lnTo>
                        <a:pt x="0" y="0"/>
                      </a:lnTo>
                      <a:lnTo>
                        <a:pt x="4" y="9"/>
                      </a:lnTo>
                      <a:lnTo>
                        <a:pt x="9" y="21"/>
                      </a:lnTo>
                      <a:lnTo>
                        <a:pt x="9" y="665"/>
                      </a:lnTo>
                      <a:lnTo>
                        <a:pt x="4" y="663"/>
                      </a:lnTo>
                      <a:lnTo>
                        <a:pt x="0" y="660"/>
                      </a:lnTo>
                      <a:close/>
                    </a:path>
                  </a:pathLst>
                </a:custGeom>
                <a:solidFill>
                  <a:srgbClr val="75B4E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01" name="Google Shape;1001;p32"/>
                <p:cNvSpPr/>
                <p:nvPr/>
              </p:nvSpPr>
              <p:spPr>
                <a:xfrm>
                  <a:off x="1040" y="2434"/>
                  <a:ext cx="5" cy="3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659" extrusionOk="0">
                      <a:moveTo>
                        <a:pt x="0" y="653"/>
                      </a:moveTo>
                      <a:lnTo>
                        <a:pt x="0" y="0"/>
                      </a:lnTo>
                      <a:lnTo>
                        <a:pt x="5" y="9"/>
                      </a:lnTo>
                      <a:lnTo>
                        <a:pt x="10" y="22"/>
                      </a:lnTo>
                      <a:lnTo>
                        <a:pt x="10" y="659"/>
                      </a:lnTo>
                      <a:lnTo>
                        <a:pt x="7" y="657"/>
                      </a:lnTo>
                      <a:lnTo>
                        <a:pt x="5" y="657"/>
                      </a:lnTo>
                      <a:lnTo>
                        <a:pt x="3" y="655"/>
                      </a:lnTo>
                      <a:lnTo>
                        <a:pt x="0" y="653"/>
                      </a:lnTo>
                      <a:close/>
                    </a:path>
                  </a:pathLst>
                </a:custGeom>
                <a:solidFill>
                  <a:srgbClr val="74B3E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02" name="Google Shape;1002;p32"/>
                <p:cNvSpPr/>
                <p:nvPr/>
              </p:nvSpPr>
              <p:spPr>
                <a:xfrm>
                  <a:off x="1043" y="2439"/>
                  <a:ext cx="4" cy="3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53" extrusionOk="0">
                      <a:moveTo>
                        <a:pt x="0" y="644"/>
                      </a:moveTo>
                      <a:lnTo>
                        <a:pt x="0" y="0"/>
                      </a:lnTo>
                      <a:lnTo>
                        <a:pt x="4" y="9"/>
                      </a:lnTo>
                      <a:lnTo>
                        <a:pt x="9" y="22"/>
                      </a:lnTo>
                      <a:lnTo>
                        <a:pt x="9" y="653"/>
                      </a:lnTo>
                      <a:lnTo>
                        <a:pt x="5" y="648"/>
                      </a:lnTo>
                      <a:lnTo>
                        <a:pt x="0" y="646"/>
                      </a:lnTo>
                      <a:lnTo>
                        <a:pt x="0" y="646"/>
                      </a:lnTo>
                      <a:lnTo>
                        <a:pt x="0" y="644"/>
                      </a:lnTo>
                      <a:close/>
                    </a:path>
                  </a:pathLst>
                </a:custGeom>
                <a:solidFill>
                  <a:srgbClr val="73B3E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03" name="Google Shape;1003;p32"/>
                <p:cNvSpPr/>
                <p:nvPr/>
              </p:nvSpPr>
              <p:spPr>
                <a:xfrm>
                  <a:off x="1045" y="2444"/>
                  <a:ext cx="5" cy="3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45" extrusionOk="0">
                      <a:moveTo>
                        <a:pt x="0" y="637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8" y="16"/>
                      </a:lnTo>
                      <a:lnTo>
                        <a:pt x="8" y="20"/>
                      </a:lnTo>
                      <a:lnTo>
                        <a:pt x="9" y="21"/>
                      </a:lnTo>
                      <a:lnTo>
                        <a:pt x="9" y="645"/>
                      </a:lnTo>
                      <a:lnTo>
                        <a:pt x="4" y="642"/>
                      </a:lnTo>
                      <a:lnTo>
                        <a:pt x="0" y="637"/>
                      </a:lnTo>
                      <a:close/>
                    </a:path>
                  </a:pathLst>
                </a:custGeom>
                <a:solidFill>
                  <a:srgbClr val="73B2E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04" name="Google Shape;1004;p32"/>
                <p:cNvSpPr/>
                <p:nvPr/>
              </p:nvSpPr>
              <p:spPr>
                <a:xfrm>
                  <a:off x="1047" y="2450"/>
                  <a:ext cx="5" cy="3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640" extrusionOk="0">
                      <a:moveTo>
                        <a:pt x="0" y="631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5"/>
                      </a:lnTo>
                      <a:lnTo>
                        <a:pt x="7" y="12"/>
                      </a:lnTo>
                      <a:lnTo>
                        <a:pt x="11" y="19"/>
                      </a:lnTo>
                      <a:lnTo>
                        <a:pt x="11" y="640"/>
                      </a:lnTo>
                      <a:lnTo>
                        <a:pt x="5" y="634"/>
                      </a:lnTo>
                      <a:lnTo>
                        <a:pt x="0" y="631"/>
                      </a:lnTo>
                      <a:close/>
                    </a:path>
                  </a:pathLst>
                </a:custGeom>
                <a:solidFill>
                  <a:srgbClr val="72B2E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05" name="Google Shape;1005;p32"/>
                <p:cNvSpPr/>
                <p:nvPr/>
              </p:nvSpPr>
              <p:spPr>
                <a:xfrm>
                  <a:off x="1050" y="2455"/>
                  <a:ext cx="4" cy="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35" extrusionOk="0">
                      <a:moveTo>
                        <a:pt x="0" y="624"/>
                      </a:moveTo>
                      <a:lnTo>
                        <a:pt x="0" y="0"/>
                      </a:lnTo>
                      <a:lnTo>
                        <a:pt x="4" y="9"/>
                      </a:lnTo>
                      <a:lnTo>
                        <a:pt x="9" y="18"/>
                      </a:lnTo>
                      <a:lnTo>
                        <a:pt x="9" y="635"/>
                      </a:lnTo>
                      <a:lnTo>
                        <a:pt x="6" y="630"/>
                      </a:lnTo>
                      <a:lnTo>
                        <a:pt x="0" y="624"/>
                      </a:lnTo>
                      <a:close/>
                    </a:path>
                  </a:pathLst>
                </a:custGeom>
                <a:solidFill>
                  <a:srgbClr val="71B2E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06" name="Google Shape;1006;p32"/>
                <p:cNvSpPr/>
                <p:nvPr/>
              </p:nvSpPr>
              <p:spPr>
                <a:xfrm>
                  <a:off x="1052" y="2460"/>
                  <a:ext cx="5" cy="3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32" extrusionOk="0">
                      <a:moveTo>
                        <a:pt x="0" y="621"/>
                      </a:moveTo>
                      <a:lnTo>
                        <a:pt x="0" y="0"/>
                      </a:lnTo>
                      <a:lnTo>
                        <a:pt x="3" y="9"/>
                      </a:lnTo>
                      <a:lnTo>
                        <a:pt x="9" y="17"/>
                      </a:lnTo>
                      <a:lnTo>
                        <a:pt x="9" y="632"/>
                      </a:lnTo>
                      <a:lnTo>
                        <a:pt x="3" y="626"/>
                      </a:lnTo>
                      <a:lnTo>
                        <a:pt x="0" y="621"/>
                      </a:lnTo>
                      <a:close/>
                    </a:path>
                  </a:pathLst>
                </a:custGeom>
                <a:solidFill>
                  <a:srgbClr val="70B1E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07" name="Google Shape;1007;p32"/>
                <p:cNvSpPr/>
                <p:nvPr/>
              </p:nvSpPr>
              <p:spPr>
                <a:xfrm>
                  <a:off x="1054" y="2464"/>
                  <a:ext cx="6" cy="3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626" extrusionOk="0">
                      <a:moveTo>
                        <a:pt x="0" y="617"/>
                      </a:moveTo>
                      <a:lnTo>
                        <a:pt x="0" y="0"/>
                      </a:lnTo>
                      <a:lnTo>
                        <a:pt x="6" y="8"/>
                      </a:lnTo>
                      <a:lnTo>
                        <a:pt x="11" y="15"/>
                      </a:lnTo>
                      <a:lnTo>
                        <a:pt x="11" y="626"/>
                      </a:lnTo>
                      <a:lnTo>
                        <a:pt x="6" y="621"/>
                      </a:lnTo>
                      <a:lnTo>
                        <a:pt x="0" y="617"/>
                      </a:lnTo>
                      <a:close/>
                    </a:path>
                  </a:pathLst>
                </a:custGeom>
                <a:solidFill>
                  <a:srgbClr val="6FB1E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08" name="Google Shape;1008;p32"/>
                <p:cNvSpPr/>
                <p:nvPr/>
              </p:nvSpPr>
              <p:spPr>
                <a:xfrm>
                  <a:off x="1057" y="2468"/>
                  <a:ext cx="4" cy="3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24" extrusionOk="0">
                      <a:moveTo>
                        <a:pt x="0" y="615"/>
                      </a:moveTo>
                      <a:lnTo>
                        <a:pt x="0" y="0"/>
                      </a:lnTo>
                      <a:lnTo>
                        <a:pt x="5" y="7"/>
                      </a:lnTo>
                      <a:lnTo>
                        <a:pt x="9" y="14"/>
                      </a:lnTo>
                      <a:lnTo>
                        <a:pt x="9" y="624"/>
                      </a:lnTo>
                      <a:lnTo>
                        <a:pt x="5" y="618"/>
                      </a:lnTo>
                      <a:lnTo>
                        <a:pt x="0" y="615"/>
                      </a:lnTo>
                      <a:close/>
                    </a:path>
                  </a:pathLst>
                </a:custGeom>
                <a:solidFill>
                  <a:srgbClr val="6FB0E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09" name="Google Shape;1009;p32"/>
                <p:cNvSpPr/>
                <p:nvPr/>
              </p:nvSpPr>
              <p:spPr>
                <a:xfrm>
                  <a:off x="1060" y="2471"/>
                  <a:ext cx="4" cy="3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24" extrusionOk="0">
                      <a:moveTo>
                        <a:pt x="0" y="611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9" y="12"/>
                      </a:lnTo>
                      <a:lnTo>
                        <a:pt x="9" y="624"/>
                      </a:lnTo>
                      <a:lnTo>
                        <a:pt x="4" y="617"/>
                      </a:lnTo>
                      <a:lnTo>
                        <a:pt x="0" y="611"/>
                      </a:lnTo>
                      <a:close/>
                    </a:path>
                  </a:pathLst>
                </a:custGeom>
                <a:solidFill>
                  <a:srgbClr val="6EB0E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10" name="Google Shape;1010;p32"/>
                <p:cNvSpPr/>
                <p:nvPr/>
              </p:nvSpPr>
              <p:spPr>
                <a:xfrm>
                  <a:off x="1061" y="2475"/>
                  <a:ext cx="6" cy="3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622" extrusionOk="0">
                      <a:moveTo>
                        <a:pt x="0" y="610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10" y="12"/>
                      </a:lnTo>
                      <a:lnTo>
                        <a:pt x="10" y="622"/>
                      </a:lnTo>
                      <a:lnTo>
                        <a:pt x="5" y="617"/>
                      </a:lnTo>
                      <a:lnTo>
                        <a:pt x="0" y="610"/>
                      </a:lnTo>
                      <a:close/>
                    </a:path>
                  </a:pathLst>
                </a:custGeom>
                <a:solidFill>
                  <a:srgbClr val="6DB0E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011" name="Google Shape;1011;p32"/>
              <p:cNvSpPr/>
              <p:nvPr/>
            </p:nvSpPr>
            <p:spPr>
              <a:xfrm>
                <a:off x="1064" y="2478"/>
                <a:ext cx="5" cy="312"/>
              </a:xfrm>
              <a:custGeom>
                <a:avLst/>
                <a:gdLst/>
                <a:ahLst/>
                <a:cxnLst/>
                <a:rect l="l" t="t" r="r" b="b"/>
                <a:pathLst>
                  <a:path w="9" h="623" extrusionOk="0">
                    <a:moveTo>
                      <a:pt x="0" y="612"/>
                    </a:moveTo>
                    <a:lnTo>
                      <a:pt x="0" y="0"/>
                    </a:lnTo>
                    <a:lnTo>
                      <a:pt x="5" y="7"/>
                    </a:lnTo>
                    <a:lnTo>
                      <a:pt x="9" y="13"/>
                    </a:lnTo>
                    <a:lnTo>
                      <a:pt x="9" y="623"/>
                    </a:lnTo>
                    <a:lnTo>
                      <a:pt x="5" y="617"/>
                    </a:lnTo>
                    <a:lnTo>
                      <a:pt x="0" y="612"/>
                    </a:lnTo>
                    <a:close/>
                  </a:path>
                </a:pathLst>
              </a:custGeom>
              <a:solidFill>
                <a:srgbClr val="6CAFD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12" name="Google Shape;1012;p32"/>
              <p:cNvSpPr/>
              <p:nvPr/>
            </p:nvSpPr>
            <p:spPr>
              <a:xfrm>
                <a:off x="1067" y="2481"/>
                <a:ext cx="4" cy="311"/>
              </a:xfrm>
              <a:custGeom>
                <a:avLst/>
                <a:gdLst/>
                <a:ahLst/>
                <a:cxnLst/>
                <a:rect l="l" t="t" r="r" b="b"/>
                <a:pathLst>
                  <a:path w="9" h="621" extrusionOk="0">
                    <a:moveTo>
                      <a:pt x="0" y="610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11"/>
                    </a:lnTo>
                    <a:lnTo>
                      <a:pt x="9" y="621"/>
                    </a:lnTo>
                    <a:lnTo>
                      <a:pt x="4" y="616"/>
                    </a:lnTo>
                    <a:lnTo>
                      <a:pt x="0" y="610"/>
                    </a:lnTo>
                    <a:close/>
                  </a:path>
                </a:pathLst>
              </a:custGeom>
              <a:solidFill>
                <a:srgbClr val="6BAFD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13" name="Google Shape;1013;p32"/>
              <p:cNvSpPr/>
              <p:nvPr/>
            </p:nvSpPr>
            <p:spPr>
              <a:xfrm>
                <a:off x="1069" y="2484"/>
                <a:ext cx="5" cy="310"/>
              </a:xfrm>
              <a:custGeom>
                <a:avLst/>
                <a:gdLst/>
                <a:ahLst/>
                <a:cxnLst/>
                <a:rect l="l" t="t" r="r" b="b"/>
                <a:pathLst>
                  <a:path w="11" h="620" extrusionOk="0">
                    <a:moveTo>
                      <a:pt x="0" y="610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11" y="11"/>
                    </a:lnTo>
                    <a:lnTo>
                      <a:pt x="11" y="620"/>
                    </a:lnTo>
                    <a:lnTo>
                      <a:pt x="5" y="615"/>
                    </a:lnTo>
                    <a:lnTo>
                      <a:pt x="0" y="610"/>
                    </a:lnTo>
                    <a:close/>
                  </a:path>
                </a:pathLst>
              </a:custGeom>
              <a:solidFill>
                <a:srgbClr val="6AAED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14" name="Google Shape;1014;p32"/>
              <p:cNvSpPr/>
              <p:nvPr/>
            </p:nvSpPr>
            <p:spPr>
              <a:xfrm>
                <a:off x="1071" y="2487"/>
                <a:ext cx="5" cy="311"/>
              </a:xfrm>
              <a:custGeom>
                <a:avLst/>
                <a:gdLst/>
                <a:ahLst/>
                <a:cxnLst/>
                <a:rect l="l" t="t" r="r" b="b"/>
                <a:pathLst>
                  <a:path w="9" h="622" extrusionOk="0">
                    <a:moveTo>
                      <a:pt x="0" y="61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9" y="11"/>
                    </a:lnTo>
                    <a:lnTo>
                      <a:pt x="9" y="622"/>
                    </a:lnTo>
                    <a:lnTo>
                      <a:pt x="6" y="615"/>
                    </a:lnTo>
                    <a:lnTo>
                      <a:pt x="0" y="610"/>
                    </a:lnTo>
                    <a:close/>
                  </a:path>
                </a:pathLst>
              </a:custGeom>
              <a:solidFill>
                <a:srgbClr val="69AED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15" name="Google Shape;1015;p32"/>
              <p:cNvSpPr/>
              <p:nvPr/>
            </p:nvSpPr>
            <p:spPr>
              <a:xfrm>
                <a:off x="1074" y="2489"/>
                <a:ext cx="4" cy="311"/>
              </a:xfrm>
              <a:custGeom>
                <a:avLst/>
                <a:gdLst/>
                <a:ahLst/>
                <a:cxnLst/>
                <a:rect l="l" t="t" r="r" b="b"/>
                <a:pathLst>
                  <a:path w="9" h="622" extrusionOk="0">
                    <a:moveTo>
                      <a:pt x="0" y="609"/>
                    </a:moveTo>
                    <a:lnTo>
                      <a:pt x="0" y="0"/>
                    </a:lnTo>
                    <a:lnTo>
                      <a:pt x="3" y="5"/>
                    </a:lnTo>
                    <a:lnTo>
                      <a:pt x="9" y="10"/>
                    </a:lnTo>
                    <a:lnTo>
                      <a:pt x="9" y="622"/>
                    </a:lnTo>
                    <a:lnTo>
                      <a:pt x="3" y="616"/>
                    </a:lnTo>
                    <a:lnTo>
                      <a:pt x="0" y="609"/>
                    </a:lnTo>
                    <a:close/>
                  </a:path>
                </a:pathLst>
              </a:custGeom>
              <a:solidFill>
                <a:srgbClr val="68AED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16" name="Google Shape;1016;p32"/>
              <p:cNvSpPr/>
              <p:nvPr/>
            </p:nvSpPr>
            <p:spPr>
              <a:xfrm>
                <a:off x="1076" y="2492"/>
                <a:ext cx="5" cy="311"/>
              </a:xfrm>
              <a:custGeom>
                <a:avLst/>
                <a:gdLst/>
                <a:ahLst/>
                <a:cxnLst/>
                <a:rect l="l" t="t" r="r" b="b"/>
                <a:pathLst>
                  <a:path w="11" h="622" extrusionOk="0">
                    <a:moveTo>
                      <a:pt x="0" y="611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11" y="11"/>
                    </a:lnTo>
                    <a:lnTo>
                      <a:pt x="11" y="622"/>
                    </a:lnTo>
                    <a:lnTo>
                      <a:pt x="6" y="617"/>
                    </a:lnTo>
                    <a:lnTo>
                      <a:pt x="0" y="611"/>
                    </a:lnTo>
                    <a:close/>
                  </a:path>
                </a:pathLst>
              </a:custGeom>
              <a:solidFill>
                <a:srgbClr val="68ADD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17" name="Google Shape;1017;p32"/>
              <p:cNvSpPr/>
              <p:nvPr/>
            </p:nvSpPr>
            <p:spPr>
              <a:xfrm>
                <a:off x="1078" y="2495"/>
                <a:ext cx="5" cy="312"/>
              </a:xfrm>
              <a:custGeom>
                <a:avLst/>
                <a:gdLst/>
                <a:ahLst/>
                <a:cxnLst/>
                <a:rect l="l" t="t" r="r" b="b"/>
                <a:pathLst>
                  <a:path w="9" h="624" extrusionOk="0">
                    <a:moveTo>
                      <a:pt x="0" y="612"/>
                    </a:moveTo>
                    <a:lnTo>
                      <a:pt x="0" y="0"/>
                    </a:lnTo>
                    <a:lnTo>
                      <a:pt x="3" y="6"/>
                    </a:lnTo>
                    <a:lnTo>
                      <a:pt x="9" y="11"/>
                    </a:lnTo>
                    <a:lnTo>
                      <a:pt x="9" y="624"/>
                    </a:lnTo>
                    <a:lnTo>
                      <a:pt x="5" y="617"/>
                    </a:lnTo>
                    <a:lnTo>
                      <a:pt x="0" y="612"/>
                    </a:lnTo>
                    <a:close/>
                  </a:path>
                </a:pathLst>
              </a:custGeom>
              <a:solidFill>
                <a:srgbClr val="67ADD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18" name="Google Shape;1018;p32"/>
              <p:cNvSpPr/>
              <p:nvPr/>
            </p:nvSpPr>
            <p:spPr>
              <a:xfrm>
                <a:off x="1081" y="2497"/>
                <a:ext cx="5" cy="312"/>
              </a:xfrm>
              <a:custGeom>
                <a:avLst/>
                <a:gdLst/>
                <a:ahLst/>
                <a:cxnLst/>
                <a:rect l="l" t="t" r="r" b="b"/>
                <a:pathLst>
                  <a:path w="9" h="624" extrusionOk="0">
                    <a:moveTo>
                      <a:pt x="0" y="611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9"/>
                    </a:lnTo>
                    <a:lnTo>
                      <a:pt x="9" y="624"/>
                    </a:lnTo>
                    <a:lnTo>
                      <a:pt x="4" y="618"/>
                    </a:lnTo>
                    <a:lnTo>
                      <a:pt x="0" y="611"/>
                    </a:lnTo>
                    <a:close/>
                  </a:path>
                </a:pathLst>
              </a:custGeom>
              <a:solidFill>
                <a:srgbClr val="66ACD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19" name="Google Shape;1019;p32"/>
              <p:cNvSpPr/>
              <p:nvPr/>
            </p:nvSpPr>
            <p:spPr>
              <a:xfrm>
                <a:off x="1083" y="2500"/>
                <a:ext cx="4" cy="312"/>
              </a:xfrm>
              <a:custGeom>
                <a:avLst/>
                <a:gdLst/>
                <a:ahLst/>
                <a:cxnLst/>
                <a:rect l="l" t="t" r="r" b="b"/>
                <a:pathLst>
                  <a:path w="9" h="624" extrusionOk="0">
                    <a:moveTo>
                      <a:pt x="0" y="613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9" y="9"/>
                    </a:lnTo>
                    <a:lnTo>
                      <a:pt x="9" y="624"/>
                    </a:lnTo>
                    <a:lnTo>
                      <a:pt x="5" y="619"/>
                    </a:lnTo>
                    <a:lnTo>
                      <a:pt x="0" y="613"/>
                    </a:lnTo>
                    <a:close/>
                  </a:path>
                </a:pathLst>
              </a:custGeom>
              <a:solidFill>
                <a:srgbClr val="65ACD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20" name="Google Shape;1020;p32"/>
              <p:cNvSpPr/>
              <p:nvPr/>
            </p:nvSpPr>
            <p:spPr>
              <a:xfrm>
                <a:off x="1086" y="2502"/>
                <a:ext cx="4" cy="314"/>
              </a:xfrm>
              <a:custGeom>
                <a:avLst/>
                <a:gdLst/>
                <a:ahLst/>
                <a:cxnLst/>
                <a:rect l="l" t="t" r="r" b="b"/>
                <a:pathLst>
                  <a:path w="9" h="627" extrusionOk="0">
                    <a:moveTo>
                      <a:pt x="0" y="615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10"/>
                    </a:lnTo>
                    <a:lnTo>
                      <a:pt x="9" y="627"/>
                    </a:lnTo>
                    <a:lnTo>
                      <a:pt x="4" y="620"/>
                    </a:lnTo>
                    <a:lnTo>
                      <a:pt x="0" y="615"/>
                    </a:lnTo>
                    <a:close/>
                  </a:path>
                </a:pathLst>
              </a:custGeom>
              <a:solidFill>
                <a:srgbClr val="63ACD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21" name="Google Shape;1021;p32"/>
              <p:cNvSpPr/>
              <p:nvPr/>
            </p:nvSpPr>
            <p:spPr>
              <a:xfrm>
                <a:off x="1087" y="2505"/>
                <a:ext cx="6" cy="312"/>
              </a:xfrm>
              <a:custGeom>
                <a:avLst/>
                <a:gdLst/>
                <a:ahLst/>
                <a:cxnLst/>
                <a:rect l="l" t="t" r="r" b="b"/>
                <a:pathLst>
                  <a:path w="10" h="628" extrusionOk="0">
                    <a:moveTo>
                      <a:pt x="0" y="615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10" y="11"/>
                    </a:lnTo>
                    <a:lnTo>
                      <a:pt x="10" y="628"/>
                    </a:lnTo>
                    <a:lnTo>
                      <a:pt x="5" y="622"/>
                    </a:lnTo>
                    <a:lnTo>
                      <a:pt x="0" y="615"/>
                    </a:lnTo>
                    <a:close/>
                  </a:path>
                </a:pathLst>
              </a:custGeom>
              <a:solidFill>
                <a:srgbClr val="63ABD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22" name="Google Shape;1022;p32"/>
              <p:cNvSpPr/>
              <p:nvPr/>
            </p:nvSpPr>
            <p:spPr>
              <a:xfrm>
                <a:off x="1090" y="2507"/>
                <a:ext cx="4" cy="315"/>
              </a:xfrm>
              <a:custGeom>
                <a:avLst/>
                <a:gdLst/>
                <a:ahLst/>
                <a:cxnLst/>
                <a:rect l="l" t="t" r="r" b="b"/>
                <a:pathLst>
                  <a:path w="9" h="630" extrusionOk="0">
                    <a:moveTo>
                      <a:pt x="0" y="617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9"/>
                    </a:lnTo>
                    <a:lnTo>
                      <a:pt x="9" y="630"/>
                    </a:lnTo>
                    <a:lnTo>
                      <a:pt x="5" y="623"/>
                    </a:lnTo>
                    <a:lnTo>
                      <a:pt x="0" y="617"/>
                    </a:lnTo>
                    <a:close/>
                  </a:path>
                </a:pathLst>
              </a:custGeom>
              <a:solidFill>
                <a:srgbClr val="62ABD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23" name="Google Shape;1023;p32"/>
              <p:cNvSpPr/>
              <p:nvPr/>
            </p:nvSpPr>
            <p:spPr>
              <a:xfrm>
                <a:off x="1093" y="2510"/>
                <a:ext cx="4" cy="314"/>
              </a:xfrm>
              <a:custGeom>
                <a:avLst/>
                <a:gdLst/>
                <a:ahLst/>
                <a:cxnLst/>
                <a:rect l="l" t="t" r="r" b="b"/>
                <a:pathLst>
                  <a:path w="9" h="629" extrusionOk="0">
                    <a:moveTo>
                      <a:pt x="0" y="617"/>
                    </a:moveTo>
                    <a:lnTo>
                      <a:pt x="0" y="0"/>
                    </a:lnTo>
                    <a:lnTo>
                      <a:pt x="4" y="3"/>
                    </a:lnTo>
                    <a:lnTo>
                      <a:pt x="9" y="9"/>
                    </a:lnTo>
                    <a:lnTo>
                      <a:pt x="9" y="629"/>
                    </a:lnTo>
                    <a:lnTo>
                      <a:pt x="4" y="624"/>
                    </a:lnTo>
                    <a:lnTo>
                      <a:pt x="0" y="617"/>
                    </a:lnTo>
                    <a:close/>
                  </a:path>
                </a:pathLst>
              </a:custGeom>
              <a:solidFill>
                <a:srgbClr val="61ABD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24" name="Google Shape;1024;p32"/>
              <p:cNvSpPr/>
              <p:nvPr/>
            </p:nvSpPr>
            <p:spPr>
              <a:xfrm>
                <a:off x="1094" y="2512"/>
                <a:ext cx="6" cy="316"/>
              </a:xfrm>
              <a:custGeom>
                <a:avLst/>
                <a:gdLst/>
                <a:ahLst/>
                <a:cxnLst/>
                <a:rect l="l" t="t" r="r" b="b"/>
                <a:pathLst>
                  <a:path w="11" h="633" extrusionOk="0">
                    <a:moveTo>
                      <a:pt x="0" y="621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11" y="11"/>
                    </a:lnTo>
                    <a:lnTo>
                      <a:pt x="11" y="633"/>
                    </a:lnTo>
                    <a:lnTo>
                      <a:pt x="5" y="626"/>
                    </a:lnTo>
                    <a:lnTo>
                      <a:pt x="0" y="621"/>
                    </a:lnTo>
                    <a:close/>
                  </a:path>
                </a:pathLst>
              </a:custGeom>
              <a:solidFill>
                <a:srgbClr val="60AAD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25" name="Google Shape;1025;p32"/>
              <p:cNvSpPr/>
              <p:nvPr/>
            </p:nvSpPr>
            <p:spPr>
              <a:xfrm>
                <a:off x="1097" y="2514"/>
                <a:ext cx="5" cy="318"/>
              </a:xfrm>
              <a:custGeom>
                <a:avLst/>
                <a:gdLst/>
                <a:ahLst/>
                <a:cxnLst/>
                <a:rect l="l" t="t" r="r" b="b"/>
                <a:pathLst>
                  <a:path w="9" h="635" extrusionOk="0">
                    <a:moveTo>
                      <a:pt x="0" y="620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9"/>
                    </a:lnTo>
                    <a:lnTo>
                      <a:pt x="9" y="635"/>
                    </a:lnTo>
                    <a:lnTo>
                      <a:pt x="6" y="627"/>
                    </a:lnTo>
                    <a:lnTo>
                      <a:pt x="0" y="620"/>
                    </a:lnTo>
                    <a:close/>
                  </a:path>
                </a:pathLst>
              </a:custGeom>
              <a:solidFill>
                <a:srgbClr val="5FAAD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26" name="Google Shape;1026;p32"/>
              <p:cNvSpPr/>
              <p:nvPr/>
            </p:nvSpPr>
            <p:spPr>
              <a:xfrm>
                <a:off x="1100" y="2517"/>
                <a:ext cx="4" cy="318"/>
              </a:xfrm>
              <a:custGeom>
                <a:avLst/>
                <a:gdLst/>
                <a:ahLst/>
                <a:cxnLst/>
                <a:rect l="l" t="t" r="r" b="b"/>
                <a:pathLst>
                  <a:path w="9" h="635" extrusionOk="0">
                    <a:moveTo>
                      <a:pt x="0" y="622"/>
                    </a:moveTo>
                    <a:lnTo>
                      <a:pt x="0" y="0"/>
                    </a:lnTo>
                    <a:lnTo>
                      <a:pt x="3" y="4"/>
                    </a:lnTo>
                    <a:lnTo>
                      <a:pt x="9" y="9"/>
                    </a:lnTo>
                    <a:lnTo>
                      <a:pt x="9" y="635"/>
                    </a:lnTo>
                    <a:lnTo>
                      <a:pt x="3" y="630"/>
                    </a:lnTo>
                    <a:lnTo>
                      <a:pt x="0" y="622"/>
                    </a:lnTo>
                    <a:close/>
                  </a:path>
                </a:pathLst>
              </a:custGeom>
              <a:solidFill>
                <a:srgbClr val="5EA9D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27" name="Google Shape;1027;p32"/>
              <p:cNvSpPr/>
              <p:nvPr/>
            </p:nvSpPr>
            <p:spPr>
              <a:xfrm>
                <a:off x="1102" y="2519"/>
                <a:ext cx="5" cy="319"/>
              </a:xfrm>
              <a:custGeom>
                <a:avLst/>
                <a:gdLst/>
                <a:ahLst/>
                <a:cxnLst/>
                <a:rect l="l" t="t" r="r" b="b"/>
                <a:pathLst>
                  <a:path w="11" h="638" extrusionOk="0">
                    <a:moveTo>
                      <a:pt x="0" y="626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11" y="9"/>
                    </a:lnTo>
                    <a:lnTo>
                      <a:pt x="11" y="638"/>
                    </a:lnTo>
                    <a:lnTo>
                      <a:pt x="6" y="631"/>
                    </a:lnTo>
                    <a:lnTo>
                      <a:pt x="0" y="626"/>
                    </a:lnTo>
                    <a:close/>
                  </a:path>
                </a:pathLst>
              </a:custGeom>
              <a:solidFill>
                <a:srgbClr val="5DA9D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28" name="Google Shape;1028;p32"/>
              <p:cNvSpPr/>
              <p:nvPr/>
            </p:nvSpPr>
            <p:spPr>
              <a:xfrm>
                <a:off x="1104" y="2522"/>
                <a:ext cx="5" cy="320"/>
              </a:xfrm>
              <a:custGeom>
                <a:avLst/>
                <a:gdLst/>
                <a:ahLst/>
                <a:cxnLst/>
                <a:rect l="l" t="t" r="r" b="b"/>
                <a:pathLst>
                  <a:path w="9" h="639" extrusionOk="0">
                    <a:moveTo>
                      <a:pt x="0" y="626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9" y="9"/>
                    </a:lnTo>
                    <a:lnTo>
                      <a:pt x="9" y="639"/>
                    </a:lnTo>
                    <a:lnTo>
                      <a:pt x="5" y="633"/>
                    </a:lnTo>
                    <a:lnTo>
                      <a:pt x="0" y="626"/>
                    </a:lnTo>
                    <a:close/>
                  </a:path>
                </a:pathLst>
              </a:custGeom>
              <a:solidFill>
                <a:srgbClr val="5CA8D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29" name="Google Shape;1029;p32"/>
              <p:cNvSpPr/>
              <p:nvPr/>
            </p:nvSpPr>
            <p:spPr>
              <a:xfrm>
                <a:off x="1107" y="2523"/>
                <a:ext cx="5" cy="321"/>
              </a:xfrm>
              <a:custGeom>
                <a:avLst/>
                <a:gdLst/>
                <a:ahLst/>
                <a:cxnLst/>
                <a:rect l="l" t="t" r="r" b="b"/>
                <a:pathLst>
                  <a:path w="9" h="642" extrusionOk="0">
                    <a:moveTo>
                      <a:pt x="0" y="629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11"/>
                    </a:lnTo>
                    <a:lnTo>
                      <a:pt x="9" y="642"/>
                    </a:lnTo>
                    <a:lnTo>
                      <a:pt x="4" y="635"/>
                    </a:lnTo>
                    <a:lnTo>
                      <a:pt x="0" y="629"/>
                    </a:lnTo>
                    <a:close/>
                  </a:path>
                </a:pathLst>
              </a:custGeom>
              <a:solidFill>
                <a:srgbClr val="5AA8D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0" name="Google Shape;1030;p32"/>
              <p:cNvSpPr/>
              <p:nvPr/>
            </p:nvSpPr>
            <p:spPr>
              <a:xfrm>
                <a:off x="1109" y="2526"/>
                <a:ext cx="5" cy="322"/>
              </a:xfrm>
              <a:custGeom>
                <a:avLst/>
                <a:gdLst/>
                <a:ahLst/>
                <a:cxnLst/>
                <a:rect l="l" t="t" r="r" b="b"/>
                <a:pathLst>
                  <a:path w="10" h="644" extrusionOk="0">
                    <a:moveTo>
                      <a:pt x="0" y="630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10" y="9"/>
                    </a:lnTo>
                    <a:lnTo>
                      <a:pt x="10" y="644"/>
                    </a:lnTo>
                    <a:lnTo>
                      <a:pt x="5" y="637"/>
                    </a:lnTo>
                    <a:lnTo>
                      <a:pt x="0" y="630"/>
                    </a:lnTo>
                    <a:close/>
                  </a:path>
                </a:pathLst>
              </a:custGeom>
              <a:solidFill>
                <a:srgbClr val="5AA8D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1" name="Google Shape;1031;p32"/>
              <p:cNvSpPr/>
              <p:nvPr/>
            </p:nvSpPr>
            <p:spPr>
              <a:xfrm>
                <a:off x="1112" y="2529"/>
                <a:ext cx="4" cy="322"/>
              </a:xfrm>
              <a:custGeom>
                <a:avLst/>
                <a:gdLst/>
                <a:ahLst/>
                <a:cxnLst/>
                <a:rect l="l" t="t" r="r" b="b"/>
                <a:pathLst>
                  <a:path w="9" h="643" extrusionOk="0">
                    <a:moveTo>
                      <a:pt x="0" y="631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9" y="8"/>
                    </a:lnTo>
                    <a:lnTo>
                      <a:pt x="9" y="643"/>
                    </a:lnTo>
                    <a:lnTo>
                      <a:pt x="5" y="638"/>
                    </a:lnTo>
                    <a:lnTo>
                      <a:pt x="0" y="631"/>
                    </a:lnTo>
                    <a:close/>
                  </a:path>
                </a:pathLst>
              </a:custGeom>
              <a:solidFill>
                <a:srgbClr val="59A6D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2" name="Google Shape;1032;p32"/>
              <p:cNvSpPr/>
              <p:nvPr/>
            </p:nvSpPr>
            <p:spPr>
              <a:xfrm>
                <a:off x="1114" y="2531"/>
                <a:ext cx="5" cy="323"/>
              </a:xfrm>
              <a:custGeom>
                <a:avLst/>
                <a:gdLst/>
                <a:ahLst/>
                <a:cxnLst/>
                <a:rect l="l" t="t" r="r" b="b"/>
                <a:pathLst>
                  <a:path w="9" h="647" extrusionOk="0">
                    <a:moveTo>
                      <a:pt x="0" y="635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9"/>
                    </a:lnTo>
                    <a:lnTo>
                      <a:pt x="9" y="647"/>
                    </a:lnTo>
                    <a:lnTo>
                      <a:pt x="4" y="640"/>
                    </a:lnTo>
                    <a:lnTo>
                      <a:pt x="0" y="635"/>
                    </a:lnTo>
                    <a:close/>
                  </a:path>
                </a:pathLst>
              </a:custGeom>
              <a:solidFill>
                <a:srgbClr val="58A6D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3" name="Google Shape;1033;p32"/>
              <p:cNvSpPr/>
              <p:nvPr/>
            </p:nvSpPr>
            <p:spPr>
              <a:xfrm>
                <a:off x="1116" y="2533"/>
                <a:ext cx="5" cy="325"/>
              </a:xfrm>
              <a:custGeom>
                <a:avLst/>
                <a:gdLst/>
                <a:ahLst/>
                <a:cxnLst/>
                <a:rect l="l" t="t" r="r" b="b"/>
                <a:pathLst>
                  <a:path w="11" h="650" extrusionOk="0">
                    <a:moveTo>
                      <a:pt x="0" y="635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1" y="9"/>
                    </a:lnTo>
                    <a:lnTo>
                      <a:pt x="11" y="650"/>
                    </a:lnTo>
                    <a:lnTo>
                      <a:pt x="5" y="642"/>
                    </a:lnTo>
                    <a:lnTo>
                      <a:pt x="0" y="635"/>
                    </a:lnTo>
                    <a:close/>
                  </a:path>
                </a:pathLst>
              </a:custGeom>
              <a:solidFill>
                <a:srgbClr val="56A6D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4" name="Google Shape;1034;p32"/>
              <p:cNvSpPr/>
              <p:nvPr/>
            </p:nvSpPr>
            <p:spPr>
              <a:xfrm>
                <a:off x="1119" y="2535"/>
                <a:ext cx="4" cy="327"/>
              </a:xfrm>
              <a:custGeom>
                <a:avLst/>
                <a:gdLst/>
                <a:ahLst/>
                <a:cxnLst/>
                <a:rect l="l" t="t" r="r" b="b"/>
                <a:pathLst>
                  <a:path w="9" h="653" extrusionOk="0">
                    <a:moveTo>
                      <a:pt x="0" y="638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11"/>
                    </a:lnTo>
                    <a:lnTo>
                      <a:pt x="9" y="653"/>
                    </a:lnTo>
                    <a:lnTo>
                      <a:pt x="6" y="646"/>
                    </a:lnTo>
                    <a:lnTo>
                      <a:pt x="0" y="638"/>
                    </a:lnTo>
                    <a:close/>
                  </a:path>
                </a:pathLst>
              </a:custGeom>
              <a:solidFill>
                <a:srgbClr val="55A5D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5" name="Google Shape;1035;p32"/>
              <p:cNvSpPr/>
              <p:nvPr/>
            </p:nvSpPr>
            <p:spPr>
              <a:xfrm>
                <a:off x="1121" y="2538"/>
                <a:ext cx="5" cy="327"/>
              </a:xfrm>
              <a:custGeom>
                <a:avLst/>
                <a:gdLst/>
                <a:ahLst/>
                <a:cxnLst/>
                <a:rect l="l" t="t" r="r" b="b"/>
                <a:pathLst>
                  <a:path w="9" h="653" extrusionOk="0">
                    <a:moveTo>
                      <a:pt x="0" y="641"/>
                    </a:moveTo>
                    <a:lnTo>
                      <a:pt x="0" y="0"/>
                    </a:lnTo>
                    <a:lnTo>
                      <a:pt x="3" y="6"/>
                    </a:lnTo>
                    <a:lnTo>
                      <a:pt x="9" y="9"/>
                    </a:lnTo>
                    <a:lnTo>
                      <a:pt x="9" y="653"/>
                    </a:lnTo>
                    <a:lnTo>
                      <a:pt x="3" y="648"/>
                    </a:lnTo>
                    <a:lnTo>
                      <a:pt x="0" y="641"/>
                    </a:lnTo>
                    <a:close/>
                  </a:path>
                </a:pathLst>
              </a:custGeom>
              <a:solidFill>
                <a:srgbClr val="54A5D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6" name="Google Shape;1036;p32"/>
              <p:cNvSpPr/>
              <p:nvPr/>
            </p:nvSpPr>
            <p:spPr>
              <a:xfrm>
                <a:off x="1123" y="2540"/>
                <a:ext cx="6" cy="329"/>
              </a:xfrm>
              <a:custGeom>
                <a:avLst/>
                <a:gdLst/>
                <a:ahLst/>
                <a:cxnLst/>
                <a:rect l="l" t="t" r="r" b="b"/>
                <a:pathLst>
                  <a:path w="11" h="654" extrusionOk="0">
                    <a:moveTo>
                      <a:pt x="0" y="642"/>
                    </a:moveTo>
                    <a:lnTo>
                      <a:pt x="0" y="0"/>
                    </a:lnTo>
                    <a:lnTo>
                      <a:pt x="6" y="3"/>
                    </a:lnTo>
                    <a:lnTo>
                      <a:pt x="11" y="9"/>
                    </a:lnTo>
                    <a:lnTo>
                      <a:pt x="11" y="654"/>
                    </a:lnTo>
                    <a:lnTo>
                      <a:pt x="6" y="647"/>
                    </a:lnTo>
                    <a:lnTo>
                      <a:pt x="0" y="642"/>
                    </a:lnTo>
                    <a:close/>
                  </a:path>
                </a:pathLst>
              </a:custGeom>
              <a:solidFill>
                <a:srgbClr val="53A4D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7" name="Google Shape;1037;p32"/>
              <p:cNvSpPr/>
              <p:nvPr/>
            </p:nvSpPr>
            <p:spPr>
              <a:xfrm>
                <a:off x="1126" y="2542"/>
                <a:ext cx="4" cy="329"/>
              </a:xfrm>
              <a:custGeom>
                <a:avLst/>
                <a:gdLst/>
                <a:ahLst/>
                <a:cxnLst/>
                <a:rect l="l" t="t" r="r" b="b"/>
                <a:pathLst>
                  <a:path w="9" h="658" extrusionOk="0">
                    <a:moveTo>
                      <a:pt x="0" y="644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11"/>
                    </a:lnTo>
                    <a:lnTo>
                      <a:pt x="9" y="658"/>
                    </a:lnTo>
                    <a:lnTo>
                      <a:pt x="5" y="651"/>
                    </a:lnTo>
                    <a:lnTo>
                      <a:pt x="0" y="644"/>
                    </a:lnTo>
                    <a:close/>
                  </a:path>
                </a:pathLst>
              </a:custGeom>
              <a:solidFill>
                <a:srgbClr val="52A3D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8" name="Google Shape;1038;p32"/>
              <p:cNvSpPr/>
              <p:nvPr/>
            </p:nvSpPr>
            <p:spPr>
              <a:xfrm>
                <a:off x="1129" y="2545"/>
                <a:ext cx="4" cy="330"/>
              </a:xfrm>
              <a:custGeom>
                <a:avLst/>
                <a:gdLst/>
                <a:ahLst/>
                <a:cxnLst/>
                <a:rect l="l" t="t" r="r" b="b"/>
                <a:pathLst>
                  <a:path w="9" h="660" extrusionOk="0">
                    <a:moveTo>
                      <a:pt x="0" y="645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9"/>
                    </a:lnTo>
                    <a:lnTo>
                      <a:pt x="9" y="660"/>
                    </a:lnTo>
                    <a:lnTo>
                      <a:pt x="4" y="652"/>
                    </a:lnTo>
                    <a:lnTo>
                      <a:pt x="0" y="645"/>
                    </a:lnTo>
                    <a:close/>
                  </a:path>
                </a:pathLst>
              </a:custGeom>
              <a:solidFill>
                <a:srgbClr val="51A3D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9" name="Google Shape;1039;p32"/>
              <p:cNvSpPr/>
              <p:nvPr/>
            </p:nvSpPr>
            <p:spPr>
              <a:xfrm>
                <a:off x="1130" y="2548"/>
                <a:ext cx="6" cy="329"/>
              </a:xfrm>
              <a:custGeom>
                <a:avLst/>
                <a:gdLst/>
                <a:ahLst/>
                <a:cxnLst/>
                <a:rect l="l" t="t" r="r" b="b"/>
                <a:pathLst>
                  <a:path w="10" h="662" extrusionOk="0">
                    <a:moveTo>
                      <a:pt x="0" y="647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0" y="9"/>
                    </a:lnTo>
                    <a:lnTo>
                      <a:pt x="10" y="662"/>
                    </a:lnTo>
                    <a:lnTo>
                      <a:pt x="5" y="655"/>
                    </a:lnTo>
                    <a:lnTo>
                      <a:pt x="0" y="647"/>
                    </a:lnTo>
                    <a:close/>
                  </a:path>
                </a:pathLst>
              </a:custGeom>
              <a:solidFill>
                <a:srgbClr val="50A3D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0" name="Google Shape;1040;p32"/>
              <p:cNvSpPr/>
              <p:nvPr/>
            </p:nvSpPr>
            <p:spPr>
              <a:xfrm>
                <a:off x="1133" y="2549"/>
                <a:ext cx="5" cy="332"/>
              </a:xfrm>
              <a:custGeom>
                <a:avLst/>
                <a:gdLst/>
                <a:ahLst/>
                <a:cxnLst/>
                <a:rect l="l" t="t" r="r" b="b"/>
                <a:pathLst>
                  <a:path w="9" h="665" extrusionOk="0">
                    <a:moveTo>
                      <a:pt x="0" y="651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9" y="11"/>
                    </a:lnTo>
                    <a:lnTo>
                      <a:pt x="9" y="665"/>
                    </a:lnTo>
                    <a:lnTo>
                      <a:pt x="5" y="658"/>
                    </a:lnTo>
                    <a:lnTo>
                      <a:pt x="0" y="651"/>
                    </a:lnTo>
                    <a:close/>
                  </a:path>
                </a:pathLst>
              </a:custGeom>
              <a:solidFill>
                <a:srgbClr val="4FA3D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1" name="Google Shape;1041;p32"/>
              <p:cNvSpPr/>
              <p:nvPr/>
            </p:nvSpPr>
            <p:spPr>
              <a:xfrm>
                <a:off x="1136" y="2552"/>
                <a:ext cx="4" cy="334"/>
              </a:xfrm>
              <a:custGeom>
                <a:avLst/>
                <a:gdLst/>
                <a:ahLst/>
                <a:cxnLst/>
                <a:rect l="l" t="t" r="r" b="b"/>
                <a:pathLst>
                  <a:path w="9" h="667" extrusionOk="0">
                    <a:moveTo>
                      <a:pt x="0" y="653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11"/>
                    </a:lnTo>
                    <a:lnTo>
                      <a:pt x="9" y="667"/>
                    </a:lnTo>
                    <a:lnTo>
                      <a:pt x="6" y="660"/>
                    </a:lnTo>
                    <a:lnTo>
                      <a:pt x="0" y="653"/>
                    </a:lnTo>
                    <a:close/>
                  </a:path>
                </a:pathLst>
              </a:custGeom>
              <a:solidFill>
                <a:srgbClr val="4FA2D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2" name="Google Shape;1042;p32"/>
              <p:cNvSpPr/>
              <p:nvPr/>
            </p:nvSpPr>
            <p:spPr>
              <a:xfrm>
                <a:off x="1138" y="2555"/>
                <a:ext cx="5" cy="334"/>
              </a:xfrm>
              <a:custGeom>
                <a:avLst/>
                <a:gdLst/>
                <a:ahLst/>
                <a:cxnLst/>
                <a:rect l="l" t="t" r="r" b="b"/>
                <a:pathLst>
                  <a:path w="11" h="668" extrusionOk="0">
                    <a:moveTo>
                      <a:pt x="0" y="654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11" y="10"/>
                    </a:lnTo>
                    <a:lnTo>
                      <a:pt x="11" y="668"/>
                    </a:lnTo>
                    <a:lnTo>
                      <a:pt x="9" y="667"/>
                    </a:lnTo>
                    <a:lnTo>
                      <a:pt x="7" y="663"/>
                    </a:lnTo>
                    <a:lnTo>
                      <a:pt x="4" y="659"/>
                    </a:lnTo>
                    <a:lnTo>
                      <a:pt x="0" y="654"/>
                    </a:lnTo>
                    <a:close/>
                  </a:path>
                </a:pathLst>
              </a:custGeom>
              <a:solidFill>
                <a:srgbClr val="4EA2D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3" name="Google Shape;1043;p32"/>
              <p:cNvSpPr/>
              <p:nvPr/>
            </p:nvSpPr>
            <p:spPr>
              <a:xfrm>
                <a:off x="1140" y="2557"/>
                <a:ext cx="5" cy="336"/>
              </a:xfrm>
              <a:custGeom>
                <a:avLst/>
                <a:gdLst/>
                <a:ahLst/>
                <a:cxnLst/>
                <a:rect l="l" t="t" r="r" b="b"/>
                <a:pathLst>
                  <a:path w="9" h="671" extrusionOk="0">
                    <a:moveTo>
                      <a:pt x="0" y="656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11"/>
                    </a:lnTo>
                    <a:lnTo>
                      <a:pt x="9" y="671"/>
                    </a:lnTo>
                    <a:lnTo>
                      <a:pt x="6" y="665"/>
                    </a:lnTo>
                    <a:lnTo>
                      <a:pt x="2" y="658"/>
                    </a:lnTo>
                    <a:lnTo>
                      <a:pt x="0" y="658"/>
                    </a:lnTo>
                    <a:lnTo>
                      <a:pt x="0" y="656"/>
                    </a:lnTo>
                    <a:close/>
                  </a:path>
                </a:pathLst>
              </a:custGeom>
              <a:solidFill>
                <a:srgbClr val="4DA1D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4" name="Google Shape;1044;p32"/>
              <p:cNvSpPr/>
              <p:nvPr/>
            </p:nvSpPr>
            <p:spPr>
              <a:xfrm>
                <a:off x="1143" y="2560"/>
                <a:ext cx="4" cy="337"/>
              </a:xfrm>
              <a:custGeom>
                <a:avLst/>
                <a:gdLst/>
                <a:ahLst/>
                <a:cxnLst/>
                <a:rect l="l" t="t" r="r" b="b"/>
                <a:pathLst>
                  <a:path w="9" h="673" extrusionOk="0">
                    <a:moveTo>
                      <a:pt x="0" y="658"/>
                    </a:moveTo>
                    <a:lnTo>
                      <a:pt x="0" y="0"/>
                    </a:lnTo>
                    <a:lnTo>
                      <a:pt x="3" y="4"/>
                    </a:lnTo>
                    <a:lnTo>
                      <a:pt x="5" y="7"/>
                    </a:lnTo>
                    <a:lnTo>
                      <a:pt x="7" y="9"/>
                    </a:lnTo>
                    <a:lnTo>
                      <a:pt x="9" y="9"/>
                    </a:lnTo>
                    <a:lnTo>
                      <a:pt x="9" y="673"/>
                    </a:lnTo>
                    <a:lnTo>
                      <a:pt x="3" y="666"/>
                    </a:lnTo>
                    <a:lnTo>
                      <a:pt x="0" y="658"/>
                    </a:lnTo>
                    <a:close/>
                  </a:path>
                </a:pathLst>
              </a:custGeom>
              <a:solidFill>
                <a:srgbClr val="4CA1D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5" name="Google Shape;1045;p32"/>
              <p:cNvSpPr/>
              <p:nvPr/>
            </p:nvSpPr>
            <p:spPr>
              <a:xfrm>
                <a:off x="1145" y="2563"/>
                <a:ext cx="5" cy="337"/>
              </a:xfrm>
              <a:custGeom>
                <a:avLst/>
                <a:gdLst/>
                <a:ahLst/>
                <a:cxnLst/>
                <a:rect l="l" t="t" r="r" b="b"/>
                <a:pathLst>
                  <a:path w="11" h="674" extrusionOk="0">
                    <a:moveTo>
                      <a:pt x="0" y="66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6" y="5"/>
                    </a:lnTo>
                    <a:lnTo>
                      <a:pt x="11" y="9"/>
                    </a:lnTo>
                    <a:lnTo>
                      <a:pt x="11" y="674"/>
                    </a:lnTo>
                    <a:lnTo>
                      <a:pt x="6" y="667"/>
                    </a:lnTo>
                    <a:lnTo>
                      <a:pt x="0" y="660"/>
                    </a:lnTo>
                    <a:close/>
                  </a:path>
                </a:pathLst>
              </a:custGeom>
              <a:solidFill>
                <a:srgbClr val="4BA1D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6" name="Google Shape;1046;p32"/>
              <p:cNvSpPr/>
              <p:nvPr/>
            </p:nvSpPr>
            <p:spPr>
              <a:xfrm>
                <a:off x="1147" y="2565"/>
                <a:ext cx="5" cy="338"/>
              </a:xfrm>
              <a:custGeom>
                <a:avLst/>
                <a:gdLst/>
                <a:ahLst/>
                <a:cxnLst/>
                <a:rect l="l" t="t" r="r" b="b"/>
                <a:pathLst>
                  <a:path w="9" h="680" extrusionOk="0">
                    <a:moveTo>
                      <a:pt x="0" y="664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11"/>
                    </a:lnTo>
                    <a:lnTo>
                      <a:pt x="9" y="680"/>
                    </a:lnTo>
                    <a:lnTo>
                      <a:pt x="5" y="671"/>
                    </a:lnTo>
                    <a:lnTo>
                      <a:pt x="0" y="664"/>
                    </a:lnTo>
                    <a:close/>
                  </a:path>
                </a:pathLst>
              </a:custGeom>
              <a:solidFill>
                <a:srgbClr val="4AA0D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7" name="Google Shape;1047;p32"/>
              <p:cNvSpPr/>
              <p:nvPr/>
            </p:nvSpPr>
            <p:spPr>
              <a:xfrm>
                <a:off x="1150" y="2567"/>
                <a:ext cx="5" cy="341"/>
              </a:xfrm>
              <a:custGeom>
                <a:avLst/>
                <a:gdLst/>
                <a:ahLst/>
                <a:cxnLst/>
                <a:rect l="l" t="t" r="r" b="b"/>
                <a:pathLst>
                  <a:path w="9" h="681" extrusionOk="0">
                    <a:moveTo>
                      <a:pt x="0" y="665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10"/>
                    </a:lnTo>
                    <a:lnTo>
                      <a:pt x="9" y="681"/>
                    </a:lnTo>
                    <a:lnTo>
                      <a:pt x="4" y="674"/>
                    </a:lnTo>
                    <a:lnTo>
                      <a:pt x="0" y="665"/>
                    </a:lnTo>
                    <a:close/>
                  </a:path>
                </a:pathLst>
              </a:custGeom>
              <a:solidFill>
                <a:srgbClr val="49A0D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8" name="Google Shape;1048;p32"/>
              <p:cNvSpPr/>
              <p:nvPr/>
            </p:nvSpPr>
            <p:spPr>
              <a:xfrm>
                <a:off x="1152" y="2570"/>
                <a:ext cx="5" cy="341"/>
              </a:xfrm>
              <a:custGeom>
                <a:avLst/>
                <a:gdLst/>
                <a:ahLst/>
                <a:cxnLst/>
                <a:rect l="l" t="t" r="r" b="b"/>
                <a:pathLst>
                  <a:path w="10" h="683" extrusionOk="0">
                    <a:moveTo>
                      <a:pt x="0" y="669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10" y="11"/>
                    </a:lnTo>
                    <a:lnTo>
                      <a:pt x="10" y="683"/>
                    </a:lnTo>
                    <a:lnTo>
                      <a:pt x="5" y="676"/>
                    </a:lnTo>
                    <a:lnTo>
                      <a:pt x="0" y="669"/>
                    </a:lnTo>
                    <a:close/>
                  </a:path>
                </a:pathLst>
              </a:custGeom>
              <a:solidFill>
                <a:srgbClr val="489FD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9" name="Google Shape;1049;p32"/>
              <p:cNvSpPr/>
              <p:nvPr/>
            </p:nvSpPr>
            <p:spPr>
              <a:xfrm>
                <a:off x="1155" y="2573"/>
                <a:ext cx="4" cy="343"/>
              </a:xfrm>
              <a:custGeom>
                <a:avLst/>
                <a:gdLst/>
                <a:ahLst/>
                <a:cxnLst/>
                <a:rect l="l" t="t" r="r" b="b"/>
                <a:pathLst>
                  <a:path w="9" h="685" extrusionOk="0">
                    <a:moveTo>
                      <a:pt x="0" y="671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11"/>
                    </a:lnTo>
                    <a:lnTo>
                      <a:pt x="9" y="685"/>
                    </a:lnTo>
                    <a:lnTo>
                      <a:pt x="5" y="678"/>
                    </a:lnTo>
                    <a:lnTo>
                      <a:pt x="0" y="671"/>
                    </a:lnTo>
                    <a:close/>
                  </a:path>
                </a:pathLst>
              </a:custGeom>
              <a:solidFill>
                <a:srgbClr val="479FD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0" name="Google Shape;1050;p32"/>
              <p:cNvSpPr/>
              <p:nvPr/>
            </p:nvSpPr>
            <p:spPr>
              <a:xfrm>
                <a:off x="1157" y="2575"/>
                <a:ext cx="5" cy="343"/>
              </a:xfrm>
              <a:custGeom>
                <a:avLst/>
                <a:gdLst/>
                <a:ahLst/>
                <a:cxnLst/>
                <a:rect l="l" t="t" r="r" b="b"/>
                <a:pathLst>
                  <a:path w="9" h="685" extrusionOk="0">
                    <a:moveTo>
                      <a:pt x="0" y="672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11"/>
                    </a:lnTo>
                    <a:lnTo>
                      <a:pt x="9" y="685"/>
                    </a:lnTo>
                    <a:lnTo>
                      <a:pt x="4" y="679"/>
                    </a:lnTo>
                    <a:lnTo>
                      <a:pt x="0" y="672"/>
                    </a:lnTo>
                    <a:close/>
                  </a:path>
                </a:pathLst>
              </a:custGeom>
              <a:solidFill>
                <a:srgbClr val="469FD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1" name="Google Shape;1051;p32"/>
              <p:cNvSpPr/>
              <p:nvPr/>
            </p:nvSpPr>
            <p:spPr>
              <a:xfrm>
                <a:off x="1159" y="2578"/>
                <a:ext cx="5" cy="343"/>
              </a:xfrm>
              <a:custGeom>
                <a:avLst/>
                <a:gdLst/>
                <a:ahLst/>
                <a:cxnLst/>
                <a:rect l="l" t="t" r="r" b="b"/>
                <a:pathLst>
                  <a:path w="11" h="687" extrusionOk="0">
                    <a:moveTo>
                      <a:pt x="0" y="674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11" y="11"/>
                    </a:lnTo>
                    <a:lnTo>
                      <a:pt x="11" y="687"/>
                    </a:lnTo>
                    <a:lnTo>
                      <a:pt x="5" y="680"/>
                    </a:lnTo>
                    <a:lnTo>
                      <a:pt x="0" y="674"/>
                    </a:lnTo>
                    <a:close/>
                  </a:path>
                </a:pathLst>
              </a:custGeom>
              <a:solidFill>
                <a:srgbClr val="459ED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2" name="Google Shape;1052;p32"/>
              <p:cNvSpPr/>
              <p:nvPr/>
            </p:nvSpPr>
            <p:spPr>
              <a:xfrm>
                <a:off x="1162" y="2581"/>
                <a:ext cx="4" cy="344"/>
              </a:xfrm>
              <a:custGeom>
                <a:avLst/>
                <a:gdLst/>
                <a:ahLst/>
                <a:cxnLst/>
                <a:rect l="l" t="t" r="r" b="b"/>
                <a:pathLst>
                  <a:path w="9" h="688" extrusionOk="0">
                    <a:moveTo>
                      <a:pt x="0" y="674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10"/>
                    </a:lnTo>
                    <a:lnTo>
                      <a:pt x="9" y="688"/>
                    </a:lnTo>
                    <a:lnTo>
                      <a:pt x="6" y="681"/>
                    </a:lnTo>
                    <a:lnTo>
                      <a:pt x="0" y="674"/>
                    </a:lnTo>
                    <a:close/>
                  </a:path>
                </a:pathLst>
              </a:custGeom>
              <a:solidFill>
                <a:srgbClr val="449ED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3" name="Google Shape;1053;p32"/>
              <p:cNvSpPr/>
              <p:nvPr/>
            </p:nvSpPr>
            <p:spPr>
              <a:xfrm>
                <a:off x="1164" y="2583"/>
                <a:ext cx="5" cy="346"/>
              </a:xfrm>
              <a:custGeom>
                <a:avLst/>
                <a:gdLst/>
                <a:ahLst/>
                <a:cxnLst/>
                <a:rect l="l" t="t" r="r" b="b"/>
                <a:pathLst>
                  <a:path w="9" h="688" extrusionOk="0">
                    <a:moveTo>
                      <a:pt x="0" y="676"/>
                    </a:moveTo>
                    <a:lnTo>
                      <a:pt x="0" y="0"/>
                    </a:lnTo>
                    <a:lnTo>
                      <a:pt x="3" y="5"/>
                    </a:lnTo>
                    <a:lnTo>
                      <a:pt x="9" y="11"/>
                    </a:lnTo>
                    <a:lnTo>
                      <a:pt x="9" y="688"/>
                    </a:lnTo>
                    <a:lnTo>
                      <a:pt x="3" y="683"/>
                    </a:lnTo>
                    <a:lnTo>
                      <a:pt x="0" y="676"/>
                    </a:lnTo>
                    <a:close/>
                  </a:path>
                </a:pathLst>
              </a:custGeom>
              <a:solidFill>
                <a:srgbClr val="439DD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4" name="Google Shape;1054;p32"/>
              <p:cNvSpPr/>
              <p:nvPr/>
            </p:nvSpPr>
            <p:spPr>
              <a:xfrm>
                <a:off x="1166" y="2586"/>
                <a:ext cx="6" cy="345"/>
              </a:xfrm>
              <a:custGeom>
                <a:avLst/>
                <a:gdLst/>
                <a:ahLst/>
                <a:cxnLst/>
                <a:rect l="l" t="t" r="r" b="b"/>
                <a:pathLst>
                  <a:path w="11" h="689" extrusionOk="0">
                    <a:moveTo>
                      <a:pt x="0" y="678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11" y="11"/>
                    </a:lnTo>
                    <a:lnTo>
                      <a:pt x="11" y="689"/>
                    </a:lnTo>
                    <a:lnTo>
                      <a:pt x="6" y="683"/>
                    </a:lnTo>
                    <a:lnTo>
                      <a:pt x="0" y="678"/>
                    </a:lnTo>
                    <a:close/>
                  </a:path>
                </a:pathLst>
              </a:custGeom>
              <a:solidFill>
                <a:srgbClr val="429DD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5" name="Google Shape;1055;p32"/>
              <p:cNvSpPr/>
              <p:nvPr/>
            </p:nvSpPr>
            <p:spPr>
              <a:xfrm>
                <a:off x="1169" y="2589"/>
                <a:ext cx="4" cy="343"/>
              </a:xfrm>
              <a:custGeom>
                <a:avLst/>
                <a:gdLst/>
                <a:ahLst/>
                <a:cxnLst/>
                <a:rect l="l" t="t" r="r" b="b"/>
                <a:pathLst>
                  <a:path w="9" h="686" extrusionOk="0">
                    <a:moveTo>
                      <a:pt x="0" y="677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9" y="10"/>
                    </a:lnTo>
                    <a:lnTo>
                      <a:pt x="9" y="686"/>
                    </a:lnTo>
                    <a:lnTo>
                      <a:pt x="5" y="683"/>
                    </a:lnTo>
                    <a:lnTo>
                      <a:pt x="0" y="677"/>
                    </a:lnTo>
                    <a:close/>
                  </a:path>
                </a:pathLst>
              </a:custGeom>
              <a:solidFill>
                <a:srgbClr val="409DD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6" name="Google Shape;1056;p32"/>
              <p:cNvSpPr/>
              <p:nvPr/>
            </p:nvSpPr>
            <p:spPr>
              <a:xfrm>
                <a:off x="1172" y="2592"/>
                <a:ext cx="4" cy="343"/>
              </a:xfrm>
              <a:custGeom>
                <a:avLst/>
                <a:gdLst/>
                <a:ahLst/>
                <a:cxnLst/>
                <a:rect l="l" t="t" r="r" b="b"/>
                <a:pathLst>
                  <a:path w="9" h="685" extrusionOk="0">
                    <a:moveTo>
                      <a:pt x="0" y="678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11"/>
                    </a:lnTo>
                    <a:lnTo>
                      <a:pt x="9" y="685"/>
                    </a:lnTo>
                    <a:lnTo>
                      <a:pt x="4" y="681"/>
                    </a:lnTo>
                    <a:lnTo>
                      <a:pt x="0" y="678"/>
                    </a:lnTo>
                    <a:close/>
                  </a:path>
                </a:pathLst>
              </a:custGeom>
              <a:solidFill>
                <a:srgbClr val="409C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7" name="Google Shape;1057;p32"/>
              <p:cNvSpPr/>
              <p:nvPr/>
            </p:nvSpPr>
            <p:spPr>
              <a:xfrm>
                <a:off x="1173" y="2594"/>
                <a:ext cx="6" cy="342"/>
              </a:xfrm>
              <a:custGeom>
                <a:avLst/>
                <a:gdLst/>
                <a:ahLst/>
                <a:cxnLst/>
                <a:rect l="l" t="t" r="r" b="b"/>
                <a:pathLst>
                  <a:path w="10" h="684" extrusionOk="0">
                    <a:moveTo>
                      <a:pt x="0" y="676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10" y="11"/>
                    </a:lnTo>
                    <a:lnTo>
                      <a:pt x="10" y="684"/>
                    </a:lnTo>
                    <a:lnTo>
                      <a:pt x="5" y="680"/>
                    </a:lnTo>
                    <a:lnTo>
                      <a:pt x="0" y="676"/>
                    </a:lnTo>
                    <a:close/>
                  </a:path>
                </a:pathLst>
              </a:custGeom>
              <a:solidFill>
                <a:srgbClr val="3F9C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8" name="Google Shape;1058;p32"/>
              <p:cNvSpPr/>
              <p:nvPr/>
            </p:nvSpPr>
            <p:spPr>
              <a:xfrm>
                <a:off x="1176" y="2597"/>
                <a:ext cx="5" cy="339"/>
              </a:xfrm>
              <a:custGeom>
                <a:avLst/>
                <a:gdLst/>
                <a:ahLst/>
                <a:cxnLst/>
                <a:rect l="l" t="t" r="r" b="b"/>
                <a:pathLst>
                  <a:path w="9" h="679" extrusionOk="0">
                    <a:moveTo>
                      <a:pt x="0" y="674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9" y="11"/>
                    </a:lnTo>
                    <a:lnTo>
                      <a:pt x="9" y="679"/>
                    </a:lnTo>
                    <a:lnTo>
                      <a:pt x="5" y="678"/>
                    </a:lnTo>
                    <a:lnTo>
                      <a:pt x="0" y="674"/>
                    </a:lnTo>
                    <a:close/>
                  </a:path>
                </a:pathLst>
              </a:custGeom>
              <a:solidFill>
                <a:srgbClr val="3E9C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9" name="Google Shape;1059;p32"/>
              <p:cNvSpPr/>
              <p:nvPr/>
            </p:nvSpPr>
            <p:spPr>
              <a:xfrm>
                <a:off x="1179" y="2600"/>
                <a:ext cx="4" cy="338"/>
              </a:xfrm>
              <a:custGeom>
                <a:avLst/>
                <a:gdLst/>
                <a:ahLst/>
                <a:cxnLst/>
                <a:rect l="l" t="t" r="r" b="b"/>
                <a:pathLst>
                  <a:path w="9" h="676" extrusionOk="0">
                    <a:moveTo>
                      <a:pt x="0" y="673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9"/>
                    </a:lnTo>
                    <a:lnTo>
                      <a:pt x="9" y="676"/>
                    </a:lnTo>
                    <a:lnTo>
                      <a:pt x="4" y="674"/>
                    </a:lnTo>
                    <a:lnTo>
                      <a:pt x="0" y="673"/>
                    </a:lnTo>
                    <a:close/>
                  </a:path>
                </a:pathLst>
              </a:custGeom>
              <a:solidFill>
                <a:srgbClr val="3C9B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0" name="Google Shape;1060;p32"/>
              <p:cNvSpPr/>
              <p:nvPr/>
            </p:nvSpPr>
            <p:spPr>
              <a:xfrm>
                <a:off x="1181" y="2602"/>
                <a:ext cx="4" cy="337"/>
              </a:xfrm>
              <a:custGeom>
                <a:avLst/>
                <a:gdLst/>
                <a:ahLst/>
                <a:cxnLst/>
                <a:rect l="l" t="t" r="r" b="b"/>
                <a:pathLst>
                  <a:path w="9" h="670" extrusionOk="0">
                    <a:moveTo>
                      <a:pt x="0" y="668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9" y="9"/>
                    </a:lnTo>
                    <a:lnTo>
                      <a:pt x="9" y="670"/>
                    </a:lnTo>
                    <a:lnTo>
                      <a:pt x="5" y="670"/>
                    </a:lnTo>
                    <a:lnTo>
                      <a:pt x="0" y="668"/>
                    </a:lnTo>
                    <a:close/>
                  </a:path>
                </a:pathLst>
              </a:custGeom>
              <a:solidFill>
                <a:srgbClr val="3B9B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1" name="Google Shape;1061;p32"/>
              <p:cNvSpPr/>
              <p:nvPr/>
            </p:nvSpPr>
            <p:spPr>
              <a:xfrm>
                <a:off x="1183" y="2604"/>
                <a:ext cx="5" cy="334"/>
              </a:xfrm>
              <a:custGeom>
                <a:avLst/>
                <a:gdLst/>
                <a:ahLst/>
                <a:cxnLst/>
                <a:rect l="l" t="t" r="r" b="b"/>
                <a:pathLst>
                  <a:path w="9" h="667" extrusionOk="0">
                    <a:moveTo>
                      <a:pt x="0" y="667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11"/>
                    </a:lnTo>
                    <a:lnTo>
                      <a:pt x="9" y="667"/>
                    </a:lnTo>
                    <a:lnTo>
                      <a:pt x="4" y="667"/>
                    </a:lnTo>
                    <a:lnTo>
                      <a:pt x="0" y="667"/>
                    </a:lnTo>
                    <a:close/>
                  </a:path>
                </a:pathLst>
              </a:custGeom>
              <a:solidFill>
                <a:srgbClr val="3B9AD4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2" name="Google Shape;1062;p32"/>
              <p:cNvSpPr/>
              <p:nvPr/>
            </p:nvSpPr>
            <p:spPr>
              <a:xfrm>
                <a:off x="1185" y="2607"/>
                <a:ext cx="5" cy="330"/>
              </a:xfrm>
              <a:custGeom>
                <a:avLst/>
                <a:gdLst/>
                <a:ahLst/>
                <a:cxnLst/>
                <a:rect l="l" t="t" r="r" b="b"/>
                <a:pathLst>
                  <a:path w="11" h="661" extrusionOk="0">
                    <a:moveTo>
                      <a:pt x="0" y="661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11" y="10"/>
                    </a:lnTo>
                    <a:lnTo>
                      <a:pt x="11" y="659"/>
                    </a:lnTo>
                    <a:lnTo>
                      <a:pt x="5" y="661"/>
                    </a:lnTo>
                    <a:lnTo>
                      <a:pt x="0" y="661"/>
                    </a:lnTo>
                    <a:close/>
                  </a:path>
                </a:pathLst>
              </a:custGeom>
              <a:solidFill>
                <a:srgbClr val="399AD4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3" name="Google Shape;1063;p32"/>
              <p:cNvSpPr/>
              <p:nvPr/>
            </p:nvSpPr>
            <p:spPr>
              <a:xfrm>
                <a:off x="1188" y="2609"/>
                <a:ext cx="4" cy="330"/>
              </a:xfrm>
              <a:custGeom>
                <a:avLst/>
                <a:gdLst/>
                <a:ahLst/>
                <a:cxnLst/>
                <a:rect l="l" t="t" r="r" b="b"/>
                <a:pathLst>
                  <a:path w="9" h="656" extrusionOk="0">
                    <a:moveTo>
                      <a:pt x="0" y="656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11"/>
                    </a:lnTo>
                    <a:lnTo>
                      <a:pt x="9" y="651"/>
                    </a:lnTo>
                    <a:lnTo>
                      <a:pt x="6" y="654"/>
                    </a:lnTo>
                    <a:lnTo>
                      <a:pt x="0" y="656"/>
                    </a:lnTo>
                    <a:close/>
                  </a:path>
                </a:pathLst>
              </a:custGeom>
              <a:solidFill>
                <a:srgbClr val="379AD4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4" name="Google Shape;1064;p32"/>
              <p:cNvSpPr/>
              <p:nvPr/>
            </p:nvSpPr>
            <p:spPr>
              <a:xfrm>
                <a:off x="1190" y="2612"/>
                <a:ext cx="5" cy="325"/>
              </a:xfrm>
              <a:custGeom>
                <a:avLst/>
                <a:gdLst/>
                <a:ahLst/>
                <a:cxnLst/>
                <a:rect l="l" t="t" r="r" b="b"/>
                <a:pathLst>
                  <a:path w="9" h="649" extrusionOk="0">
                    <a:moveTo>
                      <a:pt x="0" y="649"/>
                    </a:moveTo>
                    <a:lnTo>
                      <a:pt x="0" y="0"/>
                    </a:lnTo>
                    <a:lnTo>
                      <a:pt x="3" y="6"/>
                    </a:lnTo>
                    <a:lnTo>
                      <a:pt x="9" y="11"/>
                    </a:lnTo>
                    <a:lnTo>
                      <a:pt x="9" y="642"/>
                    </a:lnTo>
                    <a:lnTo>
                      <a:pt x="3" y="646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3699D4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5" name="Google Shape;1065;p32"/>
              <p:cNvSpPr/>
              <p:nvPr/>
            </p:nvSpPr>
            <p:spPr>
              <a:xfrm>
                <a:off x="1192" y="2615"/>
                <a:ext cx="6" cy="320"/>
              </a:xfrm>
              <a:custGeom>
                <a:avLst/>
                <a:gdLst/>
                <a:ahLst/>
                <a:cxnLst/>
                <a:rect l="l" t="t" r="r" b="b"/>
                <a:pathLst>
                  <a:path w="11" h="640" extrusionOk="0">
                    <a:moveTo>
                      <a:pt x="0" y="640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11" y="10"/>
                    </a:lnTo>
                    <a:lnTo>
                      <a:pt x="11" y="631"/>
                    </a:lnTo>
                    <a:lnTo>
                      <a:pt x="6" y="636"/>
                    </a:lnTo>
                    <a:lnTo>
                      <a:pt x="0" y="640"/>
                    </a:lnTo>
                    <a:close/>
                  </a:path>
                </a:pathLst>
              </a:custGeom>
              <a:solidFill>
                <a:srgbClr val="3599D4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6" name="Google Shape;1066;p32"/>
              <p:cNvSpPr/>
              <p:nvPr/>
            </p:nvSpPr>
            <p:spPr>
              <a:xfrm>
                <a:off x="1195" y="2618"/>
                <a:ext cx="4" cy="316"/>
              </a:xfrm>
              <a:custGeom>
                <a:avLst/>
                <a:gdLst/>
                <a:ahLst/>
                <a:cxnLst/>
                <a:rect l="l" t="t" r="r" b="b"/>
                <a:pathLst>
                  <a:path w="9" h="631" extrusionOk="0">
                    <a:moveTo>
                      <a:pt x="0" y="631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9" y="11"/>
                    </a:lnTo>
                    <a:lnTo>
                      <a:pt x="9" y="619"/>
                    </a:lnTo>
                    <a:lnTo>
                      <a:pt x="5" y="626"/>
                    </a:lnTo>
                    <a:lnTo>
                      <a:pt x="0" y="631"/>
                    </a:lnTo>
                    <a:close/>
                  </a:path>
                </a:pathLst>
              </a:custGeom>
              <a:solidFill>
                <a:srgbClr val="3498D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7" name="Google Shape;1067;p32"/>
              <p:cNvSpPr/>
              <p:nvPr/>
            </p:nvSpPr>
            <p:spPr>
              <a:xfrm>
                <a:off x="1198" y="2620"/>
                <a:ext cx="4" cy="311"/>
              </a:xfrm>
              <a:custGeom>
                <a:avLst/>
                <a:gdLst/>
                <a:ahLst/>
                <a:cxnLst/>
                <a:rect l="l" t="t" r="r" b="b"/>
                <a:pathLst>
                  <a:path w="9" h="621" extrusionOk="0">
                    <a:moveTo>
                      <a:pt x="0" y="621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9"/>
                    </a:lnTo>
                    <a:lnTo>
                      <a:pt x="9" y="605"/>
                    </a:lnTo>
                    <a:lnTo>
                      <a:pt x="4" y="614"/>
                    </a:lnTo>
                    <a:lnTo>
                      <a:pt x="0" y="621"/>
                    </a:lnTo>
                    <a:close/>
                  </a:path>
                </a:pathLst>
              </a:custGeom>
              <a:solidFill>
                <a:srgbClr val="3298D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8" name="Google Shape;1068;p32"/>
              <p:cNvSpPr/>
              <p:nvPr/>
            </p:nvSpPr>
            <p:spPr>
              <a:xfrm>
                <a:off x="1199" y="2623"/>
                <a:ext cx="6" cy="304"/>
              </a:xfrm>
              <a:custGeom>
                <a:avLst/>
                <a:gdLst/>
                <a:ahLst/>
                <a:cxnLst/>
                <a:rect l="l" t="t" r="r" b="b"/>
                <a:pathLst>
                  <a:path w="10" h="608" extrusionOk="0">
                    <a:moveTo>
                      <a:pt x="0" y="608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10" y="9"/>
                    </a:lnTo>
                    <a:lnTo>
                      <a:pt x="10" y="593"/>
                    </a:lnTo>
                    <a:lnTo>
                      <a:pt x="9" y="593"/>
                    </a:lnTo>
                    <a:lnTo>
                      <a:pt x="9" y="595"/>
                    </a:lnTo>
                    <a:lnTo>
                      <a:pt x="3" y="600"/>
                    </a:lnTo>
                    <a:lnTo>
                      <a:pt x="0" y="608"/>
                    </a:lnTo>
                    <a:close/>
                  </a:path>
                </a:pathLst>
              </a:custGeom>
              <a:solidFill>
                <a:srgbClr val="3098D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9" name="Google Shape;1069;p32"/>
              <p:cNvSpPr/>
              <p:nvPr/>
            </p:nvSpPr>
            <p:spPr>
              <a:xfrm>
                <a:off x="1202" y="2625"/>
                <a:ext cx="5" cy="297"/>
              </a:xfrm>
              <a:custGeom>
                <a:avLst/>
                <a:gdLst/>
                <a:ahLst/>
                <a:cxnLst/>
                <a:rect l="l" t="t" r="r" b="b"/>
                <a:pathLst>
                  <a:path w="9" h="596" extrusionOk="0">
                    <a:moveTo>
                      <a:pt x="0" y="596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11"/>
                    </a:lnTo>
                    <a:lnTo>
                      <a:pt x="9" y="587"/>
                    </a:lnTo>
                    <a:lnTo>
                      <a:pt x="5" y="590"/>
                    </a:lnTo>
                    <a:lnTo>
                      <a:pt x="4" y="592"/>
                    </a:lnTo>
                    <a:lnTo>
                      <a:pt x="2" y="594"/>
                    </a:lnTo>
                    <a:lnTo>
                      <a:pt x="0" y="596"/>
                    </a:lnTo>
                    <a:close/>
                  </a:path>
                </a:pathLst>
              </a:custGeom>
              <a:solidFill>
                <a:srgbClr val="2F97D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0" name="Google Shape;1070;p32"/>
              <p:cNvSpPr/>
              <p:nvPr/>
            </p:nvSpPr>
            <p:spPr>
              <a:xfrm>
                <a:off x="1205" y="2627"/>
                <a:ext cx="4" cy="293"/>
              </a:xfrm>
              <a:custGeom>
                <a:avLst/>
                <a:gdLst/>
                <a:ahLst/>
                <a:cxnLst/>
                <a:rect l="l" t="t" r="r" b="b"/>
                <a:pathLst>
                  <a:path w="9" h="584" extrusionOk="0">
                    <a:moveTo>
                      <a:pt x="0" y="584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11"/>
                    </a:lnTo>
                    <a:lnTo>
                      <a:pt x="9" y="579"/>
                    </a:lnTo>
                    <a:lnTo>
                      <a:pt x="4" y="581"/>
                    </a:lnTo>
                    <a:lnTo>
                      <a:pt x="0" y="584"/>
                    </a:lnTo>
                    <a:close/>
                  </a:path>
                </a:pathLst>
              </a:custGeom>
              <a:solidFill>
                <a:srgbClr val="2D97D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1" name="Google Shape;1071;p32"/>
              <p:cNvSpPr/>
              <p:nvPr/>
            </p:nvSpPr>
            <p:spPr>
              <a:xfrm>
                <a:off x="1207" y="2630"/>
                <a:ext cx="5" cy="288"/>
              </a:xfrm>
              <a:custGeom>
                <a:avLst/>
                <a:gdLst/>
                <a:ahLst/>
                <a:cxnLst/>
                <a:rect l="l" t="t" r="r" b="b"/>
                <a:pathLst>
                  <a:path w="11" h="576" extrusionOk="0">
                    <a:moveTo>
                      <a:pt x="0" y="576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11" y="11"/>
                    </a:lnTo>
                    <a:lnTo>
                      <a:pt x="11" y="570"/>
                    </a:lnTo>
                    <a:lnTo>
                      <a:pt x="5" y="574"/>
                    </a:lnTo>
                    <a:lnTo>
                      <a:pt x="0" y="576"/>
                    </a:lnTo>
                    <a:close/>
                  </a:path>
                </a:pathLst>
              </a:custGeom>
              <a:solidFill>
                <a:srgbClr val="2C96D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2" name="Google Shape;1072;p32"/>
              <p:cNvSpPr/>
              <p:nvPr/>
            </p:nvSpPr>
            <p:spPr>
              <a:xfrm>
                <a:off x="1209" y="2633"/>
                <a:ext cx="5" cy="284"/>
              </a:xfrm>
              <a:custGeom>
                <a:avLst/>
                <a:gdLst/>
                <a:ahLst/>
                <a:cxnLst/>
                <a:rect l="l" t="t" r="r" b="b"/>
                <a:pathLst>
                  <a:path w="9" h="568" extrusionOk="0">
                    <a:moveTo>
                      <a:pt x="0" y="568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8"/>
                    </a:lnTo>
                    <a:lnTo>
                      <a:pt x="9" y="563"/>
                    </a:lnTo>
                    <a:lnTo>
                      <a:pt x="6" y="564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rgbClr val="2A96D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3" name="Google Shape;1073;p32"/>
              <p:cNvSpPr/>
              <p:nvPr/>
            </p:nvSpPr>
            <p:spPr>
              <a:xfrm>
                <a:off x="1212" y="2635"/>
                <a:ext cx="4" cy="280"/>
              </a:xfrm>
              <a:custGeom>
                <a:avLst/>
                <a:gdLst/>
                <a:ahLst/>
                <a:cxnLst/>
                <a:rect l="l" t="t" r="r" b="b"/>
                <a:pathLst>
                  <a:path w="9" h="559" extrusionOk="0">
                    <a:moveTo>
                      <a:pt x="0" y="559"/>
                    </a:moveTo>
                    <a:lnTo>
                      <a:pt x="0" y="0"/>
                    </a:lnTo>
                    <a:lnTo>
                      <a:pt x="3" y="3"/>
                    </a:lnTo>
                    <a:lnTo>
                      <a:pt x="9" y="9"/>
                    </a:lnTo>
                    <a:lnTo>
                      <a:pt x="9" y="556"/>
                    </a:lnTo>
                    <a:lnTo>
                      <a:pt x="3" y="558"/>
                    </a:lnTo>
                    <a:lnTo>
                      <a:pt x="0" y="559"/>
                    </a:lnTo>
                    <a:close/>
                  </a:path>
                </a:pathLst>
              </a:custGeom>
              <a:solidFill>
                <a:srgbClr val="2995D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4" name="Google Shape;1074;p32"/>
              <p:cNvSpPr/>
              <p:nvPr/>
            </p:nvSpPr>
            <p:spPr>
              <a:xfrm>
                <a:off x="1214" y="2637"/>
                <a:ext cx="5" cy="277"/>
              </a:xfrm>
              <a:custGeom>
                <a:avLst/>
                <a:gdLst/>
                <a:ahLst/>
                <a:cxnLst/>
                <a:rect l="l" t="t" r="r" b="b"/>
                <a:pathLst>
                  <a:path w="11" h="555" extrusionOk="0">
                    <a:moveTo>
                      <a:pt x="0" y="555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11" y="11"/>
                    </a:lnTo>
                    <a:lnTo>
                      <a:pt x="11" y="551"/>
                    </a:lnTo>
                    <a:lnTo>
                      <a:pt x="6" y="553"/>
                    </a:lnTo>
                    <a:lnTo>
                      <a:pt x="0" y="555"/>
                    </a:lnTo>
                    <a:close/>
                  </a:path>
                </a:pathLst>
              </a:custGeom>
              <a:solidFill>
                <a:srgbClr val="2695D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5" name="Google Shape;1075;p32"/>
              <p:cNvSpPr/>
              <p:nvPr/>
            </p:nvSpPr>
            <p:spPr>
              <a:xfrm>
                <a:off x="1216" y="2640"/>
                <a:ext cx="5" cy="273"/>
              </a:xfrm>
              <a:custGeom>
                <a:avLst/>
                <a:gdLst/>
                <a:ahLst/>
                <a:cxnLst/>
                <a:rect l="l" t="t" r="r" b="b"/>
                <a:pathLst>
                  <a:path w="9" h="547" extrusionOk="0">
                    <a:moveTo>
                      <a:pt x="0" y="547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9" y="11"/>
                    </a:lnTo>
                    <a:lnTo>
                      <a:pt x="9" y="543"/>
                    </a:lnTo>
                    <a:lnTo>
                      <a:pt x="5" y="545"/>
                    </a:lnTo>
                    <a:lnTo>
                      <a:pt x="0" y="547"/>
                    </a:lnTo>
                    <a:close/>
                  </a:path>
                </a:pathLst>
              </a:custGeom>
              <a:solidFill>
                <a:srgbClr val="2595D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6" name="Google Shape;1076;p32"/>
              <p:cNvSpPr/>
              <p:nvPr/>
            </p:nvSpPr>
            <p:spPr>
              <a:xfrm>
                <a:off x="1219" y="2643"/>
                <a:ext cx="5" cy="269"/>
              </a:xfrm>
              <a:custGeom>
                <a:avLst/>
                <a:gdLst/>
                <a:ahLst/>
                <a:cxnLst/>
                <a:rect l="l" t="t" r="r" b="b"/>
                <a:pathLst>
                  <a:path w="9" h="540" extrusionOk="0">
                    <a:moveTo>
                      <a:pt x="0" y="540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9"/>
                    </a:lnTo>
                    <a:lnTo>
                      <a:pt x="9" y="536"/>
                    </a:lnTo>
                    <a:lnTo>
                      <a:pt x="4" y="538"/>
                    </a:lnTo>
                    <a:lnTo>
                      <a:pt x="0" y="540"/>
                    </a:lnTo>
                    <a:close/>
                  </a:path>
                </a:pathLst>
              </a:custGeom>
              <a:solidFill>
                <a:srgbClr val="2494D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7" name="Google Shape;1077;p32"/>
              <p:cNvSpPr/>
              <p:nvPr/>
            </p:nvSpPr>
            <p:spPr>
              <a:xfrm>
                <a:off x="1221" y="2645"/>
                <a:ext cx="5" cy="267"/>
              </a:xfrm>
              <a:custGeom>
                <a:avLst/>
                <a:gdLst/>
                <a:ahLst/>
                <a:cxnLst/>
                <a:rect l="l" t="t" r="r" b="b"/>
                <a:pathLst>
                  <a:path w="10" h="532" extrusionOk="0">
                    <a:moveTo>
                      <a:pt x="0" y="532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10" y="9"/>
                    </a:lnTo>
                    <a:lnTo>
                      <a:pt x="10" y="529"/>
                    </a:lnTo>
                    <a:lnTo>
                      <a:pt x="5" y="530"/>
                    </a:lnTo>
                    <a:lnTo>
                      <a:pt x="0" y="532"/>
                    </a:lnTo>
                    <a:close/>
                  </a:path>
                </a:pathLst>
              </a:custGeom>
              <a:solidFill>
                <a:srgbClr val="2294D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8" name="Google Shape;1078;p32"/>
              <p:cNvSpPr/>
              <p:nvPr/>
            </p:nvSpPr>
            <p:spPr>
              <a:xfrm>
                <a:off x="1224" y="2647"/>
                <a:ext cx="4" cy="264"/>
              </a:xfrm>
              <a:custGeom>
                <a:avLst/>
                <a:gdLst/>
                <a:ahLst/>
                <a:cxnLst/>
                <a:rect l="l" t="t" r="r" b="b"/>
                <a:pathLst>
                  <a:path w="9" h="527" extrusionOk="0">
                    <a:moveTo>
                      <a:pt x="0" y="527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11"/>
                    </a:lnTo>
                    <a:lnTo>
                      <a:pt x="9" y="524"/>
                    </a:lnTo>
                    <a:lnTo>
                      <a:pt x="5" y="526"/>
                    </a:lnTo>
                    <a:lnTo>
                      <a:pt x="0" y="527"/>
                    </a:lnTo>
                    <a:close/>
                  </a:path>
                </a:pathLst>
              </a:custGeom>
              <a:solidFill>
                <a:srgbClr val="1F94D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9" name="Google Shape;1079;p32"/>
              <p:cNvSpPr/>
              <p:nvPr/>
            </p:nvSpPr>
            <p:spPr>
              <a:xfrm>
                <a:off x="1226" y="2650"/>
                <a:ext cx="5" cy="260"/>
              </a:xfrm>
              <a:custGeom>
                <a:avLst/>
                <a:gdLst/>
                <a:ahLst/>
                <a:cxnLst/>
                <a:rect l="l" t="t" r="r" b="b"/>
                <a:pathLst>
                  <a:path w="9" h="520" extrusionOk="0">
                    <a:moveTo>
                      <a:pt x="0" y="520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9"/>
                    </a:lnTo>
                    <a:lnTo>
                      <a:pt x="9" y="516"/>
                    </a:lnTo>
                    <a:lnTo>
                      <a:pt x="4" y="518"/>
                    </a:lnTo>
                    <a:lnTo>
                      <a:pt x="0" y="520"/>
                    </a:lnTo>
                    <a:close/>
                  </a:path>
                </a:pathLst>
              </a:custGeom>
              <a:solidFill>
                <a:srgbClr val="1D93D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80" name="Google Shape;1080;p32"/>
              <p:cNvSpPr/>
              <p:nvPr/>
            </p:nvSpPr>
            <p:spPr>
              <a:xfrm>
                <a:off x="1228" y="2652"/>
                <a:ext cx="5" cy="260"/>
              </a:xfrm>
              <a:custGeom>
                <a:avLst/>
                <a:gdLst/>
                <a:ahLst/>
                <a:cxnLst/>
                <a:rect l="l" t="t" r="r" b="b"/>
                <a:pathLst>
                  <a:path w="11" h="518" extrusionOk="0">
                    <a:moveTo>
                      <a:pt x="0" y="513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1" y="9"/>
                    </a:lnTo>
                    <a:lnTo>
                      <a:pt x="11" y="509"/>
                    </a:lnTo>
                    <a:lnTo>
                      <a:pt x="5" y="511"/>
                    </a:lnTo>
                    <a:lnTo>
                      <a:pt x="0" y="513"/>
                    </a:lnTo>
                    <a:close/>
                    <a:moveTo>
                      <a:pt x="11" y="515"/>
                    </a:moveTo>
                    <a:lnTo>
                      <a:pt x="11" y="518"/>
                    </a:lnTo>
                    <a:lnTo>
                      <a:pt x="9" y="518"/>
                    </a:lnTo>
                    <a:lnTo>
                      <a:pt x="9" y="518"/>
                    </a:lnTo>
                    <a:lnTo>
                      <a:pt x="9" y="518"/>
                    </a:lnTo>
                    <a:lnTo>
                      <a:pt x="11" y="515"/>
                    </a:lnTo>
                    <a:close/>
                  </a:path>
                </a:pathLst>
              </a:custGeom>
              <a:solidFill>
                <a:srgbClr val="1B93D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81" name="Google Shape;1081;p32"/>
              <p:cNvSpPr/>
              <p:nvPr/>
            </p:nvSpPr>
            <p:spPr>
              <a:xfrm>
                <a:off x="1231" y="2654"/>
                <a:ext cx="4" cy="258"/>
              </a:xfrm>
              <a:custGeom>
                <a:avLst/>
                <a:gdLst/>
                <a:ahLst/>
                <a:cxnLst/>
                <a:rect l="l" t="t" r="r" b="b"/>
                <a:pathLst>
                  <a:path w="9" h="514" extrusionOk="0">
                    <a:moveTo>
                      <a:pt x="0" y="507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9"/>
                    </a:lnTo>
                    <a:lnTo>
                      <a:pt x="9" y="503"/>
                    </a:lnTo>
                    <a:lnTo>
                      <a:pt x="6" y="505"/>
                    </a:lnTo>
                    <a:lnTo>
                      <a:pt x="0" y="507"/>
                    </a:lnTo>
                    <a:close/>
                    <a:moveTo>
                      <a:pt x="9" y="503"/>
                    </a:moveTo>
                    <a:lnTo>
                      <a:pt x="9" y="512"/>
                    </a:lnTo>
                    <a:lnTo>
                      <a:pt x="8" y="512"/>
                    </a:lnTo>
                    <a:lnTo>
                      <a:pt x="4" y="514"/>
                    </a:lnTo>
                    <a:lnTo>
                      <a:pt x="4" y="512"/>
                    </a:lnTo>
                    <a:lnTo>
                      <a:pt x="9" y="503"/>
                    </a:lnTo>
                    <a:close/>
                  </a:path>
                </a:pathLst>
              </a:custGeom>
              <a:solidFill>
                <a:srgbClr val="1993D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82" name="Google Shape;1082;p32"/>
              <p:cNvSpPr/>
              <p:nvPr/>
            </p:nvSpPr>
            <p:spPr>
              <a:xfrm>
                <a:off x="1233" y="2657"/>
                <a:ext cx="5" cy="255"/>
              </a:xfrm>
              <a:custGeom>
                <a:avLst/>
                <a:gdLst/>
                <a:ahLst/>
                <a:cxnLst/>
                <a:rect l="l" t="t" r="r" b="b"/>
                <a:pathLst>
                  <a:path w="9" h="509" extrusionOk="0">
                    <a:moveTo>
                      <a:pt x="0" y="509"/>
                    </a:moveTo>
                    <a:lnTo>
                      <a:pt x="0" y="506"/>
                    </a:lnTo>
                    <a:lnTo>
                      <a:pt x="3" y="500"/>
                    </a:lnTo>
                    <a:lnTo>
                      <a:pt x="9" y="493"/>
                    </a:lnTo>
                    <a:lnTo>
                      <a:pt x="9" y="9"/>
                    </a:lnTo>
                    <a:lnTo>
                      <a:pt x="3" y="4"/>
                    </a:lnTo>
                    <a:lnTo>
                      <a:pt x="0" y="0"/>
                    </a:lnTo>
                    <a:lnTo>
                      <a:pt x="0" y="500"/>
                    </a:lnTo>
                    <a:lnTo>
                      <a:pt x="3" y="498"/>
                    </a:lnTo>
                    <a:lnTo>
                      <a:pt x="9" y="497"/>
                    </a:lnTo>
                    <a:lnTo>
                      <a:pt x="9" y="504"/>
                    </a:lnTo>
                    <a:lnTo>
                      <a:pt x="3" y="507"/>
                    </a:lnTo>
                    <a:lnTo>
                      <a:pt x="0" y="509"/>
                    </a:lnTo>
                    <a:close/>
                  </a:path>
                </a:pathLst>
              </a:custGeom>
              <a:solidFill>
                <a:srgbClr val="1692D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83" name="Google Shape;1083;p32"/>
              <p:cNvSpPr/>
              <p:nvPr/>
            </p:nvSpPr>
            <p:spPr>
              <a:xfrm>
                <a:off x="1235" y="2659"/>
                <a:ext cx="6" cy="252"/>
              </a:xfrm>
              <a:custGeom>
                <a:avLst/>
                <a:gdLst/>
                <a:ahLst/>
                <a:cxnLst/>
                <a:rect l="l" t="t" r="r" b="b"/>
                <a:pathLst>
                  <a:path w="11" h="503" extrusionOk="0">
                    <a:moveTo>
                      <a:pt x="0" y="503"/>
                    </a:moveTo>
                    <a:lnTo>
                      <a:pt x="0" y="494"/>
                    </a:lnTo>
                    <a:lnTo>
                      <a:pt x="6" y="489"/>
                    </a:lnTo>
                    <a:lnTo>
                      <a:pt x="11" y="482"/>
                    </a:lnTo>
                    <a:lnTo>
                      <a:pt x="11" y="8"/>
                    </a:lnTo>
                    <a:lnTo>
                      <a:pt x="6" y="5"/>
                    </a:lnTo>
                    <a:lnTo>
                      <a:pt x="0" y="0"/>
                    </a:lnTo>
                    <a:lnTo>
                      <a:pt x="0" y="494"/>
                    </a:lnTo>
                    <a:lnTo>
                      <a:pt x="6" y="493"/>
                    </a:lnTo>
                    <a:lnTo>
                      <a:pt x="11" y="491"/>
                    </a:lnTo>
                    <a:lnTo>
                      <a:pt x="11" y="498"/>
                    </a:lnTo>
                    <a:lnTo>
                      <a:pt x="6" y="500"/>
                    </a:lnTo>
                    <a:lnTo>
                      <a:pt x="0" y="503"/>
                    </a:lnTo>
                    <a:close/>
                  </a:path>
                </a:pathLst>
              </a:custGeom>
              <a:solidFill>
                <a:srgbClr val="1392D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84" name="Google Shape;1084;p32"/>
              <p:cNvSpPr/>
              <p:nvPr/>
            </p:nvSpPr>
            <p:spPr>
              <a:xfrm>
                <a:off x="1238" y="2661"/>
                <a:ext cx="4" cy="248"/>
              </a:xfrm>
              <a:custGeom>
                <a:avLst/>
                <a:gdLst/>
                <a:ahLst/>
                <a:cxnLst/>
                <a:rect l="l" t="t" r="r" b="b"/>
                <a:pathLst>
                  <a:path w="9" h="495" extrusionOk="0">
                    <a:moveTo>
                      <a:pt x="0" y="495"/>
                    </a:moveTo>
                    <a:lnTo>
                      <a:pt x="0" y="488"/>
                    </a:lnTo>
                    <a:lnTo>
                      <a:pt x="5" y="486"/>
                    </a:lnTo>
                    <a:lnTo>
                      <a:pt x="9" y="484"/>
                    </a:lnTo>
                    <a:lnTo>
                      <a:pt x="9" y="489"/>
                    </a:lnTo>
                    <a:lnTo>
                      <a:pt x="5" y="493"/>
                    </a:lnTo>
                    <a:lnTo>
                      <a:pt x="0" y="495"/>
                    </a:lnTo>
                    <a:close/>
                    <a:moveTo>
                      <a:pt x="0" y="484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9" y="9"/>
                    </a:lnTo>
                    <a:lnTo>
                      <a:pt x="9" y="471"/>
                    </a:lnTo>
                    <a:lnTo>
                      <a:pt x="3" y="477"/>
                    </a:lnTo>
                    <a:lnTo>
                      <a:pt x="0" y="484"/>
                    </a:lnTo>
                    <a:close/>
                  </a:path>
                </a:pathLst>
              </a:custGeom>
              <a:solidFill>
                <a:srgbClr val="0E92C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85" name="Google Shape;1085;p32"/>
              <p:cNvSpPr/>
              <p:nvPr/>
            </p:nvSpPr>
            <p:spPr>
              <a:xfrm>
                <a:off x="1241" y="2663"/>
                <a:ext cx="4" cy="245"/>
              </a:xfrm>
              <a:custGeom>
                <a:avLst/>
                <a:gdLst/>
                <a:ahLst/>
                <a:cxnLst/>
                <a:rect l="l" t="t" r="r" b="b"/>
                <a:pathLst>
                  <a:path w="9" h="490" extrusionOk="0">
                    <a:moveTo>
                      <a:pt x="0" y="490"/>
                    </a:moveTo>
                    <a:lnTo>
                      <a:pt x="0" y="483"/>
                    </a:lnTo>
                    <a:lnTo>
                      <a:pt x="6" y="481"/>
                    </a:lnTo>
                    <a:lnTo>
                      <a:pt x="9" y="481"/>
                    </a:lnTo>
                    <a:lnTo>
                      <a:pt x="9" y="485"/>
                    </a:lnTo>
                    <a:lnTo>
                      <a:pt x="6" y="486"/>
                    </a:lnTo>
                    <a:lnTo>
                      <a:pt x="0" y="490"/>
                    </a:lnTo>
                    <a:close/>
                    <a:moveTo>
                      <a:pt x="0" y="474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9"/>
                    </a:lnTo>
                    <a:lnTo>
                      <a:pt x="9" y="461"/>
                    </a:lnTo>
                    <a:lnTo>
                      <a:pt x="4" y="468"/>
                    </a:lnTo>
                    <a:lnTo>
                      <a:pt x="0" y="474"/>
                    </a:lnTo>
                    <a:close/>
                  </a:path>
                </a:pathLst>
              </a:custGeom>
              <a:solidFill>
                <a:srgbClr val="0A92C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86" name="Google Shape;1086;p32"/>
              <p:cNvSpPr/>
              <p:nvPr/>
            </p:nvSpPr>
            <p:spPr>
              <a:xfrm>
                <a:off x="1242" y="2666"/>
                <a:ext cx="6" cy="240"/>
              </a:xfrm>
              <a:custGeom>
                <a:avLst/>
                <a:gdLst/>
                <a:ahLst/>
                <a:cxnLst/>
                <a:rect l="l" t="t" r="r" b="b"/>
                <a:pathLst>
                  <a:path w="10" h="480" extrusionOk="0">
                    <a:moveTo>
                      <a:pt x="0" y="480"/>
                    </a:moveTo>
                    <a:lnTo>
                      <a:pt x="0" y="475"/>
                    </a:lnTo>
                    <a:lnTo>
                      <a:pt x="7" y="473"/>
                    </a:lnTo>
                    <a:lnTo>
                      <a:pt x="10" y="473"/>
                    </a:lnTo>
                    <a:lnTo>
                      <a:pt x="10" y="475"/>
                    </a:lnTo>
                    <a:lnTo>
                      <a:pt x="7" y="477"/>
                    </a:lnTo>
                    <a:lnTo>
                      <a:pt x="0" y="480"/>
                    </a:lnTo>
                    <a:close/>
                    <a:moveTo>
                      <a:pt x="0" y="462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10" y="7"/>
                    </a:lnTo>
                    <a:lnTo>
                      <a:pt x="10" y="450"/>
                    </a:lnTo>
                    <a:lnTo>
                      <a:pt x="5" y="457"/>
                    </a:lnTo>
                    <a:lnTo>
                      <a:pt x="0" y="462"/>
                    </a:lnTo>
                    <a:close/>
                  </a:path>
                </a:pathLst>
              </a:custGeom>
              <a:solidFill>
                <a:srgbClr val="0791C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87" name="Google Shape;1087;p32"/>
              <p:cNvSpPr/>
              <p:nvPr/>
            </p:nvSpPr>
            <p:spPr>
              <a:xfrm>
                <a:off x="1245" y="2668"/>
                <a:ext cx="5" cy="237"/>
              </a:xfrm>
              <a:custGeom>
                <a:avLst/>
                <a:gdLst/>
                <a:ahLst/>
                <a:cxnLst/>
                <a:rect l="l" t="t" r="r" b="b"/>
                <a:pathLst>
                  <a:path w="9" h="476" extrusionOk="0">
                    <a:moveTo>
                      <a:pt x="0" y="476"/>
                    </a:moveTo>
                    <a:lnTo>
                      <a:pt x="0" y="472"/>
                    </a:lnTo>
                    <a:lnTo>
                      <a:pt x="4" y="470"/>
                    </a:lnTo>
                    <a:lnTo>
                      <a:pt x="5" y="470"/>
                    </a:lnTo>
                    <a:lnTo>
                      <a:pt x="4" y="472"/>
                    </a:lnTo>
                    <a:lnTo>
                      <a:pt x="0" y="476"/>
                    </a:lnTo>
                    <a:close/>
                    <a:moveTo>
                      <a:pt x="0" y="452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9" y="9"/>
                    </a:lnTo>
                    <a:lnTo>
                      <a:pt x="9" y="442"/>
                    </a:lnTo>
                    <a:lnTo>
                      <a:pt x="5" y="447"/>
                    </a:lnTo>
                    <a:lnTo>
                      <a:pt x="0" y="452"/>
                    </a:lnTo>
                    <a:close/>
                  </a:path>
                </a:pathLst>
              </a:custGeom>
              <a:solidFill>
                <a:srgbClr val="0291C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88" name="Google Shape;1088;p32"/>
              <p:cNvSpPr/>
              <p:nvPr/>
            </p:nvSpPr>
            <p:spPr>
              <a:xfrm>
                <a:off x="1248" y="2670"/>
                <a:ext cx="4" cy="234"/>
              </a:xfrm>
              <a:custGeom>
                <a:avLst/>
                <a:gdLst/>
                <a:ahLst/>
                <a:cxnLst/>
                <a:rect l="l" t="t" r="r" b="b"/>
                <a:pathLst>
                  <a:path w="9" h="468" extrusionOk="0">
                    <a:moveTo>
                      <a:pt x="0" y="468"/>
                    </a:moveTo>
                    <a:lnTo>
                      <a:pt x="0" y="466"/>
                    </a:lnTo>
                    <a:lnTo>
                      <a:pt x="0" y="466"/>
                    </a:lnTo>
                    <a:lnTo>
                      <a:pt x="0" y="468"/>
                    </a:lnTo>
                    <a:close/>
                    <a:moveTo>
                      <a:pt x="0" y="443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9"/>
                    </a:lnTo>
                    <a:lnTo>
                      <a:pt x="9" y="432"/>
                    </a:lnTo>
                    <a:lnTo>
                      <a:pt x="4" y="438"/>
                    </a:lnTo>
                    <a:lnTo>
                      <a:pt x="0" y="443"/>
                    </a:lnTo>
                    <a:close/>
                  </a:path>
                </a:pathLst>
              </a:custGeom>
              <a:solidFill>
                <a:srgbClr val="0091C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89" name="Google Shape;1089;p32"/>
              <p:cNvSpPr/>
              <p:nvPr/>
            </p:nvSpPr>
            <p:spPr>
              <a:xfrm>
                <a:off x="1250" y="2672"/>
                <a:ext cx="5" cy="216"/>
              </a:xfrm>
              <a:custGeom>
                <a:avLst/>
                <a:gdLst/>
                <a:ahLst/>
                <a:cxnLst/>
                <a:rect l="l" t="t" r="r" b="b"/>
                <a:pathLst>
                  <a:path w="11" h="433" extrusionOk="0">
                    <a:moveTo>
                      <a:pt x="0" y="433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1" y="8"/>
                    </a:lnTo>
                    <a:lnTo>
                      <a:pt x="11" y="422"/>
                    </a:lnTo>
                    <a:lnTo>
                      <a:pt x="5" y="427"/>
                    </a:lnTo>
                    <a:lnTo>
                      <a:pt x="0" y="433"/>
                    </a:lnTo>
                    <a:close/>
                  </a:path>
                </a:pathLst>
              </a:custGeom>
              <a:solidFill>
                <a:srgbClr val="0090C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0" name="Google Shape;1090;p32"/>
              <p:cNvSpPr/>
              <p:nvPr/>
            </p:nvSpPr>
            <p:spPr>
              <a:xfrm>
                <a:off x="1252" y="2674"/>
                <a:ext cx="5" cy="211"/>
              </a:xfrm>
              <a:custGeom>
                <a:avLst/>
                <a:gdLst/>
                <a:ahLst/>
                <a:cxnLst/>
                <a:rect l="l" t="t" r="r" b="b"/>
                <a:pathLst>
                  <a:path w="9" h="423" extrusionOk="0">
                    <a:moveTo>
                      <a:pt x="0" y="423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9" y="7"/>
                    </a:lnTo>
                    <a:lnTo>
                      <a:pt x="9" y="412"/>
                    </a:lnTo>
                    <a:lnTo>
                      <a:pt x="6" y="418"/>
                    </a:lnTo>
                    <a:lnTo>
                      <a:pt x="0" y="423"/>
                    </a:lnTo>
                    <a:close/>
                  </a:path>
                </a:pathLst>
              </a:custGeom>
              <a:solidFill>
                <a:srgbClr val="0090C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1" name="Google Shape;1091;p32"/>
              <p:cNvSpPr/>
              <p:nvPr/>
            </p:nvSpPr>
            <p:spPr>
              <a:xfrm>
                <a:off x="1255" y="2676"/>
                <a:ext cx="4" cy="207"/>
              </a:xfrm>
              <a:custGeom>
                <a:avLst/>
                <a:gdLst/>
                <a:ahLst/>
                <a:cxnLst/>
                <a:rect l="l" t="t" r="r" b="b"/>
                <a:pathLst>
                  <a:path w="9" h="414" extrusionOk="0">
                    <a:moveTo>
                      <a:pt x="0" y="414"/>
                    </a:moveTo>
                    <a:lnTo>
                      <a:pt x="0" y="0"/>
                    </a:lnTo>
                    <a:lnTo>
                      <a:pt x="3" y="3"/>
                    </a:lnTo>
                    <a:lnTo>
                      <a:pt x="9" y="7"/>
                    </a:lnTo>
                    <a:lnTo>
                      <a:pt x="9" y="403"/>
                    </a:lnTo>
                    <a:lnTo>
                      <a:pt x="3" y="408"/>
                    </a:lnTo>
                    <a:lnTo>
                      <a:pt x="0" y="414"/>
                    </a:lnTo>
                    <a:close/>
                  </a:path>
                </a:pathLst>
              </a:custGeom>
              <a:solidFill>
                <a:srgbClr val="008FC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2" name="Google Shape;1092;p32"/>
              <p:cNvSpPr/>
              <p:nvPr/>
            </p:nvSpPr>
            <p:spPr>
              <a:xfrm>
                <a:off x="1257" y="2678"/>
                <a:ext cx="5" cy="202"/>
              </a:xfrm>
              <a:custGeom>
                <a:avLst/>
                <a:gdLst/>
                <a:ahLst/>
                <a:cxnLst/>
                <a:rect l="l" t="t" r="r" b="b"/>
                <a:pathLst>
                  <a:path w="11" h="405" extrusionOk="0">
                    <a:moveTo>
                      <a:pt x="0" y="405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11" y="7"/>
                    </a:lnTo>
                    <a:lnTo>
                      <a:pt x="11" y="395"/>
                    </a:lnTo>
                    <a:lnTo>
                      <a:pt x="6" y="400"/>
                    </a:lnTo>
                    <a:lnTo>
                      <a:pt x="0" y="405"/>
                    </a:lnTo>
                    <a:close/>
                  </a:path>
                </a:pathLst>
              </a:custGeom>
              <a:solidFill>
                <a:srgbClr val="008FC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3" name="Google Shape;1093;p32"/>
              <p:cNvSpPr/>
              <p:nvPr/>
            </p:nvSpPr>
            <p:spPr>
              <a:xfrm>
                <a:off x="1259" y="2679"/>
                <a:ext cx="5" cy="199"/>
              </a:xfrm>
              <a:custGeom>
                <a:avLst/>
                <a:gdLst/>
                <a:ahLst/>
                <a:cxnLst/>
                <a:rect l="l" t="t" r="r" b="b"/>
                <a:pathLst>
                  <a:path w="9" h="396" extrusionOk="0">
                    <a:moveTo>
                      <a:pt x="0" y="396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9" y="5"/>
                    </a:lnTo>
                    <a:lnTo>
                      <a:pt x="9" y="385"/>
                    </a:lnTo>
                    <a:lnTo>
                      <a:pt x="5" y="391"/>
                    </a:lnTo>
                    <a:lnTo>
                      <a:pt x="0" y="396"/>
                    </a:lnTo>
                    <a:close/>
                  </a:path>
                </a:pathLst>
              </a:custGeom>
              <a:solidFill>
                <a:srgbClr val="008FC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4" name="Google Shape;1094;p32"/>
              <p:cNvSpPr/>
              <p:nvPr/>
            </p:nvSpPr>
            <p:spPr>
              <a:xfrm>
                <a:off x="1262" y="2681"/>
                <a:ext cx="5" cy="194"/>
              </a:xfrm>
              <a:custGeom>
                <a:avLst/>
                <a:gdLst/>
                <a:ahLst/>
                <a:cxnLst/>
                <a:rect l="l" t="t" r="r" b="b"/>
                <a:pathLst>
                  <a:path w="9" h="388" extrusionOk="0">
                    <a:moveTo>
                      <a:pt x="0" y="388"/>
                    </a:moveTo>
                    <a:lnTo>
                      <a:pt x="0" y="0"/>
                    </a:lnTo>
                    <a:lnTo>
                      <a:pt x="4" y="2"/>
                    </a:lnTo>
                    <a:lnTo>
                      <a:pt x="9" y="6"/>
                    </a:lnTo>
                    <a:lnTo>
                      <a:pt x="9" y="377"/>
                    </a:lnTo>
                    <a:lnTo>
                      <a:pt x="4" y="382"/>
                    </a:lnTo>
                    <a:lnTo>
                      <a:pt x="0" y="388"/>
                    </a:lnTo>
                    <a:close/>
                  </a:path>
                </a:pathLst>
              </a:custGeom>
              <a:solidFill>
                <a:srgbClr val="008FC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5" name="Google Shape;1095;p32"/>
              <p:cNvSpPr/>
              <p:nvPr/>
            </p:nvSpPr>
            <p:spPr>
              <a:xfrm>
                <a:off x="1264" y="2682"/>
                <a:ext cx="5" cy="190"/>
              </a:xfrm>
              <a:custGeom>
                <a:avLst/>
                <a:gdLst/>
                <a:ahLst/>
                <a:cxnLst/>
                <a:rect l="l" t="t" r="r" b="b"/>
                <a:pathLst>
                  <a:path w="10" h="380" extrusionOk="0">
                    <a:moveTo>
                      <a:pt x="0" y="380"/>
                    </a:moveTo>
                    <a:lnTo>
                      <a:pt x="0" y="0"/>
                    </a:lnTo>
                    <a:lnTo>
                      <a:pt x="3" y="2"/>
                    </a:lnTo>
                    <a:lnTo>
                      <a:pt x="5" y="4"/>
                    </a:lnTo>
                    <a:lnTo>
                      <a:pt x="7" y="6"/>
                    </a:lnTo>
                    <a:lnTo>
                      <a:pt x="10" y="6"/>
                    </a:lnTo>
                    <a:lnTo>
                      <a:pt x="10" y="370"/>
                    </a:lnTo>
                    <a:lnTo>
                      <a:pt x="5" y="375"/>
                    </a:lnTo>
                    <a:lnTo>
                      <a:pt x="0" y="380"/>
                    </a:lnTo>
                    <a:close/>
                  </a:path>
                </a:pathLst>
              </a:custGeom>
              <a:solidFill>
                <a:srgbClr val="008EC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6" name="Google Shape;1096;p32"/>
              <p:cNvSpPr/>
              <p:nvPr/>
            </p:nvSpPr>
            <p:spPr>
              <a:xfrm>
                <a:off x="1267" y="2684"/>
                <a:ext cx="4" cy="185"/>
              </a:xfrm>
              <a:custGeom>
                <a:avLst/>
                <a:gdLst/>
                <a:ahLst/>
                <a:cxnLst/>
                <a:rect l="l" t="t" r="r" b="b"/>
                <a:pathLst>
                  <a:path w="9" h="371" extrusionOk="0">
                    <a:moveTo>
                      <a:pt x="0" y="371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5" y="2"/>
                    </a:lnTo>
                    <a:lnTo>
                      <a:pt x="9" y="5"/>
                    </a:lnTo>
                    <a:lnTo>
                      <a:pt x="9" y="362"/>
                    </a:lnTo>
                    <a:lnTo>
                      <a:pt x="5" y="367"/>
                    </a:lnTo>
                    <a:lnTo>
                      <a:pt x="0" y="371"/>
                    </a:lnTo>
                    <a:close/>
                  </a:path>
                </a:pathLst>
              </a:custGeom>
              <a:solidFill>
                <a:srgbClr val="008EC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7" name="Google Shape;1097;p32"/>
              <p:cNvSpPr/>
              <p:nvPr/>
            </p:nvSpPr>
            <p:spPr>
              <a:xfrm>
                <a:off x="1269" y="2685"/>
                <a:ext cx="5" cy="182"/>
              </a:xfrm>
              <a:custGeom>
                <a:avLst/>
                <a:gdLst/>
                <a:ahLst/>
                <a:cxnLst/>
                <a:rect l="l" t="t" r="r" b="b"/>
                <a:pathLst>
                  <a:path w="9" h="364" extrusionOk="0">
                    <a:moveTo>
                      <a:pt x="0" y="364"/>
                    </a:moveTo>
                    <a:lnTo>
                      <a:pt x="0" y="0"/>
                    </a:lnTo>
                    <a:lnTo>
                      <a:pt x="4" y="3"/>
                    </a:lnTo>
                    <a:lnTo>
                      <a:pt x="9" y="5"/>
                    </a:lnTo>
                    <a:lnTo>
                      <a:pt x="9" y="355"/>
                    </a:lnTo>
                    <a:lnTo>
                      <a:pt x="4" y="360"/>
                    </a:lnTo>
                    <a:lnTo>
                      <a:pt x="0" y="364"/>
                    </a:lnTo>
                    <a:close/>
                  </a:path>
                </a:pathLst>
              </a:custGeom>
              <a:solidFill>
                <a:srgbClr val="008DC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8" name="Google Shape;1098;p32"/>
              <p:cNvSpPr/>
              <p:nvPr/>
            </p:nvSpPr>
            <p:spPr>
              <a:xfrm>
                <a:off x="1271" y="2687"/>
                <a:ext cx="5" cy="178"/>
              </a:xfrm>
              <a:custGeom>
                <a:avLst/>
                <a:gdLst/>
                <a:ahLst/>
                <a:cxnLst/>
                <a:rect l="l" t="t" r="r" b="b"/>
                <a:pathLst>
                  <a:path w="11" h="357" extrusionOk="0">
                    <a:moveTo>
                      <a:pt x="0" y="357"/>
                    </a:moveTo>
                    <a:lnTo>
                      <a:pt x="0" y="0"/>
                    </a:lnTo>
                    <a:lnTo>
                      <a:pt x="5" y="2"/>
                    </a:lnTo>
                    <a:lnTo>
                      <a:pt x="11" y="4"/>
                    </a:lnTo>
                    <a:lnTo>
                      <a:pt x="11" y="348"/>
                    </a:lnTo>
                    <a:lnTo>
                      <a:pt x="5" y="352"/>
                    </a:lnTo>
                    <a:lnTo>
                      <a:pt x="0" y="357"/>
                    </a:lnTo>
                    <a:close/>
                  </a:path>
                </a:pathLst>
              </a:custGeom>
              <a:solidFill>
                <a:srgbClr val="008DC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9" name="Google Shape;1099;p32"/>
              <p:cNvSpPr/>
              <p:nvPr/>
            </p:nvSpPr>
            <p:spPr>
              <a:xfrm>
                <a:off x="1274" y="2687"/>
                <a:ext cx="4" cy="175"/>
              </a:xfrm>
              <a:custGeom>
                <a:avLst/>
                <a:gdLst/>
                <a:ahLst/>
                <a:cxnLst/>
                <a:rect l="l" t="t" r="r" b="b"/>
                <a:pathLst>
                  <a:path w="9" h="350" extrusionOk="0">
                    <a:moveTo>
                      <a:pt x="0" y="350"/>
                    </a:moveTo>
                    <a:lnTo>
                      <a:pt x="0" y="0"/>
                    </a:lnTo>
                    <a:lnTo>
                      <a:pt x="4" y="2"/>
                    </a:lnTo>
                    <a:lnTo>
                      <a:pt x="9" y="3"/>
                    </a:lnTo>
                    <a:lnTo>
                      <a:pt x="9" y="341"/>
                    </a:lnTo>
                    <a:lnTo>
                      <a:pt x="6" y="346"/>
                    </a:lnTo>
                    <a:lnTo>
                      <a:pt x="0" y="350"/>
                    </a:lnTo>
                    <a:close/>
                  </a:path>
                </a:pathLst>
              </a:custGeom>
              <a:solidFill>
                <a:srgbClr val="008DC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0" name="Google Shape;1100;p32"/>
              <p:cNvSpPr/>
              <p:nvPr/>
            </p:nvSpPr>
            <p:spPr>
              <a:xfrm>
                <a:off x="1276" y="2688"/>
                <a:ext cx="5" cy="172"/>
              </a:xfrm>
              <a:custGeom>
                <a:avLst/>
                <a:gdLst/>
                <a:ahLst/>
                <a:cxnLst/>
                <a:rect l="l" t="t" r="r" b="b"/>
                <a:pathLst>
                  <a:path w="9" h="344" extrusionOk="0">
                    <a:moveTo>
                      <a:pt x="0" y="344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9" y="5"/>
                    </a:lnTo>
                    <a:lnTo>
                      <a:pt x="9" y="335"/>
                    </a:lnTo>
                    <a:lnTo>
                      <a:pt x="3" y="339"/>
                    </a:lnTo>
                    <a:lnTo>
                      <a:pt x="0" y="344"/>
                    </a:lnTo>
                    <a:close/>
                  </a:path>
                </a:pathLst>
              </a:custGeom>
              <a:solidFill>
                <a:srgbClr val="008DC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1" name="Google Shape;1101;p32"/>
              <p:cNvSpPr/>
              <p:nvPr/>
            </p:nvSpPr>
            <p:spPr>
              <a:xfrm>
                <a:off x="1278" y="2689"/>
                <a:ext cx="5" cy="169"/>
              </a:xfrm>
              <a:custGeom>
                <a:avLst/>
                <a:gdLst/>
                <a:ahLst/>
                <a:cxnLst/>
                <a:rect l="l" t="t" r="r" b="b"/>
                <a:pathLst>
                  <a:path w="9" h="338" extrusionOk="0">
                    <a:moveTo>
                      <a:pt x="0" y="338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9" y="6"/>
                    </a:lnTo>
                    <a:lnTo>
                      <a:pt x="9" y="330"/>
                    </a:lnTo>
                    <a:lnTo>
                      <a:pt x="6" y="334"/>
                    </a:lnTo>
                    <a:lnTo>
                      <a:pt x="0" y="338"/>
                    </a:lnTo>
                    <a:close/>
                  </a:path>
                </a:pathLst>
              </a:custGeom>
              <a:solidFill>
                <a:srgbClr val="008CC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2" name="Google Shape;1102;p32"/>
              <p:cNvSpPr/>
              <p:nvPr/>
            </p:nvSpPr>
            <p:spPr>
              <a:xfrm>
                <a:off x="1281" y="2691"/>
                <a:ext cx="4" cy="165"/>
              </a:xfrm>
              <a:custGeom>
                <a:avLst/>
                <a:gdLst/>
                <a:ahLst/>
                <a:cxnLst/>
                <a:rect l="l" t="t" r="r" b="b"/>
                <a:pathLst>
                  <a:path w="9" h="330" extrusionOk="0">
                    <a:moveTo>
                      <a:pt x="0" y="330"/>
                    </a:moveTo>
                    <a:lnTo>
                      <a:pt x="0" y="0"/>
                    </a:lnTo>
                    <a:lnTo>
                      <a:pt x="3" y="2"/>
                    </a:lnTo>
                    <a:lnTo>
                      <a:pt x="9" y="4"/>
                    </a:lnTo>
                    <a:lnTo>
                      <a:pt x="9" y="321"/>
                    </a:lnTo>
                    <a:lnTo>
                      <a:pt x="3" y="326"/>
                    </a:lnTo>
                    <a:lnTo>
                      <a:pt x="0" y="330"/>
                    </a:lnTo>
                    <a:close/>
                  </a:path>
                </a:pathLst>
              </a:custGeom>
              <a:solidFill>
                <a:srgbClr val="008CC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3" name="Google Shape;1103;p32"/>
              <p:cNvSpPr/>
              <p:nvPr/>
            </p:nvSpPr>
            <p:spPr>
              <a:xfrm>
                <a:off x="1283" y="2692"/>
                <a:ext cx="5" cy="162"/>
              </a:xfrm>
              <a:custGeom>
                <a:avLst/>
                <a:gdLst/>
                <a:ahLst/>
                <a:cxnLst/>
                <a:rect l="l" t="t" r="r" b="b"/>
                <a:pathLst>
                  <a:path w="11" h="324" extrusionOk="0">
                    <a:moveTo>
                      <a:pt x="0" y="324"/>
                    </a:moveTo>
                    <a:lnTo>
                      <a:pt x="0" y="0"/>
                    </a:lnTo>
                    <a:lnTo>
                      <a:pt x="6" y="2"/>
                    </a:lnTo>
                    <a:lnTo>
                      <a:pt x="11" y="5"/>
                    </a:lnTo>
                    <a:lnTo>
                      <a:pt x="11" y="315"/>
                    </a:lnTo>
                    <a:lnTo>
                      <a:pt x="6" y="319"/>
                    </a:lnTo>
                    <a:lnTo>
                      <a:pt x="0" y="324"/>
                    </a:lnTo>
                    <a:close/>
                  </a:path>
                </a:pathLst>
              </a:custGeom>
              <a:solidFill>
                <a:srgbClr val="008BC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4" name="Google Shape;1104;p32"/>
              <p:cNvSpPr/>
              <p:nvPr/>
            </p:nvSpPr>
            <p:spPr>
              <a:xfrm>
                <a:off x="1285" y="2693"/>
                <a:ext cx="5" cy="159"/>
              </a:xfrm>
              <a:custGeom>
                <a:avLst/>
                <a:gdLst/>
                <a:ahLst/>
                <a:cxnLst/>
                <a:rect l="l" t="t" r="r" b="b"/>
                <a:pathLst>
                  <a:path w="9" h="317" extrusionOk="0">
                    <a:moveTo>
                      <a:pt x="0" y="317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9" y="5"/>
                    </a:lnTo>
                    <a:lnTo>
                      <a:pt x="9" y="310"/>
                    </a:lnTo>
                    <a:lnTo>
                      <a:pt x="5" y="313"/>
                    </a:lnTo>
                    <a:lnTo>
                      <a:pt x="0" y="317"/>
                    </a:lnTo>
                    <a:close/>
                  </a:path>
                </a:pathLst>
              </a:custGeom>
              <a:solidFill>
                <a:srgbClr val="008BC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5" name="Google Shape;1105;p32"/>
              <p:cNvSpPr/>
              <p:nvPr/>
            </p:nvSpPr>
            <p:spPr>
              <a:xfrm>
                <a:off x="1288" y="2695"/>
                <a:ext cx="5" cy="155"/>
              </a:xfrm>
              <a:custGeom>
                <a:avLst/>
                <a:gdLst/>
                <a:ahLst/>
                <a:cxnLst/>
                <a:rect l="l" t="t" r="r" b="b"/>
                <a:pathLst>
                  <a:path w="9" h="310" extrusionOk="0">
                    <a:moveTo>
                      <a:pt x="0" y="310"/>
                    </a:moveTo>
                    <a:lnTo>
                      <a:pt x="0" y="0"/>
                    </a:lnTo>
                    <a:lnTo>
                      <a:pt x="4" y="2"/>
                    </a:lnTo>
                    <a:lnTo>
                      <a:pt x="9" y="6"/>
                    </a:lnTo>
                    <a:lnTo>
                      <a:pt x="9" y="303"/>
                    </a:lnTo>
                    <a:lnTo>
                      <a:pt x="4" y="307"/>
                    </a:lnTo>
                    <a:lnTo>
                      <a:pt x="0" y="310"/>
                    </a:lnTo>
                    <a:close/>
                  </a:path>
                </a:pathLst>
              </a:custGeom>
              <a:solidFill>
                <a:srgbClr val="008BC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6" name="Google Shape;1106;p32"/>
              <p:cNvSpPr/>
              <p:nvPr/>
            </p:nvSpPr>
            <p:spPr>
              <a:xfrm>
                <a:off x="1290" y="2696"/>
                <a:ext cx="5" cy="152"/>
              </a:xfrm>
              <a:custGeom>
                <a:avLst/>
                <a:gdLst/>
                <a:ahLst/>
                <a:cxnLst/>
                <a:rect l="l" t="t" r="r" b="b"/>
                <a:pathLst>
                  <a:path w="10" h="305" extrusionOk="0">
                    <a:moveTo>
                      <a:pt x="0" y="305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0" y="5"/>
                    </a:lnTo>
                    <a:lnTo>
                      <a:pt x="10" y="298"/>
                    </a:lnTo>
                    <a:lnTo>
                      <a:pt x="5" y="301"/>
                    </a:lnTo>
                    <a:lnTo>
                      <a:pt x="0" y="305"/>
                    </a:lnTo>
                    <a:close/>
                  </a:path>
                </a:pathLst>
              </a:custGeom>
              <a:solidFill>
                <a:srgbClr val="008AC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7" name="Google Shape;1107;p32"/>
              <p:cNvSpPr/>
              <p:nvPr/>
            </p:nvSpPr>
            <p:spPr>
              <a:xfrm>
                <a:off x="1293" y="2697"/>
                <a:ext cx="4" cy="149"/>
              </a:xfrm>
              <a:custGeom>
                <a:avLst/>
                <a:gdLst/>
                <a:ahLst/>
                <a:cxnLst/>
                <a:rect l="l" t="t" r="r" b="b"/>
                <a:pathLst>
                  <a:path w="9" h="297" extrusionOk="0">
                    <a:moveTo>
                      <a:pt x="0" y="297"/>
                    </a:moveTo>
                    <a:lnTo>
                      <a:pt x="0" y="0"/>
                    </a:lnTo>
                    <a:lnTo>
                      <a:pt x="5" y="1"/>
                    </a:lnTo>
                    <a:lnTo>
                      <a:pt x="9" y="3"/>
                    </a:lnTo>
                    <a:lnTo>
                      <a:pt x="9" y="292"/>
                    </a:lnTo>
                    <a:lnTo>
                      <a:pt x="5" y="294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008AC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8" name="Google Shape;1108;p32"/>
              <p:cNvSpPr/>
              <p:nvPr/>
            </p:nvSpPr>
            <p:spPr>
              <a:xfrm>
                <a:off x="1295" y="2698"/>
                <a:ext cx="5" cy="146"/>
              </a:xfrm>
              <a:custGeom>
                <a:avLst/>
                <a:gdLst/>
                <a:ahLst/>
                <a:cxnLst/>
                <a:rect l="l" t="t" r="r" b="b"/>
                <a:pathLst>
                  <a:path w="9" h="293" extrusionOk="0">
                    <a:moveTo>
                      <a:pt x="0" y="293"/>
                    </a:moveTo>
                    <a:lnTo>
                      <a:pt x="0" y="0"/>
                    </a:lnTo>
                    <a:lnTo>
                      <a:pt x="4" y="2"/>
                    </a:lnTo>
                    <a:lnTo>
                      <a:pt x="9" y="6"/>
                    </a:lnTo>
                    <a:lnTo>
                      <a:pt x="9" y="287"/>
                    </a:lnTo>
                    <a:lnTo>
                      <a:pt x="4" y="291"/>
                    </a:lnTo>
                    <a:lnTo>
                      <a:pt x="0" y="293"/>
                    </a:lnTo>
                    <a:close/>
                  </a:path>
                </a:pathLst>
              </a:custGeom>
              <a:solidFill>
                <a:srgbClr val="008AC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9" name="Google Shape;1109;p32"/>
              <p:cNvSpPr/>
              <p:nvPr/>
            </p:nvSpPr>
            <p:spPr>
              <a:xfrm>
                <a:off x="1297" y="2699"/>
                <a:ext cx="5" cy="144"/>
              </a:xfrm>
              <a:custGeom>
                <a:avLst/>
                <a:gdLst/>
                <a:ahLst/>
                <a:cxnLst/>
                <a:rect l="l" t="t" r="r" b="b"/>
                <a:pathLst>
                  <a:path w="11" h="289" extrusionOk="0">
                    <a:moveTo>
                      <a:pt x="0" y="289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1" y="6"/>
                    </a:lnTo>
                    <a:lnTo>
                      <a:pt x="11" y="284"/>
                    </a:lnTo>
                    <a:lnTo>
                      <a:pt x="9" y="284"/>
                    </a:lnTo>
                    <a:lnTo>
                      <a:pt x="9" y="284"/>
                    </a:lnTo>
                    <a:lnTo>
                      <a:pt x="5" y="285"/>
                    </a:lnTo>
                    <a:lnTo>
                      <a:pt x="0" y="289"/>
                    </a:lnTo>
                    <a:close/>
                  </a:path>
                </a:pathLst>
              </a:custGeom>
              <a:solidFill>
                <a:srgbClr val="0089C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0" name="Google Shape;1110;p32"/>
              <p:cNvSpPr/>
              <p:nvPr/>
            </p:nvSpPr>
            <p:spPr>
              <a:xfrm>
                <a:off x="1300" y="2701"/>
                <a:ext cx="4" cy="141"/>
              </a:xfrm>
              <a:custGeom>
                <a:avLst/>
                <a:gdLst/>
                <a:ahLst/>
                <a:cxnLst/>
                <a:rect l="l" t="t" r="r" b="b"/>
                <a:pathLst>
                  <a:path w="9" h="281" extrusionOk="0">
                    <a:moveTo>
                      <a:pt x="0" y="281"/>
                    </a:moveTo>
                    <a:lnTo>
                      <a:pt x="0" y="0"/>
                    </a:lnTo>
                    <a:lnTo>
                      <a:pt x="6" y="2"/>
                    </a:lnTo>
                    <a:lnTo>
                      <a:pt x="9" y="5"/>
                    </a:lnTo>
                    <a:lnTo>
                      <a:pt x="9" y="276"/>
                    </a:lnTo>
                    <a:lnTo>
                      <a:pt x="8" y="278"/>
                    </a:lnTo>
                    <a:lnTo>
                      <a:pt x="4" y="280"/>
                    </a:lnTo>
                    <a:lnTo>
                      <a:pt x="2" y="281"/>
                    </a:lnTo>
                    <a:lnTo>
                      <a:pt x="0" y="281"/>
                    </a:lnTo>
                    <a:close/>
                  </a:path>
                </a:pathLst>
              </a:custGeom>
              <a:solidFill>
                <a:srgbClr val="0089C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1" name="Google Shape;1111;p32"/>
              <p:cNvSpPr/>
              <p:nvPr/>
            </p:nvSpPr>
            <p:spPr>
              <a:xfrm>
                <a:off x="1302" y="2702"/>
                <a:ext cx="5" cy="139"/>
              </a:xfrm>
              <a:custGeom>
                <a:avLst/>
                <a:gdLst/>
                <a:ahLst/>
                <a:cxnLst/>
                <a:rect l="l" t="t" r="r" b="b"/>
                <a:pathLst>
                  <a:path w="9" h="278" extrusionOk="0">
                    <a:moveTo>
                      <a:pt x="0" y="278"/>
                    </a:moveTo>
                    <a:lnTo>
                      <a:pt x="0" y="0"/>
                    </a:lnTo>
                    <a:lnTo>
                      <a:pt x="3" y="3"/>
                    </a:lnTo>
                    <a:lnTo>
                      <a:pt x="9" y="5"/>
                    </a:lnTo>
                    <a:lnTo>
                      <a:pt x="9" y="272"/>
                    </a:lnTo>
                    <a:lnTo>
                      <a:pt x="5" y="274"/>
                    </a:lnTo>
                    <a:lnTo>
                      <a:pt x="0" y="278"/>
                    </a:lnTo>
                    <a:close/>
                  </a:path>
                </a:pathLst>
              </a:custGeom>
              <a:solidFill>
                <a:srgbClr val="0089C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2" name="Google Shape;1112;p32"/>
              <p:cNvSpPr/>
              <p:nvPr/>
            </p:nvSpPr>
            <p:spPr>
              <a:xfrm>
                <a:off x="1304" y="2704"/>
                <a:ext cx="6" cy="135"/>
              </a:xfrm>
              <a:custGeom>
                <a:avLst/>
                <a:gdLst/>
                <a:ahLst/>
                <a:cxnLst/>
                <a:rect l="l" t="t" r="r" b="b"/>
                <a:pathLst>
                  <a:path w="11" h="271" extrusionOk="0">
                    <a:moveTo>
                      <a:pt x="0" y="271"/>
                    </a:moveTo>
                    <a:lnTo>
                      <a:pt x="0" y="0"/>
                    </a:lnTo>
                    <a:lnTo>
                      <a:pt x="6" y="2"/>
                    </a:lnTo>
                    <a:lnTo>
                      <a:pt x="11" y="6"/>
                    </a:lnTo>
                    <a:lnTo>
                      <a:pt x="11" y="267"/>
                    </a:lnTo>
                    <a:lnTo>
                      <a:pt x="6" y="269"/>
                    </a:lnTo>
                    <a:lnTo>
                      <a:pt x="0" y="271"/>
                    </a:lnTo>
                    <a:close/>
                  </a:path>
                </a:pathLst>
              </a:custGeom>
              <a:solidFill>
                <a:srgbClr val="0088C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3" name="Google Shape;1113;p32"/>
              <p:cNvSpPr/>
              <p:nvPr/>
            </p:nvSpPr>
            <p:spPr>
              <a:xfrm>
                <a:off x="1307" y="2704"/>
                <a:ext cx="4" cy="134"/>
              </a:xfrm>
              <a:custGeom>
                <a:avLst/>
                <a:gdLst/>
                <a:ahLst/>
                <a:cxnLst/>
                <a:rect l="l" t="t" r="r" b="b"/>
                <a:pathLst>
                  <a:path w="9" h="267" extrusionOk="0">
                    <a:moveTo>
                      <a:pt x="0" y="267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9" y="7"/>
                    </a:lnTo>
                    <a:lnTo>
                      <a:pt x="9" y="262"/>
                    </a:lnTo>
                    <a:lnTo>
                      <a:pt x="5" y="265"/>
                    </a:lnTo>
                    <a:lnTo>
                      <a:pt x="0" y="267"/>
                    </a:lnTo>
                    <a:close/>
                  </a:path>
                </a:pathLst>
              </a:custGeom>
              <a:solidFill>
                <a:srgbClr val="0088C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4" name="Google Shape;1114;p32"/>
              <p:cNvSpPr/>
              <p:nvPr/>
            </p:nvSpPr>
            <p:spPr>
              <a:xfrm>
                <a:off x="1310" y="2706"/>
                <a:ext cx="4" cy="131"/>
              </a:xfrm>
              <a:custGeom>
                <a:avLst/>
                <a:gdLst/>
                <a:ahLst/>
                <a:cxnLst/>
                <a:rect l="l" t="t" r="r" b="b"/>
                <a:pathLst>
                  <a:path w="9" h="261" extrusionOk="0">
                    <a:moveTo>
                      <a:pt x="0" y="261"/>
                    </a:moveTo>
                    <a:lnTo>
                      <a:pt x="0" y="0"/>
                    </a:lnTo>
                    <a:lnTo>
                      <a:pt x="4" y="3"/>
                    </a:lnTo>
                    <a:lnTo>
                      <a:pt x="9" y="5"/>
                    </a:lnTo>
                    <a:lnTo>
                      <a:pt x="9" y="254"/>
                    </a:lnTo>
                    <a:lnTo>
                      <a:pt x="6" y="258"/>
                    </a:lnTo>
                    <a:lnTo>
                      <a:pt x="0" y="261"/>
                    </a:lnTo>
                    <a:close/>
                  </a:path>
                </a:pathLst>
              </a:custGeom>
              <a:solidFill>
                <a:srgbClr val="0088C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5" name="Google Shape;1115;p32"/>
              <p:cNvSpPr/>
              <p:nvPr/>
            </p:nvSpPr>
            <p:spPr>
              <a:xfrm>
                <a:off x="1311" y="2708"/>
                <a:ext cx="6" cy="127"/>
              </a:xfrm>
              <a:custGeom>
                <a:avLst/>
                <a:gdLst/>
                <a:ahLst/>
                <a:cxnLst/>
                <a:rect l="l" t="t" r="r" b="b"/>
                <a:pathLst>
                  <a:path w="10" h="255" extrusionOk="0">
                    <a:moveTo>
                      <a:pt x="0" y="255"/>
                    </a:moveTo>
                    <a:lnTo>
                      <a:pt x="0" y="0"/>
                    </a:lnTo>
                    <a:lnTo>
                      <a:pt x="5" y="2"/>
                    </a:lnTo>
                    <a:lnTo>
                      <a:pt x="10" y="6"/>
                    </a:lnTo>
                    <a:lnTo>
                      <a:pt x="10" y="246"/>
                    </a:lnTo>
                    <a:lnTo>
                      <a:pt x="5" y="251"/>
                    </a:lnTo>
                    <a:lnTo>
                      <a:pt x="0" y="255"/>
                    </a:lnTo>
                    <a:close/>
                  </a:path>
                </a:pathLst>
              </a:custGeom>
              <a:solidFill>
                <a:srgbClr val="0088C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6" name="Google Shape;1116;p32"/>
              <p:cNvSpPr/>
              <p:nvPr/>
            </p:nvSpPr>
            <p:spPr>
              <a:xfrm>
                <a:off x="1314" y="2709"/>
                <a:ext cx="5" cy="125"/>
              </a:xfrm>
              <a:custGeom>
                <a:avLst/>
                <a:gdLst/>
                <a:ahLst/>
                <a:cxnLst/>
                <a:rect l="l" t="t" r="r" b="b"/>
                <a:pathLst>
                  <a:path w="9" h="249" extrusionOk="0">
                    <a:moveTo>
                      <a:pt x="0" y="249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9" y="7"/>
                    </a:lnTo>
                    <a:lnTo>
                      <a:pt x="9" y="237"/>
                    </a:lnTo>
                    <a:lnTo>
                      <a:pt x="9" y="238"/>
                    </a:lnTo>
                    <a:lnTo>
                      <a:pt x="7" y="240"/>
                    </a:lnTo>
                    <a:lnTo>
                      <a:pt x="4" y="246"/>
                    </a:lnTo>
                    <a:lnTo>
                      <a:pt x="0" y="249"/>
                    </a:lnTo>
                    <a:close/>
                  </a:path>
                </a:pathLst>
              </a:custGeom>
              <a:solidFill>
                <a:srgbClr val="0087C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7" name="Google Shape;1117;p32"/>
              <p:cNvSpPr/>
              <p:nvPr/>
            </p:nvSpPr>
            <p:spPr>
              <a:xfrm>
                <a:off x="1317" y="2711"/>
                <a:ext cx="4" cy="120"/>
              </a:xfrm>
              <a:custGeom>
                <a:avLst/>
                <a:gdLst/>
                <a:ahLst/>
                <a:cxnLst/>
                <a:rect l="l" t="t" r="r" b="b"/>
                <a:pathLst>
                  <a:path w="9" h="240" extrusionOk="0">
                    <a:moveTo>
                      <a:pt x="0" y="240"/>
                    </a:moveTo>
                    <a:lnTo>
                      <a:pt x="0" y="0"/>
                    </a:lnTo>
                    <a:lnTo>
                      <a:pt x="4" y="3"/>
                    </a:lnTo>
                    <a:lnTo>
                      <a:pt x="9" y="7"/>
                    </a:lnTo>
                    <a:lnTo>
                      <a:pt x="9" y="224"/>
                    </a:lnTo>
                    <a:lnTo>
                      <a:pt x="6" y="229"/>
                    </a:lnTo>
                    <a:lnTo>
                      <a:pt x="2" y="236"/>
                    </a:lnTo>
                    <a:lnTo>
                      <a:pt x="2" y="238"/>
                    </a:lnTo>
                    <a:lnTo>
                      <a:pt x="0" y="240"/>
                    </a:lnTo>
                    <a:close/>
                  </a:path>
                </a:pathLst>
              </a:custGeom>
              <a:solidFill>
                <a:srgbClr val="0087C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8" name="Google Shape;1118;p32"/>
              <p:cNvSpPr/>
              <p:nvPr/>
            </p:nvSpPr>
            <p:spPr>
              <a:xfrm>
                <a:off x="1319" y="2713"/>
                <a:ext cx="5" cy="114"/>
              </a:xfrm>
              <a:custGeom>
                <a:avLst/>
                <a:gdLst/>
                <a:ahLst/>
                <a:cxnLst/>
                <a:rect l="l" t="t" r="r" b="b"/>
                <a:pathLst>
                  <a:path w="11" h="230" extrusionOk="0">
                    <a:moveTo>
                      <a:pt x="0" y="230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1" y="7"/>
                    </a:lnTo>
                    <a:lnTo>
                      <a:pt x="11" y="205"/>
                    </a:lnTo>
                    <a:lnTo>
                      <a:pt x="7" y="217"/>
                    </a:lnTo>
                    <a:lnTo>
                      <a:pt x="0" y="230"/>
                    </a:lnTo>
                    <a:close/>
                  </a:path>
                </a:pathLst>
              </a:custGeom>
              <a:solidFill>
                <a:srgbClr val="0087C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9" name="Google Shape;1119;p32"/>
              <p:cNvSpPr/>
              <p:nvPr/>
            </p:nvSpPr>
            <p:spPr>
              <a:xfrm>
                <a:off x="1321" y="2714"/>
                <a:ext cx="5" cy="109"/>
              </a:xfrm>
              <a:custGeom>
                <a:avLst/>
                <a:gdLst/>
                <a:ahLst/>
                <a:cxnLst/>
                <a:rect l="l" t="t" r="r" b="b"/>
                <a:pathLst>
                  <a:path w="9" h="217" extrusionOk="0">
                    <a:moveTo>
                      <a:pt x="0" y="217"/>
                    </a:moveTo>
                    <a:lnTo>
                      <a:pt x="0" y="0"/>
                    </a:lnTo>
                    <a:lnTo>
                      <a:pt x="6" y="3"/>
                    </a:lnTo>
                    <a:lnTo>
                      <a:pt x="9" y="7"/>
                    </a:lnTo>
                    <a:lnTo>
                      <a:pt x="9" y="177"/>
                    </a:lnTo>
                    <a:lnTo>
                      <a:pt x="9" y="179"/>
                    </a:lnTo>
                    <a:lnTo>
                      <a:pt x="8" y="181"/>
                    </a:lnTo>
                    <a:lnTo>
                      <a:pt x="6" y="199"/>
                    </a:lnTo>
                    <a:lnTo>
                      <a:pt x="0" y="217"/>
                    </a:lnTo>
                    <a:close/>
                  </a:path>
                </a:pathLst>
              </a:custGeom>
              <a:solidFill>
                <a:srgbClr val="0087C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0" name="Google Shape;1120;p32"/>
              <p:cNvSpPr/>
              <p:nvPr/>
            </p:nvSpPr>
            <p:spPr>
              <a:xfrm>
                <a:off x="1324" y="2716"/>
                <a:ext cx="4" cy="99"/>
              </a:xfrm>
              <a:custGeom>
                <a:avLst/>
                <a:gdLst/>
                <a:ahLst/>
                <a:cxnLst/>
                <a:rect l="l" t="t" r="r" b="b"/>
                <a:pathLst>
                  <a:path w="9" h="198" extrusionOk="0">
                    <a:moveTo>
                      <a:pt x="0" y="198"/>
                    </a:moveTo>
                    <a:lnTo>
                      <a:pt x="0" y="0"/>
                    </a:lnTo>
                    <a:lnTo>
                      <a:pt x="3" y="4"/>
                    </a:lnTo>
                    <a:lnTo>
                      <a:pt x="9" y="7"/>
                    </a:lnTo>
                    <a:lnTo>
                      <a:pt x="9" y="169"/>
                    </a:lnTo>
                    <a:lnTo>
                      <a:pt x="5" y="174"/>
                    </a:lnTo>
                    <a:lnTo>
                      <a:pt x="2" y="178"/>
                    </a:lnTo>
                    <a:lnTo>
                      <a:pt x="2" y="189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0086C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1" name="Google Shape;1121;p32"/>
              <p:cNvSpPr/>
              <p:nvPr/>
            </p:nvSpPr>
            <p:spPr>
              <a:xfrm>
                <a:off x="1326" y="2718"/>
                <a:ext cx="5" cy="85"/>
              </a:xfrm>
              <a:custGeom>
                <a:avLst/>
                <a:gdLst/>
                <a:ahLst/>
                <a:cxnLst/>
                <a:rect l="l" t="t" r="r" b="b"/>
                <a:pathLst>
                  <a:path w="11" h="170" extrusionOk="0">
                    <a:moveTo>
                      <a:pt x="0" y="170"/>
                    </a:moveTo>
                    <a:lnTo>
                      <a:pt x="0" y="0"/>
                    </a:lnTo>
                    <a:lnTo>
                      <a:pt x="6" y="3"/>
                    </a:lnTo>
                    <a:lnTo>
                      <a:pt x="11" y="9"/>
                    </a:lnTo>
                    <a:lnTo>
                      <a:pt x="11" y="159"/>
                    </a:lnTo>
                    <a:lnTo>
                      <a:pt x="6" y="165"/>
                    </a:lnTo>
                    <a:lnTo>
                      <a:pt x="0" y="170"/>
                    </a:lnTo>
                    <a:close/>
                  </a:path>
                </a:pathLst>
              </a:custGeom>
              <a:solidFill>
                <a:srgbClr val="0086C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2" name="Google Shape;1122;p32"/>
              <p:cNvSpPr/>
              <p:nvPr/>
            </p:nvSpPr>
            <p:spPr>
              <a:xfrm>
                <a:off x="1328" y="2720"/>
                <a:ext cx="5" cy="80"/>
              </a:xfrm>
              <a:custGeom>
                <a:avLst/>
                <a:gdLst/>
                <a:ahLst/>
                <a:cxnLst/>
                <a:rect l="l" t="t" r="r" b="b"/>
                <a:pathLst>
                  <a:path w="9" h="162" extrusionOk="0">
                    <a:moveTo>
                      <a:pt x="0" y="162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9"/>
                    </a:lnTo>
                    <a:lnTo>
                      <a:pt x="9" y="151"/>
                    </a:lnTo>
                    <a:lnTo>
                      <a:pt x="5" y="156"/>
                    </a:lnTo>
                    <a:lnTo>
                      <a:pt x="0" y="162"/>
                    </a:lnTo>
                    <a:close/>
                  </a:path>
                </a:pathLst>
              </a:custGeom>
              <a:solidFill>
                <a:srgbClr val="0085C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3" name="Google Shape;1123;p32"/>
              <p:cNvSpPr/>
              <p:nvPr/>
            </p:nvSpPr>
            <p:spPr>
              <a:xfrm>
                <a:off x="1331" y="2722"/>
                <a:ext cx="5" cy="76"/>
              </a:xfrm>
              <a:custGeom>
                <a:avLst/>
                <a:gdLst/>
                <a:ahLst/>
                <a:cxnLst/>
                <a:rect l="l" t="t" r="r" b="b"/>
                <a:pathLst>
                  <a:path w="9" h="150" extrusionOk="0">
                    <a:moveTo>
                      <a:pt x="0" y="150"/>
                    </a:moveTo>
                    <a:lnTo>
                      <a:pt x="0" y="0"/>
                    </a:lnTo>
                    <a:lnTo>
                      <a:pt x="4" y="3"/>
                    </a:lnTo>
                    <a:lnTo>
                      <a:pt x="9" y="9"/>
                    </a:lnTo>
                    <a:lnTo>
                      <a:pt x="9" y="138"/>
                    </a:lnTo>
                    <a:lnTo>
                      <a:pt x="4" y="145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0085C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4" name="Google Shape;1124;p32"/>
              <p:cNvSpPr/>
              <p:nvPr/>
            </p:nvSpPr>
            <p:spPr>
              <a:xfrm>
                <a:off x="1333" y="2724"/>
                <a:ext cx="5" cy="71"/>
              </a:xfrm>
              <a:custGeom>
                <a:avLst/>
                <a:gdLst/>
                <a:ahLst/>
                <a:cxnLst/>
                <a:rect l="l" t="t" r="r" b="b"/>
                <a:pathLst>
                  <a:path w="10" h="142" extrusionOk="0">
                    <a:moveTo>
                      <a:pt x="0" y="142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10" y="11"/>
                    </a:lnTo>
                    <a:lnTo>
                      <a:pt x="10" y="128"/>
                    </a:lnTo>
                    <a:lnTo>
                      <a:pt x="5" y="135"/>
                    </a:lnTo>
                    <a:lnTo>
                      <a:pt x="0" y="142"/>
                    </a:lnTo>
                    <a:close/>
                  </a:path>
                </a:pathLst>
              </a:custGeom>
              <a:solidFill>
                <a:srgbClr val="0085C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5" name="Google Shape;1125;p32"/>
              <p:cNvSpPr/>
              <p:nvPr/>
            </p:nvSpPr>
            <p:spPr>
              <a:xfrm>
                <a:off x="1336" y="2727"/>
                <a:ext cx="4" cy="64"/>
              </a:xfrm>
              <a:custGeom>
                <a:avLst/>
                <a:gdLst/>
                <a:ahLst/>
                <a:cxnLst/>
                <a:rect l="l" t="t" r="r" b="b"/>
                <a:pathLst>
                  <a:path w="9" h="129" extrusionOk="0">
                    <a:moveTo>
                      <a:pt x="0" y="129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9" y="12"/>
                    </a:lnTo>
                    <a:lnTo>
                      <a:pt x="9" y="115"/>
                    </a:lnTo>
                    <a:lnTo>
                      <a:pt x="5" y="122"/>
                    </a:lnTo>
                    <a:lnTo>
                      <a:pt x="0" y="129"/>
                    </a:lnTo>
                    <a:close/>
                  </a:path>
                </a:pathLst>
              </a:custGeom>
              <a:solidFill>
                <a:srgbClr val="0085C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6" name="Google Shape;1126;p32"/>
              <p:cNvSpPr/>
              <p:nvPr/>
            </p:nvSpPr>
            <p:spPr>
              <a:xfrm>
                <a:off x="1338" y="2730"/>
                <a:ext cx="5" cy="58"/>
              </a:xfrm>
              <a:custGeom>
                <a:avLst/>
                <a:gdLst/>
                <a:ahLst/>
                <a:cxnLst/>
                <a:rect l="l" t="t" r="r" b="b"/>
                <a:pathLst>
                  <a:path w="9" h="117" extrusionOk="0">
                    <a:moveTo>
                      <a:pt x="0" y="117"/>
                    </a:moveTo>
                    <a:lnTo>
                      <a:pt x="0" y="0"/>
                    </a:lnTo>
                    <a:lnTo>
                      <a:pt x="4" y="7"/>
                    </a:lnTo>
                    <a:lnTo>
                      <a:pt x="9" y="15"/>
                    </a:lnTo>
                    <a:lnTo>
                      <a:pt x="9" y="101"/>
                    </a:lnTo>
                    <a:lnTo>
                      <a:pt x="6" y="108"/>
                    </a:lnTo>
                    <a:lnTo>
                      <a:pt x="0" y="117"/>
                    </a:lnTo>
                    <a:close/>
                  </a:path>
                </a:pathLst>
              </a:custGeom>
              <a:solidFill>
                <a:srgbClr val="0084C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7" name="Google Shape;1127;p32"/>
              <p:cNvSpPr/>
              <p:nvPr/>
            </p:nvSpPr>
            <p:spPr>
              <a:xfrm>
                <a:off x="1340" y="2733"/>
                <a:ext cx="5" cy="51"/>
              </a:xfrm>
              <a:custGeom>
                <a:avLst/>
                <a:gdLst/>
                <a:ahLst/>
                <a:cxnLst/>
                <a:rect l="l" t="t" r="r" b="b"/>
                <a:pathLst>
                  <a:path w="11" h="103" extrusionOk="0">
                    <a:moveTo>
                      <a:pt x="0" y="103"/>
                    </a:moveTo>
                    <a:lnTo>
                      <a:pt x="0" y="0"/>
                    </a:lnTo>
                    <a:lnTo>
                      <a:pt x="5" y="8"/>
                    </a:lnTo>
                    <a:lnTo>
                      <a:pt x="11" y="16"/>
                    </a:lnTo>
                    <a:lnTo>
                      <a:pt x="11" y="83"/>
                    </a:lnTo>
                    <a:lnTo>
                      <a:pt x="5" y="92"/>
                    </a:lnTo>
                    <a:lnTo>
                      <a:pt x="0" y="103"/>
                    </a:lnTo>
                    <a:close/>
                  </a:path>
                </a:pathLst>
              </a:custGeom>
              <a:solidFill>
                <a:srgbClr val="0084C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8" name="Google Shape;1128;p32"/>
              <p:cNvSpPr/>
              <p:nvPr/>
            </p:nvSpPr>
            <p:spPr>
              <a:xfrm>
                <a:off x="1343" y="2737"/>
                <a:ext cx="4" cy="43"/>
              </a:xfrm>
              <a:custGeom>
                <a:avLst/>
                <a:gdLst/>
                <a:ahLst/>
                <a:cxnLst/>
                <a:rect l="l" t="t" r="r" b="b"/>
                <a:pathLst>
                  <a:path w="9" h="86" extrusionOk="0">
                    <a:moveTo>
                      <a:pt x="0" y="86"/>
                    </a:moveTo>
                    <a:lnTo>
                      <a:pt x="0" y="0"/>
                    </a:lnTo>
                    <a:lnTo>
                      <a:pt x="6" y="12"/>
                    </a:lnTo>
                    <a:lnTo>
                      <a:pt x="9" y="25"/>
                    </a:lnTo>
                    <a:lnTo>
                      <a:pt x="9" y="57"/>
                    </a:lnTo>
                    <a:lnTo>
                      <a:pt x="6" y="71"/>
                    </a:lnTo>
                    <a:lnTo>
                      <a:pt x="0" y="86"/>
                    </a:lnTo>
                    <a:close/>
                  </a:path>
                </a:pathLst>
              </a:custGeom>
              <a:solidFill>
                <a:srgbClr val="0083C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9" name="Google Shape;1129;p32"/>
              <p:cNvSpPr/>
              <p:nvPr/>
            </p:nvSpPr>
            <p:spPr>
              <a:xfrm>
                <a:off x="1345" y="2741"/>
                <a:ext cx="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5" h="67" extrusionOk="0">
                    <a:moveTo>
                      <a:pt x="0" y="67"/>
                    </a:moveTo>
                    <a:lnTo>
                      <a:pt x="0" y="0"/>
                    </a:lnTo>
                    <a:lnTo>
                      <a:pt x="3" y="15"/>
                    </a:lnTo>
                    <a:lnTo>
                      <a:pt x="5" y="31"/>
                    </a:lnTo>
                    <a:lnTo>
                      <a:pt x="3" y="49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0083C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0" name="Google Shape;1130;p32"/>
              <p:cNvSpPr/>
              <p:nvPr/>
            </p:nvSpPr>
            <p:spPr>
              <a:xfrm>
                <a:off x="1347" y="2749"/>
                <a:ext cx="1" cy="16"/>
              </a:xfrm>
              <a:custGeom>
                <a:avLst/>
                <a:gdLst/>
                <a:ahLst/>
                <a:cxnLst/>
                <a:rect l="l" t="t" r="r" b="b"/>
                <a:pathLst>
                  <a:path w="2" h="32" extrusionOk="0">
                    <a:moveTo>
                      <a:pt x="0" y="32"/>
                    </a:moveTo>
                    <a:lnTo>
                      <a:pt x="0" y="0"/>
                    </a:lnTo>
                    <a:lnTo>
                      <a:pt x="2" y="1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83C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1" name="Google Shape;1131;p32"/>
              <p:cNvSpPr/>
              <p:nvPr/>
            </p:nvSpPr>
            <p:spPr>
              <a:xfrm>
                <a:off x="780" y="2192"/>
                <a:ext cx="560" cy="750"/>
              </a:xfrm>
              <a:custGeom>
                <a:avLst/>
                <a:gdLst/>
                <a:ahLst/>
                <a:cxnLst/>
                <a:rect l="l" t="t" r="r" b="b"/>
                <a:pathLst>
                  <a:path w="1120" h="1499" extrusionOk="0">
                    <a:moveTo>
                      <a:pt x="550" y="535"/>
                    </a:moveTo>
                    <a:lnTo>
                      <a:pt x="557" y="549"/>
                    </a:lnTo>
                    <a:lnTo>
                      <a:pt x="570" y="569"/>
                    </a:lnTo>
                    <a:lnTo>
                      <a:pt x="586" y="590"/>
                    </a:lnTo>
                    <a:lnTo>
                      <a:pt x="602" y="612"/>
                    </a:lnTo>
                    <a:lnTo>
                      <a:pt x="633" y="651"/>
                    </a:lnTo>
                    <a:lnTo>
                      <a:pt x="654" y="675"/>
                    </a:lnTo>
                    <a:lnTo>
                      <a:pt x="668" y="691"/>
                    </a:lnTo>
                    <a:lnTo>
                      <a:pt x="694" y="719"/>
                    </a:lnTo>
                    <a:lnTo>
                      <a:pt x="706" y="735"/>
                    </a:lnTo>
                    <a:lnTo>
                      <a:pt x="717" y="750"/>
                    </a:lnTo>
                    <a:lnTo>
                      <a:pt x="724" y="762"/>
                    </a:lnTo>
                    <a:lnTo>
                      <a:pt x="726" y="773"/>
                    </a:lnTo>
                    <a:lnTo>
                      <a:pt x="728" y="777"/>
                    </a:lnTo>
                    <a:lnTo>
                      <a:pt x="731" y="784"/>
                    </a:lnTo>
                    <a:lnTo>
                      <a:pt x="737" y="791"/>
                    </a:lnTo>
                    <a:lnTo>
                      <a:pt x="745" y="800"/>
                    </a:lnTo>
                    <a:lnTo>
                      <a:pt x="765" y="818"/>
                    </a:lnTo>
                    <a:lnTo>
                      <a:pt x="788" y="839"/>
                    </a:lnTo>
                    <a:lnTo>
                      <a:pt x="835" y="877"/>
                    </a:lnTo>
                    <a:lnTo>
                      <a:pt x="866" y="902"/>
                    </a:lnTo>
                    <a:lnTo>
                      <a:pt x="903" y="931"/>
                    </a:lnTo>
                    <a:lnTo>
                      <a:pt x="944" y="961"/>
                    </a:lnTo>
                    <a:lnTo>
                      <a:pt x="986" y="992"/>
                    </a:lnTo>
                    <a:lnTo>
                      <a:pt x="1027" y="1026"/>
                    </a:lnTo>
                    <a:lnTo>
                      <a:pt x="1045" y="1044"/>
                    </a:lnTo>
                    <a:lnTo>
                      <a:pt x="1063" y="1062"/>
                    </a:lnTo>
                    <a:lnTo>
                      <a:pt x="1077" y="1082"/>
                    </a:lnTo>
                    <a:lnTo>
                      <a:pt x="1091" y="1101"/>
                    </a:lnTo>
                    <a:lnTo>
                      <a:pt x="1102" y="1123"/>
                    </a:lnTo>
                    <a:lnTo>
                      <a:pt x="1111" y="1144"/>
                    </a:lnTo>
                    <a:lnTo>
                      <a:pt x="1116" y="1168"/>
                    </a:lnTo>
                    <a:lnTo>
                      <a:pt x="1120" y="1193"/>
                    </a:lnTo>
                    <a:lnTo>
                      <a:pt x="1111" y="1200"/>
                    </a:lnTo>
                    <a:lnTo>
                      <a:pt x="1104" y="1203"/>
                    </a:lnTo>
                    <a:lnTo>
                      <a:pt x="1099" y="1205"/>
                    </a:lnTo>
                    <a:lnTo>
                      <a:pt x="1095" y="1209"/>
                    </a:lnTo>
                    <a:lnTo>
                      <a:pt x="1090" y="1218"/>
                    </a:lnTo>
                    <a:lnTo>
                      <a:pt x="1084" y="1223"/>
                    </a:lnTo>
                    <a:lnTo>
                      <a:pt x="1075" y="1230"/>
                    </a:lnTo>
                    <a:lnTo>
                      <a:pt x="1068" y="1243"/>
                    </a:lnTo>
                    <a:lnTo>
                      <a:pt x="1063" y="1255"/>
                    </a:lnTo>
                    <a:lnTo>
                      <a:pt x="1057" y="1266"/>
                    </a:lnTo>
                    <a:lnTo>
                      <a:pt x="1034" y="1293"/>
                    </a:lnTo>
                    <a:lnTo>
                      <a:pt x="1005" y="1325"/>
                    </a:lnTo>
                    <a:lnTo>
                      <a:pt x="991" y="1342"/>
                    </a:lnTo>
                    <a:lnTo>
                      <a:pt x="975" y="1356"/>
                    </a:lnTo>
                    <a:lnTo>
                      <a:pt x="962" y="1367"/>
                    </a:lnTo>
                    <a:lnTo>
                      <a:pt x="950" y="1374"/>
                    </a:lnTo>
                    <a:lnTo>
                      <a:pt x="944" y="1374"/>
                    </a:lnTo>
                    <a:lnTo>
                      <a:pt x="939" y="1374"/>
                    </a:lnTo>
                    <a:lnTo>
                      <a:pt x="930" y="1385"/>
                    </a:lnTo>
                    <a:lnTo>
                      <a:pt x="923" y="1395"/>
                    </a:lnTo>
                    <a:lnTo>
                      <a:pt x="918" y="1397"/>
                    </a:lnTo>
                    <a:lnTo>
                      <a:pt x="912" y="1401"/>
                    </a:lnTo>
                    <a:lnTo>
                      <a:pt x="901" y="1411"/>
                    </a:lnTo>
                    <a:lnTo>
                      <a:pt x="880" y="1429"/>
                    </a:lnTo>
                    <a:lnTo>
                      <a:pt x="869" y="1438"/>
                    </a:lnTo>
                    <a:lnTo>
                      <a:pt x="860" y="1447"/>
                    </a:lnTo>
                    <a:lnTo>
                      <a:pt x="853" y="1456"/>
                    </a:lnTo>
                    <a:lnTo>
                      <a:pt x="851" y="1462"/>
                    </a:lnTo>
                    <a:lnTo>
                      <a:pt x="846" y="1469"/>
                    </a:lnTo>
                    <a:lnTo>
                      <a:pt x="833" y="1481"/>
                    </a:lnTo>
                    <a:lnTo>
                      <a:pt x="819" y="1492"/>
                    </a:lnTo>
                    <a:lnTo>
                      <a:pt x="808" y="1499"/>
                    </a:lnTo>
                    <a:lnTo>
                      <a:pt x="776" y="1451"/>
                    </a:lnTo>
                    <a:lnTo>
                      <a:pt x="738" y="1397"/>
                    </a:lnTo>
                    <a:lnTo>
                      <a:pt x="695" y="1338"/>
                    </a:lnTo>
                    <a:lnTo>
                      <a:pt x="650" y="1277"/>
                    </a:lnTo>
                    <a:lnTo>
                      <a:pt x="627" y="1247"/>
                    </a:lnTo>
                    <a:lnTo>
                      <a:pt x="602" y="1218"/>
                    </a:lnTo>
                    <a:lnTo>
                      <a:pt x="577" y="1189"/>
                    </a:lnTo>
                    <a:lnTo>
                      <a:pt x="554" y="1162"/>
                    </a:lnTo>
                    <a:lnTo>
                      <a:pt x="529" y="1139"/>
                    </a:lnTo>
                    <a:lnTo>
                      <a:pt x="504" y="1116"/>
                    </a:lnTo>
                    <a:lnTo>
                      <a:pt x="480" y="1096"/>
                    </a:lnTo>
                    <a:lnTo>
                      <a:pt x="457" y="1078"/>
                    </a:lnTo>
                    <a:lnTo>
                      <a:pt x="434" y="1064"/>
                    </a:lnTo>
                    <a:lnTo>
                      <a:pt x="412" y="1046"/>
                    </a:lnTo>
                    <a:lnTo>
                      <a:pt x="391" y="1024"/>
                    </a:lnTo>
                    <a:lnTo>
                      <a:pt x="369" y="1004"/>
                    </a:lnTo>
                    <a:lnTo>
                      <a:pt x="328" y="958"/>
                    </a:lnTo>
                    <a:lnTo>
                      <a:pt x="287" y="908"/>
                    </a:lnTo>
                    <a:lnTo>
                      <a:pt x="247" y="857"/>
                    </a:lnTo>
                    <a:lnTo>
                      <a:pt x="208" y="809"/>
                    </a:lnTo>
                    <a:lnTo>
                      <a:pt x="170" y="764"/>
                    </a:lnTo>
                    <a:lnTo>
                      <a:pt x="134" y="727"/>
                    </a:lnTo>
                    <a:lnTo>
                      <a:pt x="118" y="705"/>
                    </a:lnTo>
                    <a:lnTo>
                      <a:pt x="100" y="676"/>
                    </a:lnTo>
                    <a:lnTo>
                      <a:pt x="81" y="642"/>
                    </a:lnTo>
                    <a:lnTo>
                      <a:pt x="63" y="605"/>
                    </a:lnTo>
                    <a:lnTo>
                      <a:pt x="43" y="563"/>
                    </a:lnTo>
                    <a:lnTo>
                      <a:pt x="27" y="524"/>
                    </a:lnTo>
                    <a:lnTo>
                      <a:pt x="12" y="484"/>
                    </a:lnTo>
                    <a:lnTo>
                      <a:pt x="0" y="450"/>
                    </a:lnTo>
                    <a:lnTo>
                      <a:pt x="342" y="0"/>
                    </a:lnTo>
                    <a:lnTo>
                      <a:pt x="342" y="43"/>
                    </a:lnTo>
                    <a:lnTo>
                      <a:pt x="342" y="92"/>
                    </a:lnTo>
                    <a:lnTo>
                      <a:pt x="346" y="115"/>
                    </a:lnTo>
                    <a:lnTo>
                      <a:pt x="349" y="137"/>
                    </a:lnTo>
                    <a:lnTo>
                      <a:pt x="351" y="146"/>
                    </a:lnTo>
                    <a:lnTo>
                      <a:pt x="355" y="153"/>
                    </a:lnTo>
                    <a:lnTo>
                      <a:pt x="358" y="160"/>
                    </a:lnTo>
                    <a:lnTo>
                      <a:pt x="364" y="165"/>
                    </a:lnTo>
                    <a:lnTo>
                      <a:pt x="369" y="176"/>
                    </a:lnTo>
                    <a:lnTo>
                      <a:pt x="376" y="196"/>
                    </a:lnTo>
                    <a:lnTo>
                      <a:pt x="382" y="207"/>
                    </a:lnTo>
                    <a:lnTo>
                      <a:pt x="385" y="214"/>
                    </a:lnTo>
                    <a:lnTo>
                      <a:pt x="391" y="221"/>
                    </a:lnTo>
                    <a:lnTo>
                      <a:pt x="394" y="223"/>
                    </a:lnTo>
                    <a:lnTo>
                      <a:pt x="410" y="244"/>
                    </a:lnTo>
                    <a:lnTo>
                      <a:pt x="425" y="269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2" name="Google Shape;1132;p32"/>
              <p:cNvSpPr/>
              <p:nvPr/>
            </p:nvSpPr>
            <p:spPr>
              <a:xfrm>
                <a:off x="1302" y="2599"/>
                <a:ext cx="51" cy="171"/>
              </a:xfrm>
              <a:custGeom>
                <a:avLst/>
                <a:gdLst/>
                <a:ahLst/>
                <a:cxnLst/>
                <a:rect l="l" t="t" r="r" b="b"/>
                <a:pathLst>
                  <a:path w="102" h="343" extrusionOk="0">
                    <a:moveTo>
                      <a:pt x="102" y="343"/>
                    </a:moveTo>
                    <a:lnTo>
                      <a:pt x="102" y="312"/>
                    </a:lnTo>
                    <a:lnTo>
                      <a:pt x="102" y="291"/>
                    </a:lnTo>
                    <a:lnTo>
                      <a:pt x="100" y="271"/>
                    </a:lnTo>
                    <a:lnTo>
                      <a:pt x="97" y="250"/>
                    </a:lnTo>
                    <a:lnTo>
                      <a:pt x="93" y="241"/>
                    </a:lnTo>
                    <a:lnTo>
                      <a:pt x="90" y="230"/>
                    </a:lnTo>
                    <a:lnTo>
                      <a:pt x="86" y="223"/>
                    </a:lnTo>
                    <a:lnTo>
                      <a:pt x="82" y="217"/>
                    </a:lnTo>
                    <a:lnTo>
                      <a:pt x="79" y="214"/>
                    </a:lnTo>
                    <a:lnTo>
                      <a:pt x="75" y="208"/>
                    </a:lnTo>
                    <a:lnTo>
                      <a:pt x="73" y="201"/>
                    </a:lnTo>
                    <a:lnTo>
                      <a:pt x="72" y="194"/>
                    </a:lnTo>
                    <a:lnTo>
                      <a:pt x="70" y="178"/>
                    </a:lnTo>
                    <a:lnTo>
                      <a:pt x="68" y="160"/>
                    </a:lnTo>
                    <a:lnTo>
                      <a:pt x="66" y="140"/>
                    </a:lnTo>
                    <a:lnTo>
                      <a:pt x="65" y="122"/>
                    </a:lnTo>
                    <a:lnTo>
                      <a:pt x="61" y="106"/>
                    </a:lnTo>
                    <a:lnTo>
                      <a:pt x="56" y="94"/>
                    </a:lnTo>
                    <a:lnTo>
                      <a:pt x="43" y="70"/>
                    </a:lnTo>
                    <a:lnTo>
                      <a:pt x="30" y="47"/>
                    </a:lnTo>
                    <a:lnTo>
                      <a:pt x="23" y="38"/>
                    </a:lnTo>
                    <a:lnTo>
                      <a:pt x="13" y="25"/>
                    </a:lnTo>
                    <a:lnTo>
                      <a:pt x="7" y="18"/>
                    </a:lnTo>
                    <a:lnTo>
                      <a:pt x="4" y="13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3" name="Google Shape;1133;p32"/>
              <p:cNvSpPr/>
              <p:nvPr/>
            </p:nvSpPr>
            <p:spPr>
              <a:xfrm>
                <a:off x="1232" y="2796"/>
                <a:ext cx="44" cy="38"/>
              </a:xfrm>
              <a:custGeom>
                <a:avLst/>
                <a:gdLst/>
                <a:ahLst/>
                <a:cxnLst/>
                <a:rect l="l" t="t" r="r" b="b"/>
                <a:pathLst>
                  <a:path w="88" h="77" extrusionOk="0">
                    <a:moveTo>
                      <a:pt x="43" y="77"/>
                    </a:moveTo>
                    <a:lnTo>
                      <a:pt x="52" y="77"/>
                    </a:lnTo>
                    <a:lnTo>
                      <a:pt x="61" y="73"/>
                    </a:lnTo>
                    <a:lnTo>
                      <a:pt x="68" y="70"/>
                    </a:lnTo>
                    <a:lnTo>
                      <a:pt x="74" y="66"/>
                    </a:lnTo>
                    <a:lnTo>
                      <a:pt x="79" y="61"/>
                    </a:lnTo>
                    <a:lnTo>
                      <a:pt x="84" y="54"/>
                    </a:lnTo>
                    <a:lnTo>
                      <a:pt x="86" y="46"/>
                    </a:lnTo>
                    <a:lnTo>
                      <a:pt x="88" y="38"/>
                    </a:lnTo>
                    <a:lnTo>
                      <a:pt x="86" y="30"/>
                    </a:lnTo>
                    <a:lnTo>
                      <a:pt x="84" y="23"/>
                    </a:lnTo>
                    <a:lnTo>
                      <a:pt x="79" y="16"/>
                    </a:lnTo>
                    <a:lnTo>
                      <a:pt x="74" y="11"/>
                    </a:lnTo>
                    <a:lnTo>
                      <a:pt x="68" y="5"/>
                    </a:lnTo>
                    <a:lnTo>
                      <a:pt x="61" y="2"/>
                    </a:lnTo>
                    <a:lnTo>
                      <a:pt x="52" y="0"/>
                    </a:lnTo>
                    <a:lnTo>
                      <a:pt x="43" y="0"/>
                    </a:lnTo>
                    <a:lnTo>
                      <a:pt x="34" y="0"/>
                    </a:lnTo>
                    <a:lnTo>
                      <a:pt x="27" y="2"/>
                    </a:lnTo>
                    <a:lnTo>
                      <a:pt x="18" y="5"/>
                    </a:lnTo>
                    <a:lnTo>
                      <a:pt x="13" y="11"/>
                    </a:lnTo>
                    <a:lnTo>
                      <a:pt x="7" y="16"/>
                    </a:lnTo>
                    <a:lnTo>
                      <a:pt x="2" y="23"/>
                    </a:lnTo>
                    <a:lnTo>
                      <a:pt x="0" y="30"/>
                    </a:lnTo>
                    <a:lnTo>
                      <a:pt x="0" y="38"/>
                    </a:lnTo>
                    <a:lnTo>
                      <a:pt x="0" y="46"/>
                    </a:lnTo>
                    <a:lnTo>
                      <a:pt x="2" y="54"/>
                    </a:lnTo>
                    <a:lnTo>
                      <a:pt x="7" y="61"/>
                    </a:lnTo>
                    <a:lnTo>
                      <a:pt x="13" y="66"/>
                    </a:lnTo>
                    <a:lnTo>
                      <a:pt x="18" y="70"/>
                    </a:lnTo>
                    <a:lnTo>
                      <a:pt x="27" y="73"/>
                    </a:lnTo>
                    <a:lnTo>
                      <a:pt x="34" y="77"/>
                    </a:lnTo>
                    <a:lnTo>
                      <a:pt x="43" y="77"/>
                    </a:lnTo>
                    <a:close/>
                  </a:path>
                </a:pathLst>
              </a:custGeom>
              <a:solidFill>
                <a:srgbClr val="009ED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4" name="Google Shape;1134;p32"/>
              <p:cNvSpPr/>
              <p:nvPr/>
            </p:nvSpPr>
            <p:spPr>
              <a:xfrm>
                <a:off x="1122" y="2946"/>
                <a:ext cx="58" cy="91"/>
              </a:xfrm>
              <a:custGeom>
                <a:avLst/>
                <a:gdLst/>
                <a:ahLst/>
                <a:cxnLst/>
                <a:rect l="l" t="t" r="r" b="b"/>
                <a:pathLst>
                  <a:path w="114" h="183" extrusionOk="0">
                    <a:moveTo>
                      <a:pt x="114" y="0"/>
                    </a:moveTo>
                    <a:lnTo>
                      <a:pt x="102" y="20"/>
                    </a:lnTo>
                    <a:lnTo>
                      <a:pt x="93" y="38"/>
                    </a:lnTo>
                    <a:lnTo>
                      <a:pt x="91" y="51"/>
                    </a:lnTo>
                    <a:lnTo>
                      <a:pt x="87" y="58"/>
                    </a:lnTo>
                    <a:lnTo>
                      <a:pt x="82" y="58"/>
                    </a:lnTo>
                    <a:lnTo>
                      <a:pt x="82" y="61"/>
                    </a:lnTo>
                    <a:lnTo>
                      <a:pt x="82" y="63"/>
                    </a:lnTo>
                    <a:lnTo>
                      <a:pt x="77" y="63"/>
                    </a:lnTo>
                    <a:lnTo>
                      <a:pt x="77" y="67"/>
                    </a:lnTo>
                    <a:lnTo>
                      <a:pt x="77" y="68"/>
                    </a:lnTo>
                    <a:lnTo>
                      <a:pt x="77" y="74"/>
                    </a:lnTo>
                    <a:lnTo>
                      <a:pt x="75" y="74"/>
                    </a:lnTo>
                    <a:lnTo>
                      <a:pt x="73" y="74"/>
                    </a:lnTo>
                    <a:lnTo>
                      <a:pt x="73" y="85"/>
                    </a:lnTo>
                    <a:lnTo>
                      <a:pt x="69" y="85"/>
                    </a:lnTo>
                    <a:lnTo>
                      <a:pt x="68" y="85"/>
                    </a:lnTo>
                    <a:lnTo>
                      <a:pt x="68" y="95"/>
                    </a:lnTo>
                    <a:lnTo>
                      <a:pt x="64" y="97"/>
                    </a:lnTo>
                    <a:lnTo>
                      <a:pt x="62" y="99"/>
                    </a:lnTo>
                    <a:lnTo>
                      <a:pt x="62" y="104"/>
                    </a:lnTo>
                    <a:lnTo>
                      <a:pt x="62" y="110"/>
                    </a:lnTo>
                    <a:lnTo>
                      <a:pt x="53" y="119"/>
                    </a:lnTo>
                    <a:lnTo>
                      <a:pt x="46" y="131"/>
                    </a:lnTo>
                    <a:lnTo>
                      <a:pt x="41" y="140"/>
                    </a:lnTo>
                    <a:lnTo>
                      <a:pt x="35" y="151"/>
                    </a:lnTo>
                    <a:lnTo>
                      <a:pt x="34" y="156"/>
                    </a:lnTo>
                    <a:lnTo>
                      <a:pt x="30" y="162"/>
                    </a:lnTo>
                    <a:lnTo>
                      <a:pt x="25" y="165"/>
                    </a:lnTo>
                    <a:lnTo>
                      <a:pt x="21" y="167"/>
                    </a:lnTo>
                    <a:lnTo>
                      <a:pt x="16" y="167"/>
                    </a:lnTo>
                    <a:lnTo>
                      <a:pt x="16" y="171"/>
                    </a:lnTo>
                    <a:lnTo>
                      <a:pt x="16" y="172"/>
                    </a:lnTo>
                    <a:lnTo>
                      <a:pt x="16" y="178"/>
                    </a:lnTo>
                    <a:lnTo>
                      <a:pt x="9" y="180"/>
                    </a:lnTo>
                    <a:lnTo>
                      <a:pt x="0" y="183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5" name="Google Shape;1135;p32"/>
              <p:cNvSpPr/>
              <p:nvPr/>
            </p:nvSpPr>
            <p:spPr>
              <a:xfrm>
                <a:off x="1076" y="2826"/>
                <a:ext cx="15" cy="58"/>
              </a:xfrm>
              <a:custGeom>
                <a:avLst/>
                <a:gdLst/>
                <a:ahLst/>
                <a:cxnLst/>
                <a:rect l="l" t="t" r="r" b="b"/>
                <a:pathLst>
                  <a:path w="31" h="115" extrusionOk="0">
                    <a:moveTo>
                      <a:pt x="31" y="0"/>
                    </a:moveTo>
                    <a:lnTo>
                      <a:pt x="31" y="21"/>
                    </a:lnTo>
                    <a:lnTo>
                      <a:pt x="31" y="32"/>
                    </a:lnTo>
                    <a:lnTo>
                      <a:pt x="31" y="43"/>
                    </a:lnTo>
                    <a:lnTo>
                      <a:pt x="31" y="52"/>
                    </a:lnTo>
                    <a:lnTo>
                      <a:pt x="31" y="63"/>
                    </a:lnTo>
                    <a:lnTo>
                      <a:pt x="31" y="68"/>
                    </a:lnTo>
                    <a:lnTo>
                      <a:pt x="31" y="70"/>
                    </a:lnTo>
                    <a:lnTo>
                      <a:pt x="29" y="72"/>
                    </a:lnTo>
                    <a:lnTo>
                      <a:pt x="25" y="73"/>
                    </a:lnTo>
                    <a:lnTo>
                      <a:pt x="25" y="79"/>
                    </a:lnTo>
                    <a:lnTo>
                      <a:pt x="25" y="84"/>
                    </a:lnTo>
                    <a:lnTo>
                      <a:pt x="22" y="84"/>
                    </a:lnTo>
                    <a:lnTo>
                      <a:pt x="22" y="86"/>
                    </a:lnTo>
                    <a:lnTo>
                      <a:pt x="22" y="89"/>
                    </a:lnTo>
                    <a:lnTo>
                      <a:pt x="16" y="89"/>
                    </a:lnTo>
                    <a:lnTo>
                      <a:pt x="9" y="100"/>
                    </a:lnTo>
                    <a:lnTo>
                      <a:pt x="0" y="115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6" name="Google Shape;1136;p32"/>
              <p:cNvSpPr/>
              <p:nvPr/>
            </p:nvSpPr>
            <p:spPr>
              <a:xfrm>
                <a:off x="980" y="2767"/>
                <a:ext cx="41" cy="36"/>
              </a:xfrm>
              <a:custGeom>
                <a:avLst/>
                <a:gdLst/>
                <a:ahLst/>
                <a:cxnLst/>
                <a:rect l="l" t="t" r="r" b="b"/>
                <a:pathLst>
                  <a:path w="82" h="72" extrusionOk="0">
                    <a:moveTo>
                      <a:pt x="0" y="72"/>
                    </a:moveTo>
                    <a:lnTo>
                      <a:pt x="23" y="60"/>
                    </a:lnTo>
                    <a:lnTo>
                      <a:pt x="41" y="47"/>
                    </a:lnTo>
                    <a:lnTo>
                      <a:pt x="48" y="40"/>
                    </a:lnTo>
                    <a:lnTo>
                      <a:pt x="52" y="31"/>
                    </a:lnTo>
                    <a:lnTo>
                      <a:pt x="57" y="29"/>
                    </a:lnTo>
                    <a:lnTo>
                      <a:pt x="62" y="26"/>
                    </a:lnTo>
                    <a:lnTo>
                      <a:pt x="64" y="24"/>
                    </a:lnTo>
                    <a:lnTo>
                      <a:pt x="68" y="20"/>
                    </a:lnTo>
                    <a:lnTo>
                      <a:pt x="71" y="20"/>
                    </a:lnTo>
                    <a:lnTo>
                      <a:pt x="71" y="17"/>
                    </a:lnTo>
                    <a:lnTo>
                      <a:pt x="71" y="11"/>
                    </a:lnTo>
                    <a:lnTo>
                      <a:pt x="73" y="8"/>
                    </a:lnTo>
                    <a:lnTo>
                      <a:pt x="75" y="4"/>
                    </a:lnTo>
                    <a:lnTo>
                      <a:pt x="78" y="0"/>
                    </a:lnTo>
                    <a:lnTo>
                      <a:pt x="82" y="0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7" name="Google Shape;1137;p32"/>
              <p:cNvSpPr/>
              <p:nvPr/>
            </p:nvSpPr>
            <p:spPr>
              <a:xfrm>
                <a:off x="896" y="2681"/>
                <a:ext cx="17" cy="52"/>
              </a:xfrm>
              <a:custGeom>
                <a:avLst/>
                <a:gdLst/>
                <a:ahLst/>
                <a:cxnLst/>
                <a:rect l="l" t="t" r="r" b="b"/>
                <a:pathLst>
                  <a:path w="32" h="104" extrusionOk="0">
                    <a:moveTo>
                      <a:pt x="32" y="0"/>
                    </a:moveTo>
                    <a:lnTo>
                      <a:pt x="27" y="16"/>
                    </a:lnTo>
                    <a:lnTo>
                      <a:pt x="18" y="33"/>
                    </a:lnTo>
                    <a:lnTo>
                      <a:pt x="11" y="47"/>
                    </a:lnTo>
                    <a:lnTo>
                      <a:pt x="5" y="63"/>
                    </a:lnTo>
                    <a:lnTo>
                      <a:pt x="3" y="68"/>
                    </a:lnTo>
                    <a:lnTo>
                      <a:pt x="0" y="74"/>
                    </a:lnTo>
                    <a:lnTo>
                      <a:pt x="0" y="79"/>
                    </a:lnTo>
                    <a:lnTo>
                      <a:pt x="0" y="81"/>
                    </a:lnTo>
                    <a:lnTo>
                      <a:pt x="0" y="85"/>
                    </a:lnTo>
                    <a:lnTo>
                      <a:pt x="0" y="94"/>
                    </a:lnTo>
                    <a:lnTo>
                      <a:pt x="0" y="104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8" name="Google Shape;1138;p32"/>
              <p:cNvSpPr/>
              <p:nvPr/>
            </p:nvSpPr>
            <p:spPr>
              <a:xfrm>
                <a:off x="819" y="2567"/>
                <a:ext cx="47" cy="47"/>
              </a:xfrm>
              <a:custGeom>
                <a:avLst/>
                <a:gdLst/>
                <a:ahLst/>
                <a:cxnLst/>
                <a:rect l="l" t="t" r="r" b="b"/>
                <a:pathLst>
                  <a:path w="93" h="93" extrusionOk="0">
                    <a:moveTo>
                      <a:pt x="93" y="0"/>
                    </a:moveTo>
                    <a:lnTo>
                      <a:pt x="79" y="9"/>
                    </a:lnTo>
                    <a:lnTo>
                      <a:pt x="64" y="18"/>
                    </a:lnTo>
                    <a:lnTo>
                      <a:pt x="55" y="28"/>
                    </a:lnTo>
                    <a:lnTo>
                      <a:pt x="46" y="35"/>
                    </a:lnTo>
                    <a:lnTo>
                      <a:pt x="34" y="46"/>
                    </a:lnTo>
                    <a:lnTo>
                      <a:pt x="25" y="52"/>
                    </a:lnTo>
                    <a:lnTo>
                      <a:pt x="23" y="53"/>
                    </a:lnTo>
                    <a:lnTo>
                      <a:pt x="19" y="57"/>
                    </a:lnTo>
                    <a:lnTo>
                      <a:pt x="19" y="62"/>
                    </a:lnTo>
                    <a:lnTo>
                      <a:pt x="19" y="68"/>
                    </a:lnTo>
                    <a:lnTo>
                      <a:pt x="14" y="68"/>
                    </a:lnTo>
                    <a:lnTo>
                      <a:pt x="12" y="70"/>
                    </a:lnTo>
                    <a:lnTo>
                      <a:pt x="9" y="73"/>
                    </a:lnTo>
                    <a:lnTo>
                      <a:pt x="3" y="80"/>
                    </a:lnTo>
                    <a:lnTo>
                      <a:pt x="0" y="93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139" name="Google Shape;1139;p32"/>
              <p:cNvCxnSpPr/>
              <p:nvPr/>
            </p:nvCxnSpPr>
            <p:spPr>
              <a:xfrm>
                <a:off x="1340" y="2170"/>
                <a:ext cx="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1F1A17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</p:cxnSp>
          <p:sp>
            <p:nvSpPr>
              <p:cNvPr id="1140" name="Google Shape;1140;p32"/>
              <p:cNvSpPr/>
              <p:nvPr/>
            </p:nvSpPr>
            <p:spPr>
              <a:xfrm>
                <a:off x="1247" y="2441"/>
                <a:ext cx="210" cy="214"/>
              </a:xfrm>
              <a:custGeom>
                <a:avLst/>
                <a:gdLst/>
                <a:ahLst/>
                <a:cxnLst/>
                <a:rect l="l" t="t" r="r" b="b"/>
                <a:pathLst>
                  <a:path w="419" h="427" extrusionOk="0">
                    <a:moveTo>
                      <a:pt x="0" y="427"/>
                    </a:moveTo>
                    <a:lnTo>
                      <a:pt x="14" y="419"/>
                    </a:lnTo>
                    <a:lnTo>
                      <a:pt x="27" y="410"/>
                    </a:lnTo>
                    <a:lnTo>
                      <a:pt x="37" y="400"/>
                    </a:lnTo>
                    <a:lnTo>
                      <a:pt x="50" y="389"/>
                    </a:lnTo>
                    <a:lnTo>
                      <a:pt x="71" y="362"/>
                    </a:lnTo>
                    <a:lnTo>
                      <a:pt x="91" y="335"/>
                    </a:lnTo>
                    <a:lnTo>
                      <a:pt x="111" y="308"/>
                    </a:lnTo>
                    <a:lnTo>
                      <a:pt x="132" y="283"/>
                    </a:lnTo>
                    <a:lnTo>
                      <a:pt x="145" y="272"/>
                    </a:lnTo>
                    <a:lnTo>
                      <a:pt x="156" y="262"/>
                    </a:lnTo>
                    <a:lnTo>
                      <a:pt x="168" y="253"/>
                    </a:lnTo>
                    <a:lnTo>
                      <a:pt x="182" y="245"/>
                    </a:lnTo>
                    <a:lnTo>
                      <a:pt x="199" y="236"/>
                    </a:lnTo>
                    <a:lnTo>
                      <a:pt x="215" y="224"/>
                    </a:lnTo>
                    <a:lnTo>
                      <a:pt x="229" y="210"/>
                    </a:lnTo>
                    <a:lnTo>
                      <a:pt x="243" y="195"/>
                    </a:lnTo>
                    <a:lnTo>
                      <a:pt x="274" y="159"/>
                    </a:lnTo>
                    <a:lnTo>
                      <a:pt x="303" y="122"/>
                    </a:lnTo>
                    <a:lnTo>
                      <a:pt x="331" y="84"/>
                    </a:lnTo>
                    <a:lnTo>
                      <a:pt x="358" y="50"/>
                    </a:lnTo>
                    <a:lnTo>
                      <a:pt x="374" y="36"/>
                    </a:lnTo>
                    <a:lnTo>
                      <a:pt x="389" y="21"/>
                    </a:lnTo>
                    <a:lnTo>
                      <a:pt x="403" y="9"/>
                    </a:lnTo>
                    <a:lnTo>
                      <a:pt x="419" y="0"/>
                    </a:lnTo>
                  </a:path>
                </a:pathLst>
              </a:custGeom>
              <a:noFill/>
              <a:ln w="9525" cap="flat" cmpd="sng">
                <a:solidFill>
                  <a:srgbClr val="1F1A17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41" name="Google Shape;1141;p32"/>
              <p:cNvSpPr/>
              <p:nvPr/>
            </p:nvSpPr>
            <p:spPr>
              <a:xfrm>
                <a:off x="993" y="2327"/>
                <a:ext cx="69" cy="143"/>
              </a:xfrm>
              <a:custGeom>
                <a:avLst/>
                <a:gdLst/>
                <a:ahLst/>
                <a:cxnLst/>
                <a:rect l="l" t="t" r="r" b="b"/>
                <a:pathLst>
                  <a:path w="138" h="285" extrusionOk="0">
                    <a:moveTo>
                      <a:pt x="0" y="0"/>
                    </a:moveTo>
                    <a:lnTo>
                      <a:pt x="2" y="13"/>
                    </a:lnTo>
                    <a:lnTo>
                      <a:pt x="4" y="25"/>
                    </a:lnTo>
                    <a:lnTo>
                      <a:pt x="9" y="38"/>
                    </a:lnTo>
                    <a:lnTo>
                      <a:pt x="17" y="50"/>
                    </a:lnTo>
                    <a:lnTo>
                      <a:pt x="29" y="75"/>
                    </a:lnTo>
                    <a:lnTo>
                      <a:pt x="42" y="97"/>
                    </a:lnTo>
                    <a:lnTo>
                      <a:pt x="51" y="113"/>
                    </a:lnTo>
                    <a:lnTo>
                      <a:pt x="58" y="135"/>
                    </a:lnTo>
                    <a:lnTo>
                      <a:pt x="67" y="154"/>
                    </a:lnTo>
                    <a:lnTo>
                      <a:pt x="76" y="172"/>
                    </a:lnTo>
                    <a:lnTo>
                      <a:pt x="85" y="192"/>
                    </a:lnTo>
                    <a:lnTo>
                      <a:pt x="95" y="213"/>
                    </a:lnTo>
                    <a:lnTo>
                      <a:pt x="104" y="235"/>
                    </a:lnTo>
                    <a:lnTo>
                      <a:pt x="115" y="255"/>
                    </a:lnTo>
                    <a:lnTo>
                      <a:pt x="129" y="273"/>
                    </a:lnTo>
                    <a:lnTo>
                      <a:pt x="138" y="285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42" name="Google Shape;1142;p32"/>
              <p:cNvSpPr/>
              <p:nvPr/>
            </p:nvSpPr>
            <p:spPr>
              <a:xfrm>
                <a:off x="951" y="2193"/>
                <a:ext cx="32" cy="25"/>
              </a:xfrm>
              <a:custGeom>
                <a:avLst/>
                <a:gdLst/>
                <a:ahLst/>
                <a:cxnLst/>
                <a:rect l="l" t="t" r="r" b="b"/>
                <a:pathLst>
                  <a:path w="65" h="50" extrusionOk="0">
                    <a:moveTo>
                      <a:pt x="0" y="0"/>
                    </a:moveTo>
                    <a:lnTo>
                      <a:pt x="6" y="4"/>
                    </a:lnTo>
                    <a:lnTo>
                      <a:pt x="11" y="5"/>
                    </a:lnTo>
                    <a:lnTo>
                      <a:pt x="13" y="7"/>
                    </a:lnTo>
                    <a:lnTo>
                      <a:pt x="16" y="7"/>
                    </a:lnTo>
                    <a:lnTo>
                      <a:pt x="20" y="9"/>
                    </a:lnTo>
                    <a:lnTo>
                      <a:pt x="24" y="11"/>
                    </a:lnTo>
                    <a:lnTo>
                      <a:pt x="25" y="11"/>
                    </a:lnTo>
                    <a:lnTo>
                      <a:pt x="27" y="11"/>
                    </a:lnTo>
                    <a:lnTo>
                      <a:pt x="27" y="13"/>
                    </a:lnTo>
                    <a:lnTo>
                      <a:pt x="31" y="13"/>
                    </a:lnTo>
                    <a:lnTo>
                      <a:pt x="31" y="14"/>
                    </a:lnTo>
                    <a:lnTo>
                      <a:pt x="31" y="14"/>
                    </a:lnTo>
                    <a:lnTo>
                      <a:pt x="32" y="14"/>
                    </a:lnTo>
                    <a:lnTo>
                      <a:pt x="32" y="16"/>
                    </a:lnTo>
                    <a:lnTo>
                      <a:pt x="32" y="18"/>
                    </a:lnTo>
                    <a:lnTo>
                      <a:pt x="34" y="18"/>
                    </a:lnTo>
                    <a:lnTo>
                      <a:pt x="34" y="18"/>
                    </a:lnTo>
                    <a:lnTo>
                      <a:pt x="34" y="20"/>
                    </a:lnTo>
                    <a:lnTo>
                      <a:pt x="38" y="20"/>
                    </a:lnTo>
                    <a:lnTo>
                      <a:pt x="38" y="20"/>
                    </a:lnTo>
                    <a:lnTo>
                      <a:pt x="40" y="20"/>
                    </a:lnTo>
                    <a:lnTo>
                      <a:pt x="40" y="22"/>
                    </a:lnTo>
                    <a:lnTo>
                      <a:pt x="41" y="25"/>
                    </a:lnTo>
                    <a:lnTo>
                      <a:pt x="45" y="27"/>
                    </a:lnTo>
                    <a:lnTo>
                      <a:pt x="47" y="31"/>
                    </a:lnTo>
                    <a:lnTo>
                      <a:pt x="50" y="34"/>
                    </a:lnTo>
                    <a:lnTo>
                      <a:pt x="54" y="40"/>
                    </a:lnTo>
                    <a:lnTo>
                      <a:pt x="54" y="41"/>
                    </a:lnTo>
                    <a:lnTo>
                      <a:pt x="54" y="41"/>
                    </a:lnTo>
                    <a:lnTo>
                      <a:pt x="56" y="43"/>
                    </a:lnTo>
                    <a:lnTo>
                      <a:pt x="58" y="43"/>
                    </a:lnTo>
                    <a:lnTo>
                      <a:pt x="58" y="45"/>
                    </a:lnTo>
                    <a:lnTo>
                      <a:pt x="58" y="45"/>
                    </a:lnTo>
                    <a:lnTo>
                      <a:pt x="61" y="45"/>
                    </a:lnTo>
                    <a:lnTo>
                      <a:pt x="63" y="49"/>
                    </a:lnTo>
                    <a:lnTo>
                      <a:pt x="65" y="50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43" name="Google Shape;1143;p32"/>
              <p:cNvSpPr/>
              <p:nvPr/>
            </p:nvSpPr>
            <p:spPr>
              <a:xfrm>
                <a:off x="1220" y="2787"/>
                <a:ext cx="60" cy="60"/>
              </a:xfrm>
              <a:custGeom>
                <a:avLst/>
                <a:gdLst/>
                <a:ahLst/>
                <a:cxnLst/>
                <a:rect l="l" t="t" r="r" b="b"/>
                <a:pathLst>
                  <a:path w="120" h="120" extrusionOk="0">
                    <a:moveTo>
                      <a:pt x="61" y="120"/>
                    </a:moveTo>
                    <a:lnTo>
                      <a:pt x="73" y="118"/>
                    </a:lnTo>
                    <a:lnTo>
                      <a:pt x="84" y="115"/>
                    </a:lnTo>
                    <a:lnTo>
                      <a:pt x="95" y="109"/>
                    </a:lnTo>
                    <a:lnTo>
                      <a:pt x="104" y="102"/>
                    </a:lnTo>
                    <a:lnTo>
                      <a:pt x="111" y="93"/>
                    </a:lnTo>
                    <a:lnTo>
                      <a:pt x="116" y="82"/>
                    </a:lnTo>
                    <a:lnTo>
                      <a:pt x="120" y="72"/>
                    </a:lnTo>
                    <a:lnTo>
                      <a:pt x="120" y="59"/>
                    </a:lnTo>
                    <a:lnTo>
                      <a:pt x="120" y="47"/>
                    </a:lnTo>
                    <a:lnTo>
                      <a:pt x="116" y="36"/>
                    </a:lnTo>
                    <a:lnTo>
                      <a:pt x="111" y="27"/>
                    </a:lnTo>
                    <a:lnTo>
                      <a:pt x="104" y="18"/>
                    </a:lnTo>
                    <a:lnTo>
                      <a:pt x="95" y="9"/>
                    </a:lnTo>
                    <a:lnTo>
                      <a:pt x="84" y="4"/>
                    </a:lnTo>
                    <a:lnTo>
                      <a:pt x="73" y="0"/>
                    </a:lnTo>
                    <a:lnTo>
                      <a:pt x="61" y="0"/>
                    </a:lnTo>
                    <a:lnTo>
                      <a:pt x="48" y="0"/>
                    </a:lnTo>
                    <a:lnTo>
                      <a:pt x="38" y="4"/>
                    </a:lnTo>
                    <a:lnTo>
                      <a:pt x="27" y="9"/>
                    </a:lnTo>
                    <a:lnTo>
                      <a:pt x="18" y="18"/>
                    </a:lnTo>
                    <a:lnTo>
                      <a:pt x="11" y="27"/>
                    </a:lnTo>
                    <a:lnTo>
                      <a:pt x="5" y="36"/>
                    </a:lnTo>
                    <a:lnTo>
                      <a:pt x="2" y="47"/>
                    </a:lnTo>
                    <a:lnTo>
                      <a:pt x="0" y="59"/>
                    </a:lnTo>
                    <a:lnTo>
                      <a:pt x="2" y="72"/>
                    </a:lnTo>
                    <a:lnTo>
                      <a:pt x="5" y="82"/>
                    </a:lnTo>
                    <a:lnTo>
                      <a:pt x="11" y="93"/>
                    </a:lnTo>
                    <a:lnTo>
                      <a:pt x="18" y="102"/>
                    </a:lnTo>
                    <a:lnTo>
                      <a:pt x="27" y="109"/>
                    </a:lnTo>
                    <a:lnTo>
                      <a:pt x="38" y="115"/>
                    </a:lnTo>
                    <a:lnTo>
                      <a:pt x="48" y="118"/>
                    </a:lnTo>
                    <a:lnTo>
                      <a:pt x="61" y="1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44" name="Google Shape;1144;p32"/>
              <p:cNvSpPr/>
              <p:nvPr/>
            </p:nvSpPr>
            <p:spPr>
              <a:xfrm>
                <a:off x="1220" y="2787"/>
                <a:ext cx="60" cy="60"/>
              </a:xfrm>
              <a:custGeom>
                <a:avLst/>
                <a:gdLst/>
                <a:ahLst/>
                <a:cxnLst/>
                <a:rect l="l" t="t" r="r" b="b"/>
                <a:pathLst>
                  <a:path w="120" h="120" extrusionOk="0">
                    <a:moveTo>
                      <a:pt x="61" y="120"/>
                    </a:moveTo>
                    <a:lnTo>
                      <a:pt x="73" y="118"/>
                    </a:lnTo>
                    <a:lnTo>
                      <a:pt x="84" y="115"/>
                    </a:lnTo>
                    <a:lnTo>
                      <a:pt x="95" y="109"/>
                    </a:lnTo>
                    <a:lnTo>
                      <a:pt x="104" y="102"/>
                    </a:lnTo>
                    <a:lnTo>
                      <a:pt x="111" y="93"/>
                    </a:lnTo>
                    <a:lnTo>
                      <a:pt x="116" y="82"/>
                    </a:lnTo>
                    <a:lnTo>
                      <a:pt x="120" y="72"/>
                    </a:lnTo>
                    <a:lnTo>
                      <a:pt x="120" y="59"/>
                    </a:lnTo>
                    <a:lnTo>
                      <a:pt x="120" y="47"/>
                    </a:lnTo>
                    <a:lnTo>
                      <a:pt x="116" y="36"/>
                    </a:lnTo>
                    <a:lnTo>
                      <a:pt x="111" y="27"/>
                    </a:lnTo>
                    <a:lnTo>
                      <a:pt x="104" y="18"/>
                    </a:lnTo>
                    <a:lnTo>
                      <a:pt x="95" y="9"/>
                    </a:lnTo>
                    <a:lnTo>
                      <a:pt x="84" y="4"/>
                    </a:lnTo>
                    <a:lnTo>
                      <a:pt x="73" y="0"/>
                    </a:lnTo>
                    <a:lnTo>
                      <a:pt x="61" y="0"/>
                    </a:lnTo>
                    <a:lnTo>
                      <a:pt x="48" y="0"/>
                    </a:lnTo>
                    <a:lnTo>
                      <a:pt x="38" y="4"/>
                    </a:lnTo>
                    <a:lnTo>
                      <a:pt x="27" y="9"/>
                    </a:lnTo>
                    <a:lnTo>
                      <a:pt x="18" y="18"/>
                    </a:lnTo>
                    <a:lnTo>
                      <a:pt x="11" y="27"/>
                    </a:lnTo>
                    <a:lnTo>
                      <a:pt x="5" y="36"/>
                    </a:lnTo>
                    <a:lnTo>
                      <a:pt x="2" y="47"/>
                    </a:lnTo>
                    <a:lnTo>
                      <a:pt x="0" y="59"/>
                    </a:lnTo>
                    <a:lnTo>
                      <a:pt x="2" y="72"/>
                    </a:lnTo>
                    <a:lnTo>
                      <a:pt x="5" y="82"/>
                    </a:lnTo>
                    <a:lnTo>
                      <a:pt x="11" y="93"/>
                    </a:lnTo>
                    <a:lnTo>
                      <a:pt x="18" y="102"/>
                    </a:lnTo>
                    <a:lnTo>
                      <a:pt x="27" y="109"/>
                    </a:lnTo>
                    <a:lnTo>
                      <a:pt x="38" y="115"/>
                    </a:lnTo>
                    <a:lnTo>
                      <a:pt x="48" y="118"/>
                    </a:lnTo>
                    <a:lnTo>
                      <a:pt x="61" y="12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1F1A17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45" name="Google Shape;1145;p32"/>
              <p:cNvSpPr txBox="1"/>
              <p:nvPr/>
            </p:nvSpPr>
            <p:spPr>
              <a:xfrm>
                <a:off x="1424" y="2519"/>
                <a:ext cx="300" cy="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F1A17"/>
                  </a:buClr>
                  <a:buSzPts val="2800"/>
                  <a:buFont typeface="Questrial"/>
                  <a:buNone/>
                </a:pPr>
                <a:r>
                  <a:rPr lang="en-US" sz="2800" b="0" i="0" u="none">
                    <a:solidFill>
                      <a:srgbClr val="1F1A17"/>
                    </a:solidFill>
                    <a:latin typeface="Questrial"/>
                    <a:ea typeface="Questrial"/>
                    <a:cs typeface="Questrial"/>
                    <a:sym typeface="Questrial"/>
                  </a:rPr>
                  <a:t>q&gt;0</a:t>
                </a:r>
                <a:endParaRPr/>
              </a:p>
            </p:txBody>
          </p:sp>
        </p:grpSp>
        <p:grpSp>
          <p:nvGrpSpPr>
            <p:cNvPr id="1146" name="Google Shape;1146;p32"/>
            <p:cNvGrpSpPr/>
            <p:nvPr/>
          </p:nvGrpSpPr>
          <p:grpSpPr>
            <a:xfrm>
              <a:off x="1536" y="384"/>
              <a:ext cx="264" cy="1500"/>
              <a:chOff x="1536" y="384"/>
              <a:chExt cx="264" cy="1500"/>
            </a:xfrm>
          </p:grpSpPr>
          <p:cxnSp>
            <p:nvCxnSpPr>
              <p:cNvPr id="1147" name="Google Shape;1147;p32"/>
              <p:cNvCxnSpPr/>
              <p:nvPr/>
            </p:nvCxnSpPr>
            <p:spPr>
              <a:xfrm>
                <a:off x="1536" y="384"/>
                <a:ext cx="0" cy="1500"/>
              </a:xfrm>
              <a:prstGeom prst="straightConnector1">
                <a:avLst/>
              </a:prstGeom>
              <a:noFill/>
              <a:ln w="57150" cap="flat" cmpd="sng">
                <a:solidFill>
                  <a:srgbClr val="0000CC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  <p:pic>
            <p:nvPicPr>
              <p:cNvPr id="1148" name="Google Shape;1148;p32"/>
              <p:cNvPicPr preferRelativeResize="0"/>
              <p:nvPr/>
            </p:nvPicPr>
            <p:blipFill rotWithShape="1">
              <a:blip r:embed="rId14">
                <a:alphaModFix/>
              </a:blip>
              <a:srcRect/>
              <a:stretch/>
            </p:blipFill>
            <p:spPr>
              <a:xfrm>
                <a:off x="1536" y="864"/>
                <a:ext cx="264" cy="352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149" name="Google Shape;1149;p32"/>
            <p:cNvGrpSpPr/>
            <p:nvPr/>
          </p:nvGrpSpPr>
          <p:grpSpPr>
            <a:xfrm>
              <a:off x="384" y="1068"/>
              <a:ext cx="1140" cy="900"/>
              <a:chOff x="384" y="1068"/>
              <a:chExt cx="1140" cy="900"/>
            </a:xfrm>
          </p:grpSpPr>
          <p:cxnSp>
            <p:nvCxnSpPr>
              <p:cNvPr id="1150" name="Google Shape;1150;p32"/>
              <p:cNvCxnSpPr/>
              <p:nvPr/>
            </p:nvCxnSpPr>
            <p:spPr>
              <a:xfrm rot="10800000">
                <a:off x="624" y="1068"/>
                <a:ext cx="900" cy="900"/>
              </a:xfrm>
              <a:prstGeom prst="straightConnector1">
                <a:avLst/>
              </a:prstGeom>
              <a:noFill/>
              <a:ln w="57150" cap="flat" cmpd="sng">
                <a:solidFill>
                  <a:srgbClr val="009900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  <p:pic>
            <p:nvPicPr>
              <p:cNvPr id="1151" name="Google Shape;1151;p32"/>
              <p:cNvPicPr preferRelativeResize="0"/>
              <p:nvPr/>
            </p:nvPicPr>
            <p:blipFill rotWithShape="1">
              <a:blip r:embed="rId15">
                <a:alphaModFix/>
              </a:blip>
              <a:srcRect/>
              <a:stretch/>
            </p:blipFill>
            <p:spPr>
              <a:xfrm>
                <a:off x="384" y="1071"/>
                <a:ext cx="264" cy="4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152" name="Google Shape;1152;p32"/>
            <p:cNvGrpSpPr/>
            <p:nvPr/>
          </p:nvGrpSpPr>
          <p:grpSpPr>
            <a:xfrm>
              <a:off x="1536" y="1092"/>
              <a:ext cx="1036" cy="900"/>
              <a:chOff x="1536" y="1092"/>
              <a:chExt cx="1036" cy="900"/>
            </a:xfrm>
          </p:grpSpPr>
          <p:cxnSp>
            <p:nvCxnSpPr>
              <p:cNvPr id="1153" name="Google Shape;1153;p32"/>
              <p:cNvCxnSpPr/>
              <p:nvPr/>
            </p:nvCxnSpPr>
            <p:spPr>
              <a:xfrm rot="10800000" flipH="1">
                <a:off x="1536" y="1092"/>
                <a:ext cx="900" cy="900"/>
              </a:xfrm>
              <a:prstGeom prst="straightConnector1">
                <a:avLst/>
              </a:prstGeom>
              <a:noFill/>
              <a:ln w="57150" cap="flat" cmpd="sng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  <p:pic>
            <p:nvPicPr>
              <p:cNvPr id="1154" name="Google Shape;1154;p32"/>
              <p:cNvPicPr preferRelativeResize="0"/>
              <p:nvPr/>
            </p:nvPicPr>
            <p:blipFill rotWithShape="1">
              <a:blip r:embed="rId16">
                <a:alphaModFix/>
              </a:blip>
              <a:srcRect/>
              <a:stretch/>
            </p:blipFill>
            <p:spPr>
              <a:xfrm>
                <a:off x="2352" y="1152"/>
                <a:ext cx="220" cy="30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1155" name="Google Shape;1155;p32"/>
          <p:cNvGrpSpPr/>
          <p:nvPr/>
        </p:nvGrpSpPr>
        <p:grpSpPr>
          <a:xfrm>
            <a:off x="5943600" y="3352775"/>
            <a:ext cx="2857499" cy="3137536"/>
            <a:chOff x="3379" y="1296"/>
            <a:chExt cx="1800" cy="1976"/>
          </a:xfrm>
        </p:grpSpPr>
        <p:grpSp>
          <p:nvGrpSpPr>
            <p:cNvPr id="1156" name="Google Shape;1156;p32"/>
            <p:cNvGrpSpPr/>
            <p:nvPr/>
          </p:nvGrpSpPr>
          <p:grpSpPr>
            <a:xfrm>
              <a:off x="3379" y="1924"/>
              <a:ext cx="1800" cy="1307"/>
              <a:chOff x="3379" y="1440"/>
              <a:chExt cx="1800" cy="1800"/>
            </a:xfrm>
          </p:grpSpPr>
          <p:sp>
            <p:nvSpPr>
              <p:cNvPr id="1157" name="Google Shape;1157;p32"/>
              <p:cNvSpPr/>
              <p:nvPr/>
            </p:nvSpPr>
            <p:spPr>
              <a:xfrm>
                <a:off x="3379" y="1440"/>
                <a:ext cx="1800" cy="1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158" name="Google Shape;1158;p32"/>
              <p:cNvGrpSpPr/>
              <p:nvPr/>
            </p:nvGrpSpPr>
            <p:grpSpPr>
              <a:xfrm>
                <a:off x="3389" y="1444"/>
                <a:ext cx="1694" cy="1683"/>
                <a:chOff x="3389" y="1444"/>
                <a:chExt cx="1694" cy="1683"/>
              </a:xfrm>
            </p:grpSpPr>
            <p:sp>
              <p:nvSpPr>
                <p:cNvPr id="1159" name="Google Shape;1159;p32"/>
                <p:cNvSpPr/>
                <p:nvPr/>
              </p:nvSpPr>
              <p:spPr>
                <a:xfrm>
                  <a:off x="3705" y="1444"/>
                  <a:ext cx="1378" cy="13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57" h="2718" extrusionOk="0">
                      <a:moveTo>
                        <a:pt x="545" y="2715"/>
                      </a:moveTo>
                      <a:lnTo>
                        <a:pt x="492" y="2656"/>
                      </a:lnTo>
                      <a:lnTo>
                        <a:pt x="432" y="2593"/>
                      </a:lnTo>
                      <a:lnTo>
                        <a:pt x="370" y="2528"/>
                      </a:lnTo>
                      <a:lnTo>
                        <a:pt x="307" y="2464"/>
                      </a:lnTo>
                      <a:lnTo>
                        <a:pt x="246" y="2396"/>
                      </a:lnTo>
                      <a:lnTo>
                        <a:pt x="187" y="2329"/>
                      </a:lnTo>
                      <a:lnTo>
                        <a:pt x="158" y="2295"/>
                      </a:lnTo>
                      <a:lnTo>
                        <a:pt x="131" y="2261"/>
                      </a:lnTo>
                      <a:lnTo>
                        <a:pt x="108" y="2227"/>
                      </a:lnTo>
                      <a:lnTo>
                        <a:pt x="85" y="2193"/>
                      </a:lnTo>
                      <a:lnTo>
                        <a:pt x="65" y="2159"/>
                      </a:lnTo>
                      <a:lnTo>
                        <a:pt x="47" y="2125"/>
                      </a:lnTo>
                      <a:lnTo>
                        <a:pt x="31" y="2093"/>
                      </a:lnTo>
                      <a:lnTo>
                        <a:pt x="18" y="2058"/>
                      </a:lnTo>
                      <a:lnTo>
                        <a:pt x="9" y="2026"/>
                      </a:lnTo>
                      <a:lnTo>
                        <a:pt x="4" y="1994"/>
                      </a:lnTo>
                      <a:lnTo>
                        <a:pt x="0" y="1962"/>
                      </a:lnTo>
                      <a:lnTo>
                        <a:pt x="2" y="1929"/>
                      </a:lnTo>
                      <a:lnTo>
                        <a:pt x="8" y="1899"/>
                      </a:lnTo>
                      <a:lnTo>
                        <a:pt x="18" y="1867"/>
                      </a:lnTo>
                      <a:lnTo>
                        <a:pt x="33" y="1838"/>
                      </a:lnTo>
                      <a:lnTo>
                        <a:pt x="52" y="1807"/>
                      </a:lnTo>
                      <a:lnTo>
                        <a:pt x="77" y="1779"/>
                      </a:lnTo>
                      <a:lnTo>
                        <a:pt x="108" y="1750"/>
                      </a:lnTo>
                      <a:lnTo>
                        <a:pt x="142" y="1723"/>
                      </a:lnTo>
                      <a:lnTo>
                        <a:pt x="185" y="1696"/>
                      </a:lnTo>
                      <a:lnTo>
                        <a:pt x="199" y="1685"/>
                      </a:lnTo>
                      <a:lnTo>
                        <a:pt x="214" y="1673"/>
                      </a:lnTo>
                      <a:lnTo>
                        <a:pt x="226" y="1657"/>
                      </a:lnTo>
                      <a:lnTo>
                        <a:pt x="237" y="1639"/>
                      </a:lnTo>
                      <a:lnTo>
                        <a:pt x="248" y="1621"/>
                      </a:lnTo>
                      <a:lnTo>
                        <a:pt x="255" y="1599"/>
                      </a:lnTo>
                      <a:lnTo>
                        <a:pt x="262" y="1578"/>
                      </a:lnTo>
                      <a:lnTo>
                        <a:pt x="269" y="1555"/>
                      </a:lnTo>
                      <a:lnTo>
                        <a:pt x="280" y="1503"/>
                      </a:lnTo>
                      <a:lnTo>
                        <a:pt x="289" y="1447"/>
                      </a:lnTo>
                      <a:lnTo>
                        <a:pt x="298" y="1388"/>
                      </a:lnTo>
                      <a:lnTo>
                        <a:pt x="309" y="1325"/>
                      </a:lnTo>
                      <a:lnTo>
                        <a:pt x="330" y="1194"/>
                      </a:lnTo>
                      <a:lnTo>
                        <a:pt x="348" y="1074"/>
                      </a:lnTo>
                      <a:lnTo>
                        <a:pt x="355" y="1018"/>
                      </a:lnTo>
                      <a:lnTo>
                        <a:pt x="359" y="963"/>
                      </a:lnTo>
                      <a:lnTo>
                        <a:pt x="361" y="913"/>
                      </a:lnTo>
                      <a:lnTo>
                        <a:pt x="359" y="862"/>
                      </a:lnTo>
                      <a:lnTo>
                        <a:pt x="357" y="839"/>
                      </a:lnTo>
                      <a:lnTo>
                        <a:pt x="354" y="816"/>
                      </a:lnTo>
                      <a:lnTo>
                        <a:pt x="350" y="793"/>
                      </a:lnTo>
                      <a:lnTo>
                        <a:pt x="345" y="771"/>
                      </a:lnTo>
                      <a:lnTo>
                        <a:pt x="339" y="749"/>
                      </a:lnTo>
                      <a:lnTo>
                        <a:pt x="332" y="728"/>
                      </a:lnTo>
                      <a:lnTo>
                        <a:pt x="325" y="708"/>
                      </a:lnTo>
                      <a:lnTo>
                        <a:pt x="316" y="689"/>
                      </a:lnTo>
                      <a:lnTo>
                        <a:pt x="305" y="669"/>
                      </a:lnTo>
                      <a:lnTo>
                        <a:pt x="294" y="651"/>
                      </a:lnTo>
                      <a:lnTo>
                        <a:pt x="282" y="631"/>
                      </a:lnTo>
                      <a:lnTo>
                        <a:pt x="269" y="615"/>
                      </a:lnTo>
                      <a:lnTo>
                        <a:pt x="253" y="597"/>
                      </a:lnTo>
                      <a:lnTo>
                        <a:pt x="237" y="581"/>
                      </a:lnTo>
                      <a:lnTo>
                        <a:pt x="219" y="565"/>
                      </a:lnTo>
                      <a:lnTo>
                        <a:pt x="199" y="550"/>
                      </a:lnTo>
                      <a:lnTo>
                        <a:pt x="174" y="529"/>
                      </a:lnTo>
                      <a:lnTo>
                        <a:pt x="151" y="509"/>
                      </a:lnTo>
                      <a:lnTo>
                        <a:pt x="131" y="491"/>
                      </a:lnTo>
                      <a:lnTo>
                        <a:pt x="113" y="472"/>
                      </a:lnTo>
                      <a:lnTo>
                        <a:pt x="97" y="454"/>
                      </a:lnTo>
                      <a:lnTo>
                        <a:pt x="85" y="436"/>
                      </a:lnTo>
                      <a:lnTo>
                        <a:pt x="74" y="420"/>
                      </a:lnTo>
                      <a:lnTo>
                        <a:pt x="67" y="403"/>
                      </a:lnTo>
                      <a:lnTo>
                        <a:pt x="60" y="389"/>
                      </a:lnTo>
                      <a:lnTo>
                        <a:pt x="56" y="375"/>
                      </a:lnTo>
                      <a:lnTo>
                        <a:pt x="54" y="360"/>
                      </a:lnTo>
                      <a:lnTo>
                        <a:pt x="54" y="348"/>
                      </a:lnTo>
                      <a:lnTo>
                        <a:pt x="58" y="337"/>
                      </a:lnTo>
                      <a:lnTo>
                        <a:pt x="61" y="326"/>
                      </a:lnTo>
                      <a:lnTo>
                        <a:pt x="67" y="316"/>
                      </a:lnTo>
                      <a:lnTo>
                        <a:pt x="74" y="308"/>
                      </a:lnTo>
                      <a:lnTo>
                        <a:pt x="85" y="299"/>
                      </a:lnTo>
                      <a:lnTo>
                        <a:pt x="95" y="294"/>
                      </a:lnTo>
                      <a:lnTo>
                        <a:pt x="108" y="289"/>
                      </a:lnTo>
                      <a:lnTo>
                        <a:pt x="122" y="283"/>
                      </a:lnTo>
                      <a:lnTo>
                        <a:pt x="137" y="281"/>
                      </a:lnTo>
                      <a:lnTo>
                        <a:pt x="155" y="280"/>
                      </a:lnTo>
                      <a:lnTo>
                        <a:pt x="172" y="280"/>
                      </a:lnTo>
                      <a:lnTo>
                        <a:pt x="192" y="280"/>
                      </a:lnTo>
                      <a:lnTo>
                        <a:pt x="212" y="283"/>
                      </a:lnTo>
                      <a:lnTo>
                        <a:pt x="233" y="287"/>
                      </a:lnTo>
                      <a:lnTo>
                        <a:pt x="257" y="292"/>
                      </a:lnTo>
                      <a:lnTo>
                        <a:pt x="280" y="298"/>
                      </a:lnTo>
                      <a:lnTo>
                        <a:pt x="305" y="307"/>
                      </a:lnTo>
                      <a:lnTo>
                        <a:pt x="332" y="317"/>
                      </a:lnTo>
                      <a:lnTo>
                        <a:pt x="357" y="328"/>
                      </a:lnTo>
                      <a:lnTo>
                        <a:pt x="384" y="341"/>
                      </a:lnTo>
                      <a:lnTo>
                        <a:pt x="404" y="353"/>
                      </a:lnTo>
                      <a:lnTo>
                        <a:pt x="423" y="371"/>
                      </a:lnTo>
                      <a:lnTo>
                        <a:pt x="447" y="396"/>
                      </a:lnTo>
                      <a:lnTo>
                        <a:pt x="472" y="423"/>
                      </a:lnTo>
                      <a:lnTo>
                        <a:pt x="526" y="489"/>
                      </a:lnTo>
                      <a:lnTo>
                        <a:pt x="587" y="563"/>
                      </a:lnTo>
                      <a:lnTo>
                        <a:pt x="590" y="568"/>
                      </a:lnTo>
                      <a:lnTo>
                        <a:pt x="597" y="572"/>
                      </a:lnTo>
                      <a:lnTo>
                        <a:pt x="603" y="576"/>
                      </a:lnTo>
                      <a:lnTo>
                        <a:pt x="610" y="577"/>
                      </a:lnTo>
                      <a:lnTo>
                        <a:pt x="624" y="581"/>
                      </a:lnTo>
                      <a:lnTo>
                        <a:pt x="640" y="583"/>
                      </a:lnTo>
                      <a:lnTo>
                        <a:pt x="656" y="585"/>
                      </a:lnTo>
                      <a:lnTo>
                        <a:pt x="673" y="586"/>
                      </a:lnTo>
                      <a:lnTo>
                        <a:pt x="687" y="592"/>
                      </a:lnTo>
                      <a:lnTo>
                        <a:pt x="699" y="599"/>
                      </a:lnTo>
                      <a:lnTo>
                        <a:pt x="726" y="622"/>
                      </a:lnTo>
                      <a:lnTo>
                        <a:pt x="750" y="647"/>
                      </a:lnTo>
                      <a:lnTo>
                        <a:pt x="773" y="672"/>
                      </a:lnTo>
                      <a:lnTo>
                        <a:pt x="793" y="696"/>
                      </a:lnTo>
                      <a:lnTo>
                        <a:pt x="811" y="721"/>
                      </a:lnTo>
                      <a:lnTo>
                        <a:pt x="825" y="744"/>
                      </a:lnTo>
                      <a:lnTo>
                        <a:pt x="839" y="766"/>
                      </a:lnTo>
                      <a:lnTo>
                        <a:pt x="850" y="787"/>
                      </a:lnTo>
                      <a:lnTo>
                        <a:pt x="859" y="807"/>
                      </a:lnTo>
                      <a:lnTo>
                        <a:pt x="864" y="823"/>
                      </a:lnTo>
                      <a:lnTo>
                        <a:pt x="870" y="837"/>
                      </a:lnTo>
                      <a:lnTo>
                        <a:pt x="871" y="850"/>
                      </a:lnTo>
                      <a:lnTo>
                        <a:pt x="871" y="859"/>
                      </a:lnTo>
                      <a:lnTo>
                        <a:pt x="868" y="864"/>
                      </a:lnTo>
                      <a:lnTo>
                        <a:pt x="866" y="864"/>
                      </a:lnTo>
                      <a:lnTo>
                        <a:pt x="864" y="864"/>
                      </a:lnTo>
                      <a:lnTo>
                        <a:pt x="861" y="864"/>
                      </a:lnTo>
                      <a:lnTo>
                        <a:pt x="857" y="862"/>
                      </a:lnTo>
                      <a:lnTo>
                        <a:pt x="855" y="861"/>
                      </a:lnTo>
                      <a:lnTo>
                        <a:pt x="855" y="857"/>
                      </a:lnTo>
                      <a:lnTo>
                        <a:pt x="855" y="852"/>
                      </a:lnTo>
                      <a:lnTo>
                        <a:pt x="859" y="846"/>
                      </a:lnTo>
                      <a:lnTo>
                        <a:pt x="870" y="834"/>
                      </a:lnTo>
                      <a:lnTo>
                        <a:pt x="886" y="819"/>
                      </a:lnTo>
                      <a:lnTo>
                        <a:pt x="906" y="803"/>
                      </a:lnTo>
                      <a:lnTo>
                        <a:pt x="931" y="784"/>
                      </a:lnTo>
                      <a:lnTo>
                        <a:pt x="958" y="766"/>
                      </a:lnTo>
                      <a:lnTo>
                        <a:pt x="986" y="746"/>
                      </a:lnTo>
                      <a:lnTo>
                        <a:pt x="1045" y="706"/>
                      </a:lnTo>
                      <a:lnTo>
                        <a:pt x="1103" y="674"/>
                      </a:lnTo>
                      <a:lnTo>
                        <a:pt x="1128" y="660"/>
                      </a:lnTo>
                      <a:lnTo>
                        <a:pt x="1149" y="649"/>
                      </a:lnTo>
                      <a:lnTo>
                        <a:pt x="1165" y="642"/>
                      </a:lnTo>
                      <a:lnTo>
                        <a:pt x="1178" y="638"/>
                      </a:lnTo>
                      <a:lnTo>
                        <a:pt x="1198" y="631"/>
                      </a:lnTo>
                      <a:lnTo>
                        <a:pt x="1221" y="620"/>
                      </a:lnTo>
                      <a:lnTo>
                        <a:pt x="1248" y="606"/>
                      </a:lnTo>
                      <a:lnTo>
                        <a:pt x="1280" y="586"/>
                      </a:lnTo>
                      <a:lnTo>
                        <a:pt x="1352" y="538"/>
                      </a:lnTo>
                      <a:lnTo>
                        <a:pt x="1434" y="479"/>
                      </a:lnTo>
                      <a:lnTo>
                        <a:pt x="1526" y="411"/>
                      </a:lnTo>
                      <a:lnTo>
                        <a:pt x="1621" y="339"/>
                      </a:lnTo>
                      <a:lnTo>
                        <a:pt x="1719" y="265"/>
                      </a:lnTo>
                      <a:lnTo>
                        <a:pt x="1820" y="195"/>
                      </a:lnTo>
                      <a:lnTo>
                        <a:pt x="1868" y="163"/>
                      </a:lnTo>
                      <a:lnTo>
                        <a:pt x="1916" y="131"/>
                      </a:lnTo>
                      <a:lnTo>
                        <a:pt x="1965" y="102"/>
                      </a:lnTo>
                      <a:lnTo>
                        <a:pt x="2010" y="77"/>
                      </a:lnTo>
                      <a:lnTo>
                        <a:pt x="2054" y="54"/>
                      </a:lnTo>
                      <a:lnTo>
                        <a:pt x="2096" y="34"/>
                      </a:lnTo>
                      <a:lnTo>
                        <a:pt x="2135" y="18"/>
                      </a:lnTo>
                      <a:lnTo>
                        <a:pt x="2171" y="7"/>
                      </a:lnTo>
                      <a:lnTo>
                        <a:pt x="2205" y="0"/>
                      </a:lnTo>
                      <a:lnTo>
                        <a:pt x="2234" y="0"/>
                      </a:lnTo>
                      <a:lnTo>
                        <a:pt x="2261" y="4"/>
                      </a:lnTo>
                      <a:lnTo>
                        <a:pt x="2282" y="14"/>
                      </a:lnTo>
                      <a:lnTo>
                        <a:pt x="2300" y="30"/>
                      </a:lnTo>
                      <a:lnTo>
                        <a:pt x="2313" y="54"/>
                      </a:lnTo>
                      <a:lnTo>
                        <a:pt x="2321" y="86"/>
                      </a:lnTo>
                      <a:lnTo>
                        <a:pt x="2325" y="125"/>
                      </a:lnTo>
                      <a:lnTo>
                        <a:pt x="2345" y="118"/>
                      </a:lnTo>
                      <a:lnTo>
                        <a:pt x="2399" y="97"/>
                      </a:lnTo>
                      <a:lnTo>
                        <a:pt x="2416" y="91"/>
                      </a:lnTo>
                      <a:lnTo>
                        <a:pt x="2434" y="88"/>
                      </a:lnTo>
                      <a:lnTo>
                        <a:pt x="2454" y="86"/>
                      </a:lnTo>
                      <a:lnTo>
                        <a:pt x="2474" y="84"/>
                      </a:lnTo>
                      <a:lnTo>
                        <a:pt x="2495" y="86"/>
                      </a:lnTo>
                      <a:lnTo>
                        <a:pt x="2517" y="88"/>
                      </a:lnTo>
                      <a:lnTo>
                        <a:pt x="2538" y="95"/>
                      </a:lnTo>
                      <a:lnTo>
                        <a:pt x="2560" y="104"/>
                      </a:lnTo>
                      <a:lnTo>
                        <a:pt x="2565" y="108"/>
                      </a:lnTo>
                      <a:lnTo>
                        <a:pt x="2571" y="111"/>
                      </a:lnTo>
                      <a:lnTo>
                        <a:pt x="2576" y="117"/>
                      </a:lnTo>
                      <a:lnTo>
                        <a:pt x="2580" y="124"/>
                      </a:lnTo>
                      <a:lnTo>
                        <a:pt x="2589" y="138"/>
                      </a:lnTo>
                      <a:lnTo>
                        <a:pt x="2594" y="154"/>
                      </a:lnTo>
                      <a:lnTo>
                        <a:pt x="2605" y="195"/>
                      </a:lnTo>
                      <a:lnTo>
                        <a:pt x="2614" y="242"/>
                      </a:lnTo>
                      <a:lnTo>
                        <a:pt x="2614" y="251"/>
                      </a:lnTo>
                      <a:lnTo>
                        <a:pt x="2610" y="260"/>
                      </a:lnTo>
                      <a:lnTo>
                        <a:pt x="2605" y="273"/>
                      </a:lnTo>
                      <a:lnTo>
                        <a:pt x="2596" y="283"/>
                      </a:lnTo>
                      <a:lnTo>
                        <a:pt x="2572" y="308"/>
                      </a:lnTo>
                      <a:lnTo>
                        <a:pt x="2549" y="335"/>
                      </a:lnTo>
                      <a:lnTo>
                        <a:pt x="2526" y="359"/>
                      </a:lnTo>
                      <a:lnTo>
                        <a:pt x="2510" y="380"/>
                      </a:lnTo>
                      <a:lnTo>
                        <a:pt x="2504" y="387"/>
                      </a:lnTo>
                      <a:lnTo>
                        <a:pt x="2504" y="394"/>
                      </a:lnTo>
                      <a:lnTo>
                        <a:pt x="2504" y="398"/>
                      </a:lnTo>
                      <a:lnTo>
                        <a:pt x="2506" y="400"/>
                      </a:lnTo>
                      <a:lnTo>
                        <a:pt x="2508" y="402"/>
                      </a:lnTo>
                      <a:lnTo>
                        <a:pt x="2513" y="402"/>
                      </a:lnTo>
                      <a:lnTo>
                        <a:pt x="2522" y="396"/>
                      </a:lnTo>
                      <a:lnTo>
                        <a:pt x="2538" y="380"/>
                      </a:lnTo>
                      <a:lnTo>
                        <a:pt x="2551" y="371"/>
                      </a:lnTo>
                      <a:lnTo>
                        <a:pt x="2563" y="360"/>
                      </a:lnTo>
                      <a:lnTo>
                        <a:pt x="2578" y="351"/>
                      </a:lnTo>
                      <a:lnTo>
                        <a:pt x="2592" y="342"/>
                      </a:lnTo>
                      <a:lnTo>
                        <a:pt x="2608" y="335"/>
                      </a:lnTo>
                      <a:lnTo>
                        <a:pt x="2623" y="330"/>
                      </a:lnTo>
                      <a:lnTo>
                        <a:pt x="2639" y="325"/>
                      </a:lnTo>
                      <a:lnTo>
                        <a:pt x="2653" y="321"/>
                      </a:lnTo>
                      <a:lnTo>
                        <a:pt x="2682" y="316"/>
                      </a:lnTo>
                      <a:lnTo>
                        <a:pt x="2705" y="310"/>
                      </a:lnTo>
                      <a:lnTo>
                        <a:pt x="2712" y="308"/>
                      </a:lnTo>
                      <a:lnTo>
                        <a:pt x="2719" y="308"/>
                      </a:lnTo>
                      <a:lnTo>
                        <a:pt x="2725" y="310"/>
                      </a:lnTo>
                      <a:lnTo>
                        <a:pt x="2730" y="314"/>
                      </a:lnTo>
                      <a:lnTo>
                        <a:pt x="2736" y="319"/>
                      </a:lnTo>
                      <a:lnTo>
                        <a:pt x="2741" y="325"/>
                      </a:lnTo>
                      <a:lnTo>
                        <a:pt x="2744" y="332"/>
                      </a:lnTo>
                      <a:lnTo>
                        <a:pt x="2748" y="339"/>
                      </a:lnTo>
                      <a:lnTo>
                        <a:pt x="2753" y="357"/>
                      </a:lnTo>
                      <a:lnTo>
                        <a:pt x="2757" y="378"/>
                      </a:lnTo>
                      <a:lnTo>
                        <a:pt x="2757" y="398"/>
                      </a:lnTo>
                      <a:lnTo>
                        <a:pt x="2757" y="420"/>
                      </a:lnTo>
                      <a:lnTo>
                        <a:pt x="2755" y="434"/>
                      </a:lnTo>
                      <a:lnTo>
                        <a:pt x="2748" y="452"/>
                      </a:lnTo>
                      <a:lnTo>
                        <a:pt x="2737" y="473"/>
                      </a:lnTo>
                      <a:lnTo>
                        <a:pt x="2723" y="497"/>
                      </a:lnTo>
                      <a:lnTo>
                        <a:pt x="2705" y="522"/>
                      </a:lnTo>
                      <a:lnTo>
                        <a:pt x="2685" y="549"/>
                      </a:lnTo>
                      <a:lnTo>
                        <a:pt x="2662" y="576"/>
                      </a:lnTo>
                      <a:lnTo>
                        <a:pt x="2639" y="604"/>
                      </a:lnTo>
                      <a:lnTo>
                        <a:pt x="2612" y="633"/>
                      </a:lnTo>
                      <a:lnTo>
                        <a:pt x="2585" y="660"/>
                      </a:lnTo>
                      <a:lnTo>
                        <a:pt x="2556" y="689"/>
                      </a:lnTo>
                      <a:lnTo>
                        <a:pt x="2526" y="715"/>
                      </a:lnTo>
                      <a:lnTo>
                        <a:pt x="2497" y="741"/>
                      </a:lnTo>
                      <a:lnTo>
                        <a:pt x="2467" y="764"/>
                      </a:lnTo>
                      <a:lnTo>
                        <a:pt x="2438" y="784"/>
                      </a:lnTo>
                      <a:lnTo>
                        <a:pt x="2409" y="803"/>
                      </a:lnTo>
                      <a:lnTo>
                        <a:pt x="2262" y="888"/>
                      </a:lnTo>
                      <a:lnTo>
                        <a:pt x="2153" y="950"/>
                      </a:lnTo>
                      <a:lnTo>
                        <a:pt x="2076" y="995"/>
                      </a:lnTo>
                      <a:lnTo>
                        <a:pt x="2028" y="1022"/>
                      </a:lnTo>
                      <a:lnTo>
                        <a:pt x="2006" y="1035"/>
                      </a:lnTo>
                      <a:lnTo>
                        <a:pt x="2008" y="1033"/>
                      </a:lnTo>
                      <a:lnTo>
                        <a:pt x="2029" y="1022"/>
                      </a:lnTo>
                      <a:lnTo>
                        <a:pt x="2067" y="1001"/>
                      </a:lnTo>
                      <a:lnTo>
                        <a:pt x="2119" y="974"/>
                      </a:lnTo>
                      <a:lnTo>
                        <a:pt x="2182" y="941"/>
                      </a:lnTo>
                      <a:lnTo>
                        <a:pt x="2250" y="907"/>
                      </a:lnTo>
                      <a:lnTo>
                        <a:pt x="2325" y="871"/>
                      </a:lnTo>
                      <a:lnTo>
                        <a:pt x="2400" y="839"/>
                      </a:lnTo>
                      <a:lnTo>
                        <a:pt x="2472" y="809"/>
                      </a:lnTo>
                      <a:lnTo>
                        <a:pt x="2508" y="796"/>
                      </a:lnTo>
                      <a:lnTo>
                        <a:pt x="2540" y="785"/>
                      </a:lnTo>
                      <a:lnTo>
                        <a:pt x="2571" y="776"/>
                      </a:lnTo>
                      <a:lnTo>
                        <a:pt x="2599" y="769"/>
                      </a:lnTo>
                      <a:lnTo>
                        <a:pt x="2614" y="767"/>
                      </a:lnTo>
                      <a:lnTo>
                        <a:pt x="2626" y="766"/>
                      </a:lnTo>
                      <a:lnTo>
                        <a:pt x="2639" y="766"/>
                      </a:lnTo>
                      <a:lnTo>
                        <a:pt x="2649" y="767"/>
                      </a:lnTo>
                      <a:lnTo>
                        <a:pt x="2660" y="769"/>
                      </a:lnTo>
                      <a:lnTo>
                        <a:pt x="2669" y="773"/>
                      </a:lnTo>
                      <a:lnTo>
                        <a:pt x="2678" y="776"/>
                      </a:lnTo>
                      <a:lnTo>
                        <a:pt x="2685" y="784"/>
                      </a:lnTo>
                      <a:lnTo>
                        <a:pt x="2691" y="791"/>
                      </a:lnTo>
                      <a:lnTo>
                        <a:pt x="2694" y="800"/>
                      </a:lnTo>
                      <a:lnTo>
                        <a:pt x="2696" y="810"/>
                      </a:lnTo>
                      <a:lnTo>
                        <a:pt x="2696" y="821"/>
                      </a:lnTo>
                      <a:lnTo>
                        <a:pt x="2694" y="836"/>
                      </a:lnTo>
                      <a:lnTo>
                        <a:pt x="2689" y="850"/>
                      </a:lnTo>
                      <a:lnTo>
                        <a:pt x="2682" y="868"/>
                      </a:lnTo>
                      <a:lnTo>
                        <a:pt x="2673" y="886"/>
                      </a:lnTo>
                      <a:lnTo>
                        <a:pt x="2666" y="898"/>
                      </a:lnTo>
                      <a:lnTo>
                        <a:pt x="2651" y="918"/>
                      </a:lnTo>
                      <a:lnTo>
                        <a:pt x="2641" y="932"/>
                      </a:lnTo>
                      <a:lnTo>
                        <a:pt x="2623" y="950"/>
                      </a:lnTo>
                      <a:lnTo>
                        <a:pt x="2601" y="974"/>
                      </a:lnTo>
                      <a:lnTo>
                        <a:pt x="2572" y="999"/>
                      </a:lnTo>
                      <a:lnTo>
                        <a:pt x="2556" y="1015"/>
                      </a:lnTo>
                      <a:lnTo>
                        <a:pt x="2535" y="1036"/>
                      </a:lnTo>
                      <a:lnTo>
                        <a:pt x="2510" y="1061"/>
                      </a:lnTo>
                      <a:lnTo>
                        <a:pt x="2481" y="1092"/>
                      </a:lnTo>
                      <a:lnTo>
                        <a:pt x="2467" y="1110"/>
                      </a:lnTo>
                      <a:lnTo>
                        <a:pt x="2456" y="1124"/>
                      </a:lnTo>
                      <a:lnTo>
                        <a:pt x="2438" y="1148"/>
                      </a:lnTo>
                      <a:lnTo>
                        <a:pt x="2400" y="1187"/>
                      </a:lnTo>
                      <a:lnTo>
                        <a:pt x="2305" y="1287"/>
                      </a:lnTo>
                      <a:lnTo>
                        <a:pt x="2200" y="1400"/>
                      </a:lnTo>
                      <a:lnTo>
                        <a:pt x="2085" y="1522"/>
                      </a:lnTo>
                      <a:lnTo>
                        <a:pt x="1961" y="1650"/>
                      </a:lnTo>
                      <a:lnTo>
                        <a:pt x="1897" y="1714"/>
                      </a:lnTo>
                      <a:lnTo>
                        <a:pt x="1832" y="1777"/>
                      </a:lnTo>
                      <a:lnTo>
                        <a:pt x="1768" y="1841"/>
                      </a:lnTo>
                      <a:lnTo>
                        <a:pt x="1701" y="1904"/>
                      </a:lnTo>
                      <a:lnTo>
                        <a:pt x="1635" y="1963"/>
                      </a:lnTo>
                      <a:lnTo>
                        <a:pt x="1569" y="2023"/>
                      </a:lnTo>
                      <a:lnTo>
                        <a:pt x="1502" y="2078"/>
                      </a:lnTo>
                      <a:lnTo>
                        <a:pt x="1438" y="2130"/>
                      </a:lnTo>
                      <a:lnTo>
                        <a:pt x="1431" y="2134"/>
                      </a:lnTo>
                      <a:lnTo>
                        <a:pt x="1425" y="2137"/>
                      </a:lnTo>
                      <a:lnTo>
                        <a:pt x="1416" y="2139"/>
                      </a:lnTo>
                      <a:lnTo>
                        <a:pt x="1409" y="2139"/>
                      </a:lnTo>
                      <a:lnTo>
                        <a:pt x="1391" y="2139"/>
                      </a:lnTo>
                      <a:lnTo>
                        <a:pt x="1375" y="2139"/>
                      </a:lnTo>
                      <a:lnTo>
                        <a:pt x="1357" y="2139"/>
                      </a:lnTo>
                      <a:lnTo>
                        <a:pt x="1341" y="2143"/>
                      </a:lnTo>
                      <a:lnTo>
                        <a:pt x="1334" y="2146"/>
                      </a:lnTo>
                      <a:lnTo>
                        <a:pt x="1327" y="2152"/>
                      </a:lnTo>
                      <a:lnTo>
                        <a:pt x="1321" y="2157"/>
                      </a:lnTo>
                      <a:lnTo>
                        <a:pt x="1316" y="2164"/>
                      </a:lnTo>
                      <a:lnTo>
                        <a:pt x="1311" y="2177"/>
                      </a:lnTo>
                      <a:lnTo>
                        <a:pt x="1302" y="2186"/>
                      </a:lnTo>
                      <a:lnTo>
                        <a:pt x="1294" y="2195"/>
                      </a:lnTo>
                      <a:lnTo>
                        <a:pt x="1286" y="2200"/>
                      </a:lnTo>
                      <a:lnTo>
                        <a:pt x="1275" y="2205"/>
                      </a:lnTo>
                      <a:lnTo>
                        <a:pt x="1264" y="2211"/>
                      </a:lnTo>
                      <a:lnTo>
                        <a:pt x="1253" y="2214"/>
                      </a:lnTo>
                      <a:lnTo>
                        <a:pt x="1243" y="2218"/>
                      </a:lnTo>
                      <a:lnTo>
                        <a:pt x="1219" y="2223"/>
                      </a:lnTo>
                      <a:lnTo>
                        <a:pt x="1196" y="2227"/>
                      </a:lnTo>
                      <a:lnTo>
                        <a:pt x="1173" y="2232"/>
                      </a:lnTo>
                      <a:lnTo>
                        <a:pt x="1151" y="2241"/>
                      </a:lnTo>
                      <a:lnTo>
                        <a:pt x="1083" y="2270"/>
                      </a:lnTo>
                      <a:lnTo>
                        <a:pt x="1018" y="2301"/>
                      </a:lnTo>
                      <a:lnTo>
                        <a:pt x="988" y="2317"/>
                      </a:lnTo>
                      <a:lnTo>
                        <a:pt x="959" y="2335"/>
                      </a:lnTo>
                      <a:lnTo>
                        <a:pt x="934" y="2354"/>
                      </a:lnTo>
                      <a:lnTo>
                        <a:pt x="909" y="2376"/>
                      </a:lnTo>
                      <a:lnTo>
                        <a:pt x="832" y="2458"/>
                      </a:lnTo>
                      <a:lnTo>
                        <a:pt x="760" y="2528"/>
                      </a:lnTo>
                      <a:lnTo>
                        <a:pt x="698" y="2591"/>
                      </a:lnTo>
                      <a:lnTo>
                        <a:pt x="644" y="2641"/>
                      </a:lnTo>
                      <a:lnTo>
                        <a:pt x="601" y="2679"/>
                      </a:lnTo>
                      <a:lnTo>
                        <a:pt x="569" y="2706"/>
                      </a:lnTo>
                      <a:lnTo>
                        <a:pt x="558" y="2713"/>
                      </a:lnTo>
                      <a:lnTo>
                        <a:pt x="549" y="2718"/>
                      </a:lnTo>
                      <a:lnTo>
                        <a:pt x="547" y="2718"/>
                      </a:lnTo>
                      <a:lnTo>
                        <a:pt x="545" y="2718"/>
                      </a:lnTo>
                      <a:lnTo>
                        <a:pt x="545" y="2717"/>
                      </a:lnTo>
                      <a:lnTo>
                        <a:pt x="545" y="2715"/>
                      </a:lnTo>
                      <a:close/>
                    </a:path>
                  </a:pathLst>
                </a:custGeom>
                <a:solidFill>
                  <a:srgbClr val="FAE0C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60" name="Google Shape;1160;p32"/>
                <p:cNvSpPr/>
                <p:nvPr/>
              </p:nvSpPr>
              <p:spPr>
                <a:xfrm>
                  <a:off x="4007" y="1826"/>
                  <a:ext cx="1049" cy="9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9" h="1936" extrusionOk="0">
                      <a:moveTo>
                        <a:pt x="0" y="1936"/>
                      </a:moveTo>
                      <a:lnTo>
                        <a:pt x="24" y="1909"/>
                      </a:lnTo>
                      <a:lnTo>
                        <a:pt x="51" y="1883"/>
                      </a:lnTo>
                      <a:lnTo>
                        <a:pt x="78" y="1857"/>
                      </a:lnTo>
                      <a:lnTo>
                        <a:pt x="106" y="1831"/>
                      </a:lnTo>
                      <a:lnTo>
                        <a:pt x="133" y="1804"/>
                      </a:lnTo>
                      <a:lnTo>
                        <a:pt x="160" y="1777"/>
                      </a:lnTo>
                      <a:lnTo>
                        <a:pt x="185" y="1748"/>
                      </a:lnTo>
                      <a:lnTo>
                        <a:pt x="207" y="1718"/>
                      </a:lnTo>
                      <a:lnTo>
                        <a:pt x="221" y="1700"/>
                      </a:lnTo>
                      <a:lnTo>
                        <a:pt x="248" y="1671"/>
                      </a:lnTo>
                      <a:lnTo>
                        <a:pt x="282" y="1637"/>
                      </a:lnTo>
                      <a:lnTo>
                        <a:pt x="318" y="1599"/>
                      </a:lnTo>
                      <a:lnTo>
                        <a:pt x="354" y="1563"/>
                      </a:lnTo>
                      <a:lnTo>
                        <a:pt x="388" y="1535"/>
                      </a:lnTo>
                      <a:lnTo>
                        <a:pt x="411" y="1513"/>
                      </a:lnTo>
                      <a:lnTo>
                        <a:pt x="425" y="1506"/>
                      </a:lnTo>
                      <a:lnTo>
                        <a:pt x="440" y="1504"/>
                      </a:lnTo>
                      <a:lnTo>
                        <a:pt x="459" y="1501"/>
                      </a:lnTo>
                      <a:lnTo>
                        <a:pt x="484" y="1495"/>
                      </a:lnTo>
                      <a:lnTo>
                        <a:pt x="515" y="1486"/>
                      </a:lnTo>
                      <a:lnTo>
                        <a:pt x="581" y="1467"/>
                      </a:lnTo>
                      <a:lnTo>
                        <a:pt x="653" y="1443"/>
                      </a:lnTo>
                      <a:lnTo>
                        <a:pt x="723" y="1418"/>
                      </a:lnTo>
                      <a:lnTo>
                        <a:pt x="785" y="1393"/>
                      </a:lnTo>
                      <a:lnTo>
                        <a:pt x="812" y="1382"/>
                      </a:lnTo>
                      <a:lnTo>
                        <a:pt x="834" y="1372"/>
                      </a:lnTo>
                      <a:lnTo>
                        <a:pt x="850" y="1363"/>
                      </a:lnTo>
                      <a:lnTo>
                        <a:pt x="861" y="1355"/>
                      </a:lnTo>
                      <a:lnTo>
                        <a:pt x="931" y="1284"/>
                      </a:lnTo>
                      <a:lnTo>
                        <a:pt x="1051" y="1164"/>
                      </a:lnTo>
                      <a:lnTo>
                        <a:pt x="1203" y="1011"/>
                      </a:lnTo>
                      <a:lnTo>
                        <a:pt x="1368" y="848"/>
                      </a:lnTo>
                      <a:lnTo>
                        <a:pt x="1531" y="688"/>
                      </a:lnTo>
                      <a:lnTo>
                        <a:pt x="1674" y="552"/>
                      </a:lnTo>
                      <a:lnTo>
                        <a:pt x="1732" y="498"/>
                      </a:lnTo>
                      <a:lnTo>
                        <a:pt x="1778" y="457"/>
                      </a:lnTo>
                      <a:lnTo>
                        <a:pt x="1798" y="441"/>
                      </a:lnTo>
                      <a:lnTo>
                        <a:pt x="1812" y="430"/>
                      </a:lnTo>
                      <a:lnTo>
                        <a:pt x="1823" y="423"/>
                      </a:lnTo>
                      <a:lnTo>
                        <a:pt x="1830" y="421"/>
                      </a:lnTo>
                      <a:lnTo>
                        <a:pt x="1854" y="387"/>
                      </a:lnTo>
                      <a:lnTo>
                        <a:pt x="1881" y="351"/>
                      </a:lnTo>
                      <a:lnTo>
                        <a:pt x="1906" y="317"/>
                      </a:lnTo>
                      <a:lnTo>
                        <a:pt x="1934" y="287"/>
                      </a:lnTo>
                      <a:lnTo>
                        <a:pt x="1961" y="260"/>
                      </a:lnTo>
                      <a:lnTo>
                        <a:pt x="1990" y="231"/>
                      </a:lnTo>
                      <a:lnTo>
                        <a:pt x="2019" y="204"/>
                      </a:lnTo>
                      <a:lnTo>
                        <a:pt x="2044" y="176"/>
                      </a:lnTo>
                      <a:lnTo>
                        <a:pt x="2056" y="161"/>
                      </a:lnTo>
                      <a:lnTo>
                        <a:pt x="2065" y="145"/>
                      </a:lnTo>
                      <a:lnTo>
                        <a:pt x="2076" y="129"/>
                      </a:lnTo>
                      <a:lnTo>
                        <a:pt x="2083" y="113"/>
                      </a:lnTo>
                      <a:lnTo>
                        <a:pt x="2090" y="95"/>
                      </a:lnTo>
                      <a:lnTo>
                        <a:pt x="2096" y="77"/>
                      </a:lnTo>
                      <a:lnTo>
                        <a:pt x="2099" y="57"/>
                      </a:lnTo>
                      <a:lnTo>
                        <a:pt x="2099" y="37"/>
                      </a:lnTo>
                      <a:lnTo>
                        <a:pt x="2097" y="30"/>
                      </a:lnTo>
                      <a:lnTo>
                        <a:pt x="2096" y="23"/>
                      </a:lnTo>
                      <a:lnTo>
                        <a:pt x="2090" y="18"/>
                      </a:lnTo>
                      <a:lnTo>
                        <a:pt x="2083" y="14"/>
                      </a:lnTo>
                      <a:lnTo>
                        <a:pt x="2074" y="9"/>
                      </a:lnTo>
                      <a:lnTo>
                        <a:pt x="2065" y="7"/>
                      </a:lnTo>
                      <a:lnTo>
                        <a:pt x="2054" y="3"/>
                      </a:lnTo>
                      <a:lnTo>
                        <a:pt x="2042" y="2"/>
                      </a:lnTo>
                      <a:lnTo>
                        <a:pt x="2019" y="0"/>
                      </a:lnTo>
                      <a:lnTo>
                        <a:pt x="1995" y="2"/>
                      </a:lnTo>
                      <a:lnTo>
                        <a:pt x="1972" y="3"/>
                      </a:lnTo>
                      <a:lnTo>
                        <a:pt x="1954" y="7"/>
                      </a:lnTo>
                      <a:lnTo>
                        <a:pt x="1942" y="11"/>
                      </a:lnTo>
                      <a:lnTo>
                        <a:pt x="1927" y="18"/>
                      </a:lnTo>
                      <a:lnTo>
                        <a:pt x="1913" y="27"/>
                      </a:lnTo>
                      <a:lnTo>
                        <a:pt x="1897" y="36"/>
                      </a:lnTo>
                      <a:lnTo>
                        <a:pt x="1864" y="59"/>
                      </a:lnTo>
                      <a:lnTo>
                        <a:pt x="1832" y="86"/>
                      </a:lnTo>
                      <a:lnTo>
                        <a:pt x="1769" y="140"/>
                      </a:lnTo>
                      <a:lnTo>
                        <a:pt x="1721" y="188"/>
                      </a:lnTo>
                      <a:lnTo>
                        <a:pt x="1696" y="210"/>
                      </a:lnTo>
                      <a:lnTo>
                        <a:pt x="1660" y="237"/>
                      </a:lnTo>
                      <a:lnTo>
                        <a:pt x="1624" y="263"/>
                      </a:lnTo>
                      <a:lnTo>
                        <a:pt x="1597" y="281"/>
                      </a:lnTo>
                      <a:lnTo>
                        <a:pt x="1574" y="297"/>
                      </a:lnTo>
                      <a:lnTo>
                        <a:pt x="1551" y="317"/>
                      </a:lnTo>
                      <a:lnTo>
                        <a:pt x="1529" y="337"/>
                      </a:lnTo>
                      <a:lnTo>
                        <a:pt x="1508" y="357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61" name="Google Shape;1161;p32"/>
                <p:cNvSpPr/>
                <p:nvPr/>
              </p:nvSpPr>
              <p:spPr>
                <a:xfrm>
                  <a:off x="4724" y="1999"/>
                  <a:ext cx="36" cy="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" h="59" extrusionOk="0">
                      <a:moveTo>
                        <a:pt x="72" y="31"/>
                      </a:moveTo>
                      <a:lnTo>
                        <a:pt x="65" y="29"/>
                      </a:lnTo>
                      <a:lnTo>
                        <a:pt x="59" y="25"/>
                      </a:lnTo>
                      <a:lnTo>
                        <a:pt x="50" y="31"/>
                      </a:lnTo>
                      <a:lnTo>
                        <a:pt x="45" y="34"/>
                      </a:lnTo>
                      <a:lnTo>
                        <a:pt x="43" y="34"/>
                      </a:lnTo>
                      <a:lnTo>
                        <a:pt x="42" y="32"/>
                      </a:lnTo>
                      <a:lnTo>
                        <a:pt x="43" y="27"/>
                      </a:lnTo>
                      <a:lnTo>
                        <a:pt x="49" y="18"/>
                      </a:lnTo>
                      <a:lnTo>
                        <a:pt x="58" y="9"/>
                      </a:lnTo>
                      <a:lnTo>
                        <a:pt x="65" y="2"/>
                      </a:lnTo>
                      <a:lnTo>
                        <a:pt x="67" y="0"/>
                      </a:lnTo>
                      <a:lnTo>
                        <a:pt x="70" y="0"/>
                      </a:lnTo>
                      <a:lnTo>
                        <a:pt x="70" y="0"/>
                      </a:lnTo>
                      <a:lnTo>
                        <a:pt x="68" y="4"/>
                      </a:lnTo>
                      <a:lnTo>
                        <a:pt x="65" y="13"/>
                      </a:lnTo>
                      <a:lnTo>
                        <a:pt x="56" y="22"/>
                      </a:lnTo>
                      <a:lnTo>
                        <a:pt x="45" y="29"/>
                      </a:lnTo>
                      <a:lnTo>
                        <a:pt x="33" y="38"/>
                      </a:lnTo>
                      <a:lnTo>
                        <a:pt x="11" y="52"/>
                      </a:lnTo>
                      <a:lnTo>
                        <a:pt x="0" y="59"/>
                      </a:lnTo>
                      <a:lnTo>
                        <a:pt x="72" y="3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62" name="Google Shape;1162;p32"/>
                <p:cNvSpPr/>
                <p:nvPr/>
              </p:nvSpPr>
              <p:spPr>
                <a:xfrm>
                  <a:off x="4650" y="1900"/>
                  <a:ext cx="78" cy="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5" h="482" extrusionOk="0">
                      <a:moveTo>
                        <a:pt x="0" y="0"/>
                      </a:moveTo>
                      <a:lnTo>
                        <a:pt x="7" y="2"/>
                      </a:lnTo>
                      <a:lnTo>
                        <a:pt x="12" y="7"/>
                      </a:lnTo>
                      <a:lnTo>
                        <a:pt x="16" y="11"/>
                      </a:lnTo>
                      <a:lnTo>
                        <a:pt x="21" y="16"/>
                      </a:lnTo>
                      <a:lnTo>
                        <a:pt x="28" y="29"/>
                      </a:lnTo>
                      <a:lnTo>
                        <a:pt x="35" y="41"/>
                      </a:lnTo>
                      <a:lnTo>
                        <a:pt x="41" y="55"/>
                      </a:lnTo>
                      <a:lnTo>
                        <a:pt x="46" y="70"/>
                      </a:lnTo>
                      <a:lnTo>
                        <a:pt x="53" y="82"/>
                      </a:lnTo>
                      <a:lnTo>
                        <a:pt x="62" y="93"/>
                      </a:lnTo>
                      <a:lnTo>
                        <a:pt x="75" y="116"/>
                      </a:lnTo>
                      <a:lnTo>
                        <a:pt x="100" y="163"/>
                      </a:lnTo>
                      <a:lnTo>
                        <a:pt x="123" y="211"/>
                      </a:lnTo>
                      <a:lnTo>
                        <a:pt x="134" y="238"/>
                      </a:lnTo>
                      <a:lnTo>
                        <a:pt x="141" y="285"/>
                      </a:lnTo>
                      <a:lnTo>
                        <a:pt x="152" y="367"/>
                      </a:lnTo>
                      <a:lnTo>
                        <a:pt x="154" y="389"/>
                      </a:lnTo>
                      <a:lnTo>
                        <a:pt x="155" y="410"/>
                      </a:lnTo>
                      <a:lnTo>
                        <a:pt x="155" y="428"/>
                      </a:lnTo>
                      <a:lnTo>
                        <a:pt x="154" y="446"/>
                      </a:lnTo>
                      <a:lnTo>
                        <a:pt x="152" y="461"/>
                      </a:lnTo>
                      <a:lnTo>
                        <a:pt x="148" y="471"/>
                      </a:lnTo>
                      <a:lnTo>
                        <a:pt x="145" y="477"/>
                      </a:lnTo>
                      <a:lnTo>
                        <a:pt x="141" y="479"/>
                      </a:lnTo>
                      <a:lnTo>
                        <a:pt x="138" y="480"/>
                      </a:lnTo>
                      <a:lnTo>
                        <a:pt x="134" y="482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63" name="Google Shape;1163;p32"/>
                <p:cNvSpPr/>
                <p:nvPr/>
              </p:nvSpPr>
              <p:spPr>
                <a:xfrm>
                  <a:off x="4694" y="1980"/>
                  <a:ext cx="16" cy="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" h="6" extrusionOk="0">
                      <a:moveTo>
                        <a:pt x="0" y="0"/>
                      </a:moveTo>
                      <a:lnTo>
                        <a:pt x="16" y="4"/>
                      </a:lnTo>
                      <a:lnTo>
                        <a:pt x="33" y="6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64" name="Google Shape;1164;p32"/>
                <p:cNvSpPr/>
                <p:nvPr/>
              </p:nvSpPr>
              <p:spPr>
                <a:xfrm>
                  <a:off x="4650" y="1602"/>
                  <a:ext cx="430" cy="4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0" h="842" extrusionOk="0">
                      <a:moveTo>
                        <a:pt x="0" y="609"/>
                      </a:moveTo>
                      <a:lnTo>
                        <a:pt x="32" y="586"/>
                      </a:lnTo>
                      <a:lnTo>
                        <a:pt x="73" y="552"/>
                      </a:lnTo>
                      <a:lnTo>
                        <a:pt x="120" y="509"/>
                      </a:lnTo>
                      <a:lnTo>
                        <a:pt x="173" y="459"/>
                      </a:lnTo>
                      <a:lnTo>
                        <a:pt x="292" y="346"/>
                      </a:lnTo>
                      <a:lnTo>
                        <a:pt x="421" y="229"/>
                      </a:lnTo>
                      <a:lnTo>
                        <a:pt x="483" y="173"/>
                      </a:lnTo>
                      <a:lnTo>
                        <a:pt x="546" y="121"/>
                      </a:lnTo>
                      <a:lnTo>
                        <a:pt x="577" y="98"/>
                      </a:lnTo>
                      <a:lnTo>
                        <a:pt x="607" y="77"/>
                      </a:lnTo>
                      <a:lnTo>
                        <a:pt x="636" y="57"/>
                      </a:lnTo>
                      <a:lnTo>
                        <a:pt x="665" y="41"/>
                      </a:lnTo>
                      <a:lnTo>
                        <a:pt x="690" y="26"/>
                      </a:lnTo>
                      <a:lnTo>
                        <a:pt x="715" y="16"/>
                      </a:lnTo>
                      <a:lnTo>
                        <a:pt x="740" y="7"/>
                      </a:lnTo>
                      <a:lnTo>
                        <a:pt x="761" y="1"/>
                      </a:lnTo>
                      <a:lnTo>
                        <a:pt x="781" y="0"/>
                      </a:lnTo>
                      <a:lnTo>
                        <a:pt x="799" y="1"/>
                      </a:lnTo>
                      <a:lnTo>
                        <a:pt x="815" y="9"/>
                      </a:lnTo>
                      <a:lnTo>
                        <a:pt x="829" y="19"/>
                      </a:lnTo>
                      <a:lnTo>
                        <a:pt x="840" y="30"/>
                      </a:lnTo>
                      <a:lnTo>
                        <a:pt x="849" y="44"/>
                      </a:lnTo>
                      <a:lnTo>
                        <a:pt x="854" y="57"/>
                      </a:lnTo>
                      <a:lnTo>
                        <a:pt x="858" y="71"/>
                      </a:lnTo>
                      <a:lnTo>
                        <a:pt x="860" y="86"/>
                      </a:lnTo>
                      <a:lnTo>
                        <a:pt x="860" y="102"/>
                      </a:lnTo>
                      <a:lnTo>
                        <a:pt x="858" y="116"/>
                      </a:lnTo>
                      <a:lnTo>
                        <a:pt x="854" y="132"/>
                      </a:lnTo>
                      <a:lnTo>
                        <a:pt x="849" y="147"/>
                      </a:lnTo>
                      <a:lnTo>
                        <a:pt x="842" y="163"/>
                      </a:lnTo>
                      <a:lnTo>
                        <a:pt x="835" y="179"/>
                      </a:lnTo>
                      <a:lnTo>
                        <a:pt x="826" y="195"/>
                      </a:lnTo>
                      <a:lnTo>
                        <a:pt x="803" y="227"/>
                      </a:lnTo>
                      <a:lnTo>
                        <a:pt x="779" y="260"/>
                      </a:lnTo>
                      <a:lnTo>
                        <a:pt x="751" y="290"/>
                      </a:lnTo>
                      <a:lnTo>
                        <a:pt x="722" y="321"/>
                      </a:lnTo>
                      <a:lnTo>
                        <a:pt x="693" y="349"/>
                      </a:lnTo>
                      <a:lnTo>
                        <a:pt x="666" y="376"/>
                      </a:lnTo>
                      <a:lnTo>
                        <a:pt x="616" y="421"/>
                      </a:lnTo>
                      <a:lnTo>
                        <a:pt x="580" y="455"/>
                      </a:lnTo>
                      <a:lnTo>
                        <a:pt x="546" y="489"/>
                      </a:lnTo>
                      <a:lnTo>
                        <a:pt x="496" y="541"/>
                      </a:lnTo>
                      <a:lnTo>
                        <a:pt x="433" y="604"/>
                      </a:lnTo>
                      <a:lnTo>
                        <a:pt x="365" y="672"/>
                      </a:lnTo>
                      <a:lnTo>
                        <a:pt x="299" y="737"/>
                      </a:lnTo>
                      <a:lnTo>
                        <a:pt x="236" y="790"/>
                      </a:lnTo>
                      <a:lnTo>
                        <a:pt x="209" y="812"/>
                      </a:lnTo>
                      <a:lnTo>
                        <a:pt x="188" y="830"/>
                      </a:lnTo>
                      <a:lnTo>
                        <a:pt x="177" y="835"/>
                      </a:lnTo>
                      <a:lnTo>
                        <a:pt x="168" y="839"/>
                      </a:lnTo>
                      <a:lnTo>
                        <a:pt x="161" y="842"/>
                      </a:lnTo>
                      <a:lnTo>
                        <a:pt x="155" y="842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65" name="Google Shape;1165;p32"/>
                <p:cNvSpPr/>
                <p:nvPr/>
              </p:nvSpPr>
              <p:spPr>
                <a:xfrm>
                  <a:off x="3704" y="1583"/>
                  <a:ext cx="431" cy="7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" h="1596" extrusionOk="0">
                      <a:moveTo>
                        <a:pt x="0" y="1596"/>
                      </a:moveTo>
                      <a:lnTo>
                        <a:pt x="23" y="1585"/>
                      </a:lnTo>
                      <a:lnTo>
                        <a:pt x="61" y="1563"/>
                      </a:lnTo>
                      <a:lnTo>
                        <a:pt x="80" y="1551"/>
                      </a:lnTo>
                      <a:lnTo>
                        <a:pt x="98" y="1540"/>
                      </a:lnTo>
                      <a:lnTo>
                        <a:pt x="111" y="1529"/>
                      </a:lnTo>
                      <a:lnTo>
                        <a:pt x="118" y="1519"/>
                      </a:lnTo>
                      <a:lnTo>
                        <a:pt x="143" y="1495"/>
                      </a:lnTo>
                      <a:lnTo>
                        <a:pt x="170" y="1472"/>
                      </a:lnTo>
                      <a:lnTo>
                        <a:pt x="182" y="1461"/>
                      </a:lnTo>
                      <a:lnTo>
                        <a:pt x="190" y="1452"/>
                      </a:lnTo>
                      <a:lnTo>
                        <a:pt x="209" y="1436"/>
                      </a:lnTo>
                      <a:lnTo>
                        <a:pt x="231" y="1415"/>
                      </a:lnTo>
                      <a:lnTo>
                        <a:pt x="247" y="1402"/>
                      </a:lnTo>
                      <a:lnTo>
                        <a:pt x="263" y="1384"/>
                      </a:lnTo>
                      <a:lnTo>
                        <a:pt x="267" y="1382"/>
                      </a:lnTo>
                      <a:lnTo>
                        <a:pt x="274" y="1377"/>
                      </a:lnTo>
                      <a:lnTo>
                        <a:pt x="283" y="1372"/>
                      </a:lnTo>
                      <a:lnTo>
                        <a:pt x="288" y="1364"/>
                      </a:lnTo>
                      <a:lnTo>
                        <a:pt x="297" y="1348"/>
                      </a:lnTo>
                      <a:lnTo>
                        <a:pt x="304" y="1332"/>
                      </a:lnTo>
                      <a:lnTo>
                        <a:pt x="304" y="1295"/>
                      </a:lnTo>
                      <a:lnTo>
                        <a:pt x="304" y="1257"/>
                      </a:lnTo>
                      <a:lnTo>
                        <a:pt x="304" y="1217"/>
                      </a:lnTo>
                      <a:lnTo>
                        <a:pt x="304" y="1176"/>
                      </a:lnTo>
                      <a:lnTo>
                        <a:pt x="304" y="1137"/>
                      </a:lnTo>
                      <a:lnTo>
                        <a:pt x="304" y="1097"/>
                      </a:lnTo>
                      <a:lnTo>
                        <a:pt x="304" y="1060"/>
                      </a:lnTo>
                      <a:lnTo>
                        <a:pt x="304" y="1022"/>
                      </a:lnTo>
                      <a:lnTo>
                        <a:pt x="304" y="1008"/>
                      </a:lnTo>
                      <a:lnTo>
                        <a:pt x="306" y="1000"/>
                      </a:lnTo>
                      <a:lnTo>
                        <a:pt x="308" y="995"/>
                      </a:lnTo>
                      <a:lnTo>
                        <a:pt x="315" y="990"/>
                      </a:lnTo>
                      <a:lnTo>
                        <a:pt x="328" y="975"/>
                      </a:lnTo>
                      <a:lnTo>
                        <a:pt x="335" y="965"/>
                      </a:lnTo>
                      <a:lnTo>
                        <a:pt x="338" y="957"/>
                      </a:lnTo>
                      <a:lnTo>
                        <a:pt x="342" y="954"/>
                      </a:lnTo>
                      <a:lnTo>
                        <a:pt x="346" y="947"/>
                      </a:lnTo>
                      <a:lnTo>
                        <a:pt x="346" y="938"/>
                      </a:lnTo>
                      <a:lnTo>
                        <a:pt x="346" y="936"/>
                      </a:lnTo>
                      <a:lnTo>
                        <a:pt x="347" y="938"/>
                      </a:lnTo>
                      <a:lnTo>
                        <a:pt x="347" y="939"/>
                      </a:lnTo>
                      <a:lnTo>
                        <a:pt x="346" y="943"/>
                      </a:lnTo>
                      <a:lnTo>
                        <a:pt x="340" y="956"/>
                      </a:lnTo>
                      <a:lnTo>
                        <a:pt x="340" y="965"/>
                      </a:lnTo>
                      <a:lnTo>
                        <a:pt x="329" y="975"/>
                      </a:lnTo>
                      <a:lnTo>
                        <a:pt x="320" y="990"/>
                      </a:lnTo>
                      <a:lnTo>
                        <a:pt x="315" y="1002"/>
                      </a:lnTo>
                      <a:lnTo>
                        <a:pt x="310" y="1017"/>
                      </a:lnTo>
                      <a:lnTo>
                        <a:pt x="311" y="981"/>
                      </a:lnTo>
                      <a:lnTo>
                        <a:pt x="315" y="943"/>
                      </a:lnTo>
                      <a:lnTo>
                        <a:pt x="322" y="904"/>
                      </a:lnTo>
                      <a:lnTo>
                        <a:pt x="329" y="862"/>
                      </a:lnTo>
                      <a:lnTo>
                        <a:pt x="347" y="778"/>
                      </a:lnTo>
                      <a:lnTo>
                        <a:pt x="365" y="692"/>
                      </a:lnTo>
                      <a:lnTo>
                        <a:pt x="371" y="649"/>
                      </a:lnTo>
                      <a:lnTo>
                        <a:pt x="374" y="608"/>
                      </a:lnTo>
                      <a:lnTo>
                        <a:pt x="376" y="568"/>
                      </a:lnTo>
                      <a:lnTo>
                        <a:pt x="372" y="529"/>
                      </a:lnTo>
                      <a:lnTo>
                        <a:pt x="371" y="511"/>
                      </a:lnTo>
                      <a:lnTo>
                        <a:pt x="365" y="493"/>
                      </a:lnTo>
                      <a:lnTo>
                        <a:pt x="362" y="475"/>
                      </a:lnTo>
                      <a:lnTo>
                        <a:pt x="355" y="459"/>
                      </a:lnTo>
                      <a:lnTo>
                        <a:pt x="347" y="443"/>
                      </a:lnTo>
                      <a:lnTo>
                        <a:pt x="337" y="427"/>
                      </a:lnTo>
                      <a:lnTo>
                        <a:pt x="328" y="412"/>
                      </a:lnTo>
                      <a:lnTo>
                        <a:pt x="315" y="398"/>
                      </a:lnTo>
                      <a:lnTo>
                        <a:pt x="290" y="373"/>
                      </a:lnTo>
                      <a:lnTo>
                        <a:pt x="265" y="344"/>
                      </a:lnTo>
                      <a:lnTo>
                        <a:pt x="242" y="314"/>
                      </a:lnTo>
                      <a:lnTo>
                        <a:pt x="220" y="283"/>
                      </a:lnTo>
                      <a:lnTo>
                        <a:pt x="197" y="253"/>
                      </a:lnTo>
                      <a:lnTo>
                        <a:pt x="173" y="222"/>
                      </a:lnTo>
                      <a:lnTo>
                        <a:pt x="150" y="195"/>
                      </a:lnTo>
                      <a:lnTo>
                        <a:pt x="129" y="170"/>
                      </a:lnTo>
                      <a:lnTo>
                        <a:pt x="114" y="154"/>
                      </a:lnTo>
                      <a:lnTo>
                        <a:pt x="98" y="131"/>
                      </a:lnTo>
                      <a:lnTo>
                        <a:pt x="91" y="116"/>
                      </a:lnTo>
                      <a:lnTo>
                        <a:pt x="84" y="102"/>
                      </a:lnTo>
                      <a:lnTo>
                        <a:pt x="77" y="88"/>
                      </a:lnTo>
                      <a:lnTo>
                        <a:pt x="73" y="73"/>
                      </a:lnTo>
                      <a:lnTo>
                        <a:pt x="70" y="59"/>
                      </a:lnTo>
                      <a:lnTo>
                        <a:pt x="70" y="45"/>
                      </a:lnTo>
                      <a:lnTo>
                        <a:pt x="71" y="32"/>
                      </a:lnTo>
                      <a:lnTo>
                        <a:pt x="77" y="21"/>
                      </a:lnTo>
                      <a:lnTo>
                        <a:pt x="82" y="16"/>
                      </a:lnTo>
                      <a:lnTo>
                        <a:pt x="86" y="12"/>
                      </a:lnTo>
                      <a:lnTo>
                        <a:pt x="93" y="9"/>
                      </a:lnTo>
                      <a:lnTo>
                        <a:pt x="100" y="5"/>
                      </a:lnTo>
                      <a:lnTo>
                        <a:pt x="107" y="3"/>
                      </a:lnTo>
                      <a:lnTo>
                        <a:pt x="116" y="2"/>
                      </a:lnTo>
                      <a:lnTo>
                        <a:pt x="127" y="0"/>
                      </a:lnTo>
                      <a:lnTo>
                        <a:pt x="138" y="0"/>
                      </a:lnTo>
                      <a:lnTo>
                        <a:pt x="161" y="0"/>
                      </a:lnTo>
                      <a:lnTo>
                        <a:pt x="184" y="2"/>
                      </a:lnTo>
                      <a:lnTo>
                        <a:pt x="209" y="3"/>
                      </a:lnTo>
                      <a:lnTo>
                        <a:pt x="234" y="9"/>
                      </a:lnTo>
                      <a:lnTo>
                        <a:pt x="260" y="12"/>
                      </a:lnTo>
                      <a:lnTo>
                        <a:pt x="285" y="20"/>
                      </a:lnTo>
                      <a:lnTo>
                        <a:pt x="308" y="25"/>
                      </a:lnTo>
                      <a:lnTo>
                        <a:pt x="333" y="34"/>
                      </a:lnTo>
                      <a:lnTo>
                        <a:pt x="356" y="43"/>
                      </a:lnTo>
                      <a:lnTo>
                        <a:pt x="378" y="52"/>
                      </a:lnTo>
                      <a:lnTo>
                        <a:pt x="399" y="64"/>
                      </a:lnTo>
                      <a:lnTo>
                        <a:pt x="419" y="75"/>
                      </a:lnTo>
                      <a:lnTo>
                        <a:pt x="437" y="90"/>
                      </a:lnTo>
                      <a:lnTo>
                        <a:pt x="455" y="104"/>
                      </a:lnTo>
                      <a:lnTo>
                        <a:pt x="469" y="118"/>
                      </a:lnTo>
                      <a:lnTo>
                        <a:pt x="480" y="134"/>
                      </a:lnTo>
                      <a:lnTo>
                        <a:pt x="503" y="163"/>
                      </a:lnTo>
                      <a:lnTo>
                        <a:pt x="528" y="190"/>
                      </a:lnTo>
                      <a:lnTo>
                        <a:pt x="541" y="206"/>
                      </a:lnTo>
                      <a:lnTo>
                        <a:pt x="550" y="224"/>
                      </a:lnTo>
                      <a:lnTo>
                        <a:pt x="553" y="233"/>
                      </a:lnTo>
                      <a:lnTo>
                        <a:pt x="555" y="244"/>
                      </a:lnTo>
                      <a:lnTo>
                        <a:pt x="557" y="256"/>
                      </a:lnTo>
                      <a:lnTo>
                        <a:pt x="559" y="269"/>
                      </a:lnTo>
                      <a:lnTo>
                        <a:pt x="559" y="280"/>
                      </a:lnTo>
                      <a:lnTo>
                        <a:pt x="562" y="283"/>
                      </a:lnTo>
                      <a:lnTo>
                        <a:pt x="568" y="283"/>
                      </a:lnTo>
                      <a:lnTo>
                        <a:pt x="575" y="280"/>
                      </a:lnTo>
                      <a:lnTo>
                        <a:pt x="584" y="276"/>
                      </a:lnTo>
                      <a:lnTo>
                        <a:pt x="595" y="272"/>
                      </a:lnTo>
                      <a:lnTo>
                        <a:pt x="602" y="271"/>
                      </a:lnTo>
                      <a:lnTo>
                        <a:pt x="609" y="271"/>
                      </a:lnTo>
                      <a:lnTo>
                        <a:pt x="616" y="272"/>
                      </a:lnTo>
                      <a:lnTo>
                        <a:pt x="625" y="274"/>
                      </a:lnTo>
                      <a:lnTo>
                        <a:pt x="647" y="281"/>
                      </a:lnTo>
                      <a:lnTo>
                        <a:pt x="663" y="289"/>
                      </a:lnTo>
                      <a:lnTo>
                        <a:pt x="679" y="296"/>
                      </a:lnTo>
                      <a:lnTo>
                        <a:pt x="690" y="303"/>
                      </a:lnTo>
                      <a:lnTo>
                        <a:pt x="700" y="312"/>
                      </a:lnTo>
                      <a:lnTo>
                        <a:pt x="708" y="319"/>
                      </a:lnTo>
                      <a:lnTo>
                        <a:pt x="715" y="328"/>
                      </a:lnTo>
                      <a:lnTo>
                        <a:pt x="720" y="337"/>
                      </a:lnTo>
                      <a:lnTo>
                        <a:pt x="729" y="353"/>
                      </a:lnTo>
                      <a:lnTo>
                        <a:pt x="738" y="371"/>
                      </a:lnTo>
                      <a:lnTo>
                        <a:pt x="743" y="380"/>
                      </a:lnTo>
                      <a:lnTo>
                        <a:pt x="749" y="391"/>
                      </a:lnTo>
                      <a:lnTo>
                        <a:pt x="756" y="400"/>
                      </a:lnTo>
                      <a:lnTo>
                        <a:pt x="765" y="409"/>
                      </a:lnTo>
                      <a:lnTo>
                        <a:pt x="804" y="446"/>
                      </a:lnTo>
                      <a:lnTo>
                        <a:pt x="831" y="471"/>
                      </a:lnTo>
                      <a:lnTo>
                        <a:pt x="840" y="482"/>
                      </a:lnTo>
                      <a:lnTo>
                        <a:pt x="847" y="491"/>
                      </a:lnTo>
                      <a:lnTo>
                        <a:pt x="853" y="498"/>
                      </a:lnTo>
                      <a:lnTo>
                        <a:pt x="856" y="506"/>
                      </a:lnTo>
                      <a:lnTo>
                        <a:pt x="860" y="515"/>
                      </a:lnTo>
                      <a:lnTo>
                        <a:pt x="860" y="523"/>
                      </a:lnTo>
                      <a:lnTo>
                        <a:pt x="862" y="534"/>
                      </a:lnTo>
                      <a:lnTo>
                        <a:pt x="862" y="547"/>
                      </a:lnTo>
                      <a:lnTo>
                        <a:pt x="860" y="579"/>
                      </a:lnTo>
                      <a:lnTo>
                        <a:pt x="858" y="627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66" name="Google Shape;1166;p32"/>
                <p:cNvSpPr/>
                <p:nvPr/>
              </p:nvSpPr>
              <p:spPr>
                <a:xfrm>
                  <a:off x="4131" y="1462"/>
                  <a:ext cx="728" cy="4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7" h="902" extrusionOk="0">
                      <a:moveTo>
                        <a:pt x="0" y="902"/>
                      </a:moveTo>
                      <a:lnTo>
                        <a:pt x="25" y="875"/>
                      </a:lnTo>
                      <a:lnTo>
                        <a:pt x="48" y="850"/>
                      </a:lnTo>
                      <a:lnTo>
                        <a:pt x="73" y="825"/>
                      </a:lnTo>
                      <a:lnTo>
                        <a:pt x="100" y="802"/>
                      </a:lnTo>
                      <a:lnTo>
                        <a:pt x="125" y="780"/>
                      </a:lnTo>
                      <a:lnTo>
                        <a:pt x="152" y="757"/>
                      </a:lnTo>
                      <a:lnTo>
                        <a:pt x="181" y="737"/>
                      </a:lnTo>
                      <a:lnTo>
                        <a:pt x="208" y="715"/>
                      </a:lnTo>
                      <a:lnTo>
                        <a:pt x="265" y="678"/>
                      </a:lnTo>
                      <a:lnTo>
                        <a:pt x="322" y="640"/>
                      </a:lnTo>
                      <a:lnTo>
                        <a:pt x="382" y="606"/>
                      </a:lnTo>
                      <a:lnTo>
                        <a:pt x="441" y="570"/>
                      </a:lnTo>
                      <a:lnTo>
                        <a:pt x="500" y="536"/>
                      </a:lnTo>
                      <a:lnTo>
                        <a:pt x="559" y="502"/>
                      </a:lnTo>
                      <a:lnTo>
                        <a:pt x="618" y="466"/>
                      </a:lnTo>
                      <a:lnTo>
                        <a:pt x="677" y="430"/>
                      </a:lnTo>
                      <a:lnTo>
                        <a:pt x="733" y="391"/>
                      </a:lnTo>
                      <a:lnTo>
                        <a:pt x="788" y="350"/>
                      </a:lnTo>
                      <a:lnTo>
                        <a:pt x="815" y="328"/>
                      </a:lnTo>
                      <a:lnTo>
                        <a:pt x="842" y="307"/>
                      </a:lnTo>
                      <a:lnTo>
                        <a:pt x="867" y="283"/>
                      </a:lnTo>
                      <a:lnTo>
                        <a:pt x="892" y="258"/>
                      </a:lnTo>
                      <a:lnTo>
                        <a:pt x="930" y="221"/>
                      </a:lnTo>
                      <a:lnTo>
                        <a:pt x="975" y="179"/>
                      </a:lnTo>
                      <a:lnTo>
                        <a:pt x="998" y="158"/>
                      </a:lnTo>
                      <a:lnTo>
                        <a:pt x="1023" y="136"/>
                      </a:lnTo>
                      <a:lnTo>
                        <a:pt x="1050" y="115"/>
                      </a:lnTo>
                      <a:lnTo>
                        <a:pt x="1077" y="95"/>
                      </a:lnTo>
                      <a:lnTo>
                        <a:pt x="1104" y="75"/>
                      </a:lnTo>
                      <a:lnTo>
                        <a:pt x="1133" y="57"/>
                      </a:lnTo>
                      <a:lnTo>
                        <a:pt x="1161" y="41"/>
                      </a:lnTo>
                      <a:lnTo>
                        <a:pt x="1190" y="27"/>
                      </a:lnTo>
                      <a:lnTo>
                        <a:pt x="1219" y="16"/>
                      </a:lnTo>
                      <a:lnTo>
                        <a:pt x="1249" y="7"/>
                      </a:lnTo>
                      <a:lnTo>
                        <a:pt x="1278" y="2"/>
                      </a:lnTo>
                      <a:lnTo>
                        <a:pt x="1306" y="0"/>
                      </a:lnTo>
                      <a:lnTo>
                        <a:pt x="1342" y="0"/>
                      </a:lnTo>
                      <a:lnTo>
                        <a:pt x="1371" y="2"/>
                      </a:lnTo>
                      <a:lnTo>
                        <a:pt x="1392" y="4"/>
                      </a:lnTo>
                      <a:lnTo>
                        <a:pt x="1410" y="7"/>
                      </a:lnTo>
                      <a:lnTo>
                        <a:pt x="1425" y="14"/>
                      </a:lnTo>
                      <a:lnTo>
                        <a:pt x="1434" y="22"/>
                      </a:lnTo>
                      <a:lnTo>
                        <a:pt x="1443" y="32"/>
                      </a:lnTo>
                      <a:lnTo>
                        <a:pt x="1448" y="47"/>
                      </a:lnTo>
                      <a:lnTo>
                        <a:pt x="1453" y="59"/>
                      </a:lnTo>
                      <a:lnTo>
                        <a:pt x="1455" y="74"/>
                      </a:lnTo>
                      <a:lnTo>
                        <a:pt x="1457" y="88"/>
                      </a:lnTo>
                      <a:lnTo>
                        <a:pt x="1455" y="102"/>
                      </a:lnTo>
                      <a:lnTo>
                        <a:pt x="1453" y="117"/>
                      </a:lnTo>
                      <a:lnTo>
                        <a:pt x="1448" y="131"/>
                      </a:lnTo>
                      <a:lnTo>
                        <a:pt x="1441" y="145"/>
                      </a:lnTo>
                      <a:lnTo>
                        <a:pt x="1432" y="160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67" name="Google Shape;1167;p32"/>
                <p:cNvSpPr/>
                <p:nvPr/>
              </p:nvSpPr>
              <p:spPr>
                <a:xfrm>
                  <a:off x="4652" y="1547"/>
                  <a:ext cx="364" cy="3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4" h="727" extrusionOk="0">
                      <a:moveTo>
                        <a:pt x="724" y="0"/>
                      </a:moveTo>
                      <a:lnTo>
                        <a:pt x="724" y="25"/>
                      </a:lnTo>
                      <a:lnTo>
                        <a:pt x="720" y="47"/>
                      </a:lnTo>
                      <a:lnTo>
                        <a:pt x="715" y="65"/>
                      </a:lnTo>
                      <a:lnTo>
                        <a:pt x="708" y="83"/>
                      </a:lnTo>
                      <a:lnTo>
                        <a:pt x="697" y="99"/>
                      </a:lnTo>
                      <a:lnTo>
                        <a:pt x="686" y="113"/>
                      </a:lnTo>
                      <a:lnTo>
                        <a:pt x="676" y="126"/>
                      </a:lnTo>
                      <a:lnTo>
                        <a:pt x="663" y="138"/>
                      </a:lnTo>
                      <a:lnTo>
                        <a:pt x="604" y="181"/>
                      </a:lnTo>
                      <a:lnTo>
                        <a:pt x="543" y="226"/>
                      </a:lnTo>
                      <a:lnTo>
                        <a:pt x="478" y="285"/>
                      </a:lnTo>
                      <a:lnTo>
                        <a:pt x="432" y="325"/>
                      </a:lnTo>
                      <a:lnTo>
                        <a:pt x="373" y="375"/>
                      </a:lnTo>
                      <a:lnTo>
                        <a:pt x="342" y="402"/>
                      </a:lnTo>
                      <a:lnTo>
                        <a:pt x="310" y="431"/>
                      </a:lnTo>
                      <a:lnTo>
                        <a:pt x="281" y="459"/>
                      </a:lnTo>
                      <a:lnTo>
                        <a:pt x="256" y="488"/>
                      </a:lnTo>
                      <a:lnTo>
                        <a:pt x="231" y="506"/>
                      </a:lnTo>
                      <a:lnTo>
                        <a:pt x="211" y="524"/>
                      </a:lnTo>
                      <a:lnTo>
                        <a:pt x="206" y="533"/>
                      </a:lnTo>
                      <a:lnTo>
                        <a:pt x="201" y="540"/>
                      </a:lnTo>
                      <a:lnTo>
                        <a:pt x="193" y="549"/>
                      </a:lnTo>
                      <a:lnTo>
                        <a:pt x="186" y="556"/>
                      </a:lnTo>
                      <a:lnTo>
                        <a:pt x="170" y="571"/>
                      </a:lnTo>
                      <a:lnTo>
                        <a:pt x="152" y="587"/>
                      </a:lnTo>
                      <a:lnTo>
                        <a:pt x="113" y="623"/>
                      </a:lnTo>
                      <a:lnTo>
                        <a:pt x="72" y="660"/>
                      </a:lnTo>
                      <a:lnTo>
                        <a:pt x="32" y="696"/>
                      </a:lnTo>
                      <a:lnTo>
                        <a:pt x="0" y="727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68" name="Google Shape;1168;p32"/>
                <p:cNvSpPr/>
                <p:nvPr/>
              </p:nvSpPr>
              <p:spPr>
                <a:xfrm>
                  <a:off x="4633" y="1871"/>
                  <a:ext cx="32" cy="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" h="90" extrusionOk="0">
                      <a:moveTo>
                        <a:pt x="0" y="0"/>
                      </a:moveTo>
                      <a:lnTo>
                        <a:pt x="33" y="45"/>
                      </a:lnTo>
                      <a:lnTo>
                        <a:pt x="33" y="47"/>
                      </a:lnTo>
                      <a:lnTo>
                        <a:pt x="33" y="49"/>
                      </a:lnTo>
                      <a:lnTo>
                        <a:pt x="49" y="70"/>
                      </a:lnTo>
                      <a:lnTo>
                        <a:pt x="65" y="90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69" name="Google Shape;1169;p32"/>
                <p:cNvSpPr/>
                <p:nvPr/>
              </p:nvSpPr>
              <p:spPr>
                <a:xfrm>
                  <a:off x="4538" y="1760"/>
                  <a:ext cx="110" cy="1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" h="266" extrusionOk="0">
                      <a:moveTo>
                        <a:pt x="0" y="0"/>
                      </a:moveTo>
                      <a:lnTo>
                        <a:pt x="16" y="14"/>
                      </a:lnTo>
                      <a:lnTo>
                        <a:pt x="43" y="43"/>
                      </a:lnTo>
                      <a:lnTo>
                        <a:pt x="77" y="83"/>
                      </a:lnTo>
                      <a:lnTo>
                        <a:pt x="114" y="129"/>
                      </a:lnTo>
                      <a:lnTo>
                        <a:pt x="184" y="215"/>
                      </a:lnTo>
                      <a:lnTo>
                        <a:pt x="220" y="266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70" name="Google Shape;1170;p32"/>
                <p:cNvSpPr/>
                <p:nvPr/>
              </p:nvSpPr>
              <p:spPr>
                <a:xfrm>
                  <a:off x="4605" y="1604"/>
                  <a:ext cx="10" cy="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" h="11" extrusionOk="0">
                      <a:moveTo>
                        <a:pt x="0" y="0"/>
                      </a:moveTo>
                      <a:lnTo>
                        <a:pt x="11" y="4"/>
                      </a:lnTo>
                      <a:lnTo>
                        <a:pt x="20" y="9"/>
                      </a:lnTo>
                      <a:lnTo>
                        <a:pt x="20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9E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71" name="Google Shape;1171;p32"/>
                <p:cNvSpPr/>
                <p:nvPr/>
              </p:nvSpPr>
              <p:spPr>
                <a:xfrm>
                  <a:off x="4605" y="1604"/>
                  <a:ext cx="10" cy="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" h="11" extrusionOk="0">
                      <a:moveTo>
                        <a:pt x="0" y="0"/>
                      </a:moveTo>
                      <a:lnTo>
                        <a:pt x="11" y="4"/>
                      </a:lnTo>
                      <a:lnTo>
                        <a:pt x="20" y="9"/>
                      </a:lnTo>
                      <a:lnTo>
                        <a:pt x="20" y="1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72" name="Google Shape;1172;p32"/>
                <p:cNvSpPr/>
                <p:nvPr/>
              </p:nvSpPr>
              <p:spPr>
                <a:xfrm>
                  <a:off x="4566" y="1537"/>
                  <a:ext cx="284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" h="493" extrusionOk="0">
                      <a:moveTo>
                        <a:pt x="0" y="493"/>
                      </a:moveTo>
                      <a:lnTo>
                        <a:pt x="39" y="462"/>
                      </a:lnTo>
                      <a:lnTo>
                        <a:pt x="111" y="405"/>
                      </a:lnTo>
                      <a:lnTo>
                        <a:pt x="203" y="330"/>
                      </a:lnTo>
                      <a:lnTo>
                        <a:pt x="303" y="245"/>
                      </a:lnTo>
                      <a:lnTo>
                        <a:pt x="402" y="161"/>
                      </a:lnTo>
                      <a:lnTo>
                        <a:pt x="488" y="86"/>
                      </a:lnTo>
                      <a:lnTo>
                        <a:pt x="520" y="53"/>
                      </a:lnTo>
                      <a:lnTo>
                        <a:pt x="547" y="28"/>
                      </a:lnTo>
                      <a:lnTo>
                        <a:pt x="556" y="19"/>
                      </a:lnTo>
                      <a:lnTo>
                        <a:pt x="563" y="10"/>
                      </a:lnTo>
                      <a:lnTo>
                        <a:pt x="566" y="3"/>
                      </a:lnTo>
                      <a:lnTo>
                        <a:pt x="568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73" name="Google Shape;1173;p32"/>
                <p:cNvSpPr/>
                <p:nvPr/>
              </p:nvSpPr>
              <p:spPr>
                <a:xfrm>
                  <a:off x="4838" y="1488"/>
                  <a:ext cx="177" cy="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5" h="154" extrusionOk="0">
                      <a:moveTo>
                        <a:pt x="0" y="122"/>
                      </a:moveTo>
                      <a:lnTo>
                        <a:pt x="21" y="107"/>
                      </a:lnTo>
                      <a:lnTo>
                        <a:pt x="48" y="82"/>
                      </a:lnTo>
                      <a:lnTo>
                        <a:pt x="73" y="59"/>
                      </a:lnTo>
                      <a:lnTo>
                        <a:pt x="90" y="46"/>
                      </a:lnTo>
                      <a:lnTo>
                        <a:pt x="88" y="46"/>
                      </a:lnTo>
                      <a:lnTo>
                        <a:pt x="88" y="46"/>
                      </a:lnTo>
                      <a:lnTo>
                        <a:pt x="99" y="37"/>
                      </a:lnTo>
                      <a:lnTo>
                        <a:pt x="107" y="27"/>
                      </a:lnTo>
                      <a:lnTo>
                        <a:pt x="113" y="21"/>
                      </a:lnTo>
                      <a:lnTo>
                        <a:pt x="118" y="18"/>
                      </a:lnTo>
                      <a:lnTo>
                        <a:pt x="125" y="16"/>
                      </a:lnTo>
                      <a:lnTo>
                        <a:pt x="131" y="14"/>
                      </a:lnTo>
                      <a:lnTo>
                        <a:pt x="145" y="12"/>
                      </a:lnTo>
                      <a:lnTo>
                        <a:pt x="158" y="7"/>
                      </a:lnTo>
                      <a:lnTo>
                        <a:pt x="172" y="2"/>
                      </a:lnTo>
                      <a:lnTo>
                        <a:pt x="190" y="0"/>
                      </a:lnTo>
                      <a:lnTo>
                        <a:pt x="208" y="0"/>
                      </a:lnTo>
                      <a:lnTo>
                        <a:pt x="228" y="0"/>
                      </a:lnTo>
                      <a:lnTo>
                        <a:pt x="247" y="0"/>
                      </a:lnTo>
                      <a:lnTo>
                        <a:pt x="265" y="0"/>
                      </a:lnTo>
                      <a:lnTo>
                        <a:pt x="280" y="2"/>
                      </a:lnTo>
                      <a:lnTo>
                        <a:pt x="292" y="7"/>
                      </a:lnTo>
                      <a:lnTo>
                        <a:pt x="303" y="14"/>
                      </a:lnTo>
                      <a:lnTo>
                        <a:pt x="312" y="23"/>
                      </a:lnTo>
                      <a:lnTo>
                        <a:pt x="326" y="45"/>
                      </a:lnTo>
                      <a:lnTo>
                        <a:pt x="337" y="64"/>
                      </a:lnTo>
                      <a:lnTo>
                        <a:pt x="346" y="86"/>
                      </a:lnTo>
                      <a:lnTo>
                        <a:pt x="351" y="107"/>
                      </a:lnTo>
                      <a:lnTo>
                        <a:pt x="355" y="129"/>
                      </a:lnTo>
                      <a:lnTo>
                        <a:pt x="355" y="154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cxnSp>
              <p:nvCxnSpPr>
                <p:cNvPr id="1174" name="Google Shape;1174;p32"/>
                <p:cNvCxnSpPr/>
                <p:nvPr/>
              </p:nvCxnSpPr>
              <p:spPr>
                <a:xfrm>
                  <a:off x="4918" y="1494"/>
                  <a:ext cx="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1F1A17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</p:cxnSp>
            <p:cxnSp>
              <p:nvCxnSpPr>
                <p:cNvPr id="1175" name="Google Shape;1175;p32"/>
                <p:cNvCxnSpPr/>
                <p:nvPr/>
              </p:nvCxnSpPr>
              <p:spPr>
                <a:xfrm>
                  <a:off x="4903" y="1497"/>
                  <a:ext cx="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1F1A17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</p:cxnSp>
            <p:sp>
              <p:nvSpPr>
                <p:cNvPr id="1176" name="Google Shape;1176;p32"/>
                <p:cNvSpPr/>
                <p:nvPr/>
              </p:nvSpPr>
              <p:spPr>
                <a:xfrm>
                  <a:off x="3389" y="2596"/>
                  <a:ext cx="3" cy="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" h="76" extrusionOk="0">
                      <a:moveTo>
                        <a:pt x="5" y="0"/>
                      </a:moveTo>
                      <a:lnTo>
                        <a:pt x="5" y="76"/>
                      </a:lnTo>
                      <a:lnTo>
                        <a:pt x="3" y="58"/>
                      </a:lnTo>
                      <a:lnTo>
                        <a:pt x="2" y="40"/>
                      </a:lnTo>
                      <a:lnTo>
                        <a:pt x="2" y="22"/>
                      </a:lnTo>
                      <a:lnTo>
                        <a:pt x="0" y="2"/>
                      </a:lnTo>
                      <a:lnTo>
                        <a:pt x="3" y="2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77" name="Google Shape;1177;p32"/>
                <p:cNvSpPr/>
                <p:nvPr/>
              </p:nvSpPr>
              <p:spPr>
                <a:xfrm>
                  <a:off x="3389" y="2595"/>
                  <a:ext cx="4" cy="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09" extrusionOk="0">
                      <a:moveTo>
                        <a:pt x="9" y="0"/>
                      </a:moveTo>
                      <a:lnTo>
                        <a:pt x="9" y="109"/>
                      </a:lnTo>
                      <a:lnTo>
                        <a:pt x="5" y="84"/>
                      </a:lnTo>
                      <a:lnTo>
                        <a:pt x="3" y="59"/>
                      </a:lnTo>
                      <a:lnTo>
                        <a:pt x="2" y="32"/>
                      </a:lnTo>
                      <a:lnTo>
                        <a:pt x="0" y="3"/>
                      </a:lnTo>
                      <a:lnTo>
                        <a:pt x="5" y="1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78" name="Google Shape;1178;p32"/>
                <p:cNvSpPr/>
                <p:nvPr/>
              </p:nvSpPr>
              <p:spPr>
                <a:xfrm>
                  <a:off x="3392" y="2594"/>
                  <a:ext cx="4" cy="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34" extrusionOk="0">
                      <a:moveTo>
                        <a:pt x="0" y="79"/>
                      </a:moveTo>
                      <a:lnTo>
                        <a:pt x="0" y="3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134"/>
                      </a:lnTo>
                      <a:lnTo>
                        <a:pt x="5" y="122"/>
                      </a:lnTo>
                      <a:lnTo>
                        <a:pt x="4" y="107"/>
                      </a:lnTo>
                      <a:lnTo>
                        <a:pt x="2" y="93"/>
                      </a:ln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79" name="Google Shape;1179;p32"/>
                <p:cNvSpPr/>
                <p:nvPr/>
              </p:nvSpPr>
              <p:spPr>
                <a:xfrm>
                  <a:off x="3393" y="2593"/>
                  <a:ext cx="5" cy="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56" extrusionOk="0">
                      <a:moveTo>
                        <a:pt x="0" y="113"/>
                      </a:move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156"/>
                      </a:lnTo>
                      <a:lnTo>
                        <a:pt x="3" y="134"/>
                      </a:lnTo>
                      <a:lnTo>
                        <a:pt x="0" y="11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0" name="Google Shape;1180;p32"/>
                <p:cNvSpPr/>
                <p:nvPr/>
              </p:nvSpPr>
              <p:spPr>
                <a:xfrm>
                  <a:off x="3396" y="2592"/>
                  <a:ext cx="4" cy="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176" extrusionOk="0">
                      <a:moveTo>
                        <a:pt x="0" y="138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7" y="176"/>
                      </a:lnTo>
                      <a:lnTo>
                        <a:pt x="4" y="158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rgbClr val="FE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1" name="Google Shape;1181;p32"/>
                <p:cNvSpPr/>
                <p:nvPr/>
              </p:nvSpPr>
              <p:spPr>
                <a:xfrm>
                  <a:off x="3398" y="2591"/>
                  <a:ext cx="4" cy="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92" extrusionOk="0">
                      <a:moveTo>
                        <a:pt x="0" y="160"/>
                      </a:move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9" y="0"/>
                      </a:lnTo>
                      <a:lnTo>
                        <a:pt x="9" y="192"/>
                      </a:lnTo>
                      <a:lnTo>
                        <a:pt x="3" y="176"/>
                      </a:lnTo>
                      <a:lnTo>
                        <a:pt x="0" y="160"/>
                      </a:lnTo>
                      <a:close/>
                    </a:path>
                  </a:pathLst>
                </a:custGeom>
                <a:solidFill>
                  <a:srgbClr val="FE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2" name="Google Shape;1182;p32"/>
                <p:cNvSpPr/>
                <p:nvPr/>
              </p:nvSpPr>
              <p:spPr>
                <a:xfrm>
                  <a:off x="3400" y="2590"/>
                  <a:ext cx="4" cy="1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08" extrusionOk="0">
                      <a:moveTo>
                        <a:pt x="0" y="179"/>
                      </a:moveTo>
                      <a:lnTo>
                        <a:pt x="0" y="3"/>
                      </a:lnTo>
                      <a:lnTo>
                        <a:pt x="6" y="1"/>
                      </a:lnTo>
                      <a:lnTo>
                        <a:pt x="9" y="0"/>
                      </a:lnTo>
                      <a:lnTo>
                        <a:pt x="9" y="208"/>
                      </a:lnTo>
                      <a:lnTo>
                        <a:pt x="6" y="193"/>
                      </a:lnTo>
                      <a:lnTo>
                        <a:pt x="0" y="179"/>
                      </a:lnTo>
                      <a:close/>
                    </a:path>
                  </a:pathLst>
                </a:custGeom>
                <a:solidFill>
                  <a:srgbClr val="FC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3" name="Google Shape;1183;p32"/>
                <p:cNvSpPr/>
                <p:nvPr/>
              </p:nvSpPr>
              <p:spPr>
                <a:xfrm>
                  <a:off x="3402" y="2589"/>
                  <a:ext cx="4" cy="1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220" extrusionOk="0">
                      <a:moveTo>
                        <a:pt x="0" y="195"/>
                      </a:moveTo>
                      <a:lnTo>
                        <a:pt x="0" y="3"/>
                      </a:lnTo>
                      <a:lnTo>
                        <a:pt x="3" y="2"/>
                      </a:lnTo>
                      <a:lnTo>
                        <a:pt x="7" y="0"/>
                      </a:lnTo>
                      <a:lnTo>
                        <a:pt x="7" y="220"/>
                      </a:lnTo>
                      <a:lnTo>
                        <a:pt x="3" y="208"/>
                      </a:lnTo>
                      <a:lnTo>
                        <a:pt x="0" y="195"/>
                      </a:lnTo>
                      <a:close/>
                    </a:path>
                  </a:pathLst>
                </a:custGeom>
                <a:solidFill>
                  <a:srgbClr val="FC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4" name="Google Shape;1184;p32"/>
                <p:cNvSpPr/>
                <p:nvPr/>
              </p:nvSpPr>
              <p:spPr>
                <a:xfrm>
                  <a:off x="3404" y="2588"/>
                  <a:ext cx="5" cy="1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35" extrusionOk="0">
                      <a:moveTo>
                        <a:pt x="0" y="212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235"/>
                      </a:lnTo>
                      <a:lnTo>
                        <a:pt x="4" y="222"/>
                      </a:lnTo>
                      <a:lnTo>
                        <a:pt x="0" y="212"/>
                      </a:lnTo>
                      <a:close/>
                    </a:path>
                  </a:pathLst>
                </a:custGeom>
                <a:solidFill>
                  <a:srgbClr val="FC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5" name="Google Shape;1185;p32"/>
                <p:cNvSpPr/>
                <p:nvPr/>
              </p:nvSpPr>
              <p:spPr>
                <a:xfrm>
                  <a:off x="3406" y="2588"/>
                  <a:ext cx="4" cy="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48" extrusionOk="0">
                      <a:moveTo>
                        <a:pt x="0" y="224"/>
                      </a:move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248"/>
                      </a:lnTo>
                      <a:lnTo>
                        <a:pt x="5" y="237"/>
                      </a:lnTo>
                      <a:lnTo>
                        <a:pt x="0" y="224"/>
                      </a:lnTo>
                      <a:close/>
                    </a:path>
                  </a:pathLst>
                </a:custGeom>
                <a:solidFill>
                  <a:srgbClr val="FBFD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6" name="Google Shape;1186;p32"/>
                <p:cNvSpPr/>
                <p:nvPr/>
              </p:nvSpPr>
              <p:spPr>
                <a:xfrm>
                  <a:off x="3409" y="2587"/>
                  <a:ext cx="4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59" extrusionOk="0">
                      <a:moveTo>
                        <a:pt x="0" y="239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259"/>
                      </a:lnTo>
                      <a:lnTo>
                        <a:pt x="4" y="250"/>
                      </a:lnTo>
                      <a:lnTo>
                        <a:pt x="0" y="239"/>
                      </a:lnTo>
                      <a:close/>
                    </a:path>
                  </a:pathLst>
                </a:custGeom>
                <a:solidFill>
                  <a:srgbClr val="FBFD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7" name="Google Shape;1187;p32"/>
                <p:cNvSpPr/>
                <p:nvPr/>
              </p:nvSpPr>
              <p:spPr>
                <a:xfrm>
                  <a:off x="3410" y="2586"/>
                  <a:ext cx="5" cy="1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69" extrusionOk="0">
                      <a:moveTo>
                        <a:pt x="0" y="251"/>
                      </a:moveTo>
                      <a:lnTo>
                        <a:pt x="0" y="3"/>
                      </a:lnTo>
                      <a:lnTo>
                        <a:pt x="5" y="1"/>
                      </a:lnTo>
                      <a:lnTo>
                        <a:pt x="9" y="0"/>
                      </a:lnTo>
                      <a:lnTo>
                        <a:pt x="9" y="269"/>
                      </a:lnTo>
                      <a:lnTo>
                        <a:pt x="3" y="260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FA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8" name="Google Shape;1188;p32"/>
                <p:cNvSpPr/>
                <p:nvPr/>
              </p:nvSpPr>
              <p:spPr>
                <a:xfrm>
                  <a:off x="3413" y="2585"/>
                  <a:ext cx="4" cy="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280" extrusionOk="0">
                      <a:moveTo>
                        <a:pt x="0" y="262"/>
                      </a:moveTo>
                      <a:lnTo>
                        <a:pt x="0" y="3"/>
                      </a:ln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7" y="280"/>
                      </a:lnTo>
                      <a:lnTo>
                        <a:pt x="4" y="271"/>
                      </a:lnTo>
                      <a:lnTo>
                        <a:pt x="0" y="262"/>
                      </a:lnTo>
                      <a:close/>
                    </a:path>
                  </a:pathLst>
                </a:custGeom>
                <a:solidFill>
                  <a:srgbClr val="FA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9" name="Google Shape;1189;p32"/>
                <p:cNvSpPr/>
                <p:nvPr/>
              </p:nvSpPr>
              <p:spPr>
                <a:xfrm>
                  <a:off x="3415" y="2584"/>
                  <a:ext cx="4" cy="1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90" extrusionOk="0">
                      <a:moveTo>
                        <a:pt x="0" y="273"/>
                      </a:move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9" y="0"/>
                      </a:lnTo>
                      <a:lnTo>
                        <a:pt x="9" y="290"/>
                      </a:lnTo>
                      <a:lnTo>
                        <a:pt x="3" y="282"/>
                      </a:lnTo>
                      <a:lnTo>
                        <a:pt x="0" y="273"/>
                      </a:lnTo>
                      <a:close/>
                    </a:path>
                  </a:pathLst>
                </a:custGeom>
                <a:solidFill>
                  <a:srgbClr val="FA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0" name="Google Shape;1190;p32"/>
                <p:cNvSpPr/>
                <p:nvPr/>
              </p:nvSpPr>
              <p:spPr>
                <a:xfrm>
                  <a:off x="3417" y="2583"/>
                  <a:ext cx="4" cy="1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01" extrusionOk="0">
                      <a:moveTo>
                        <a:pt x="0" y="284"/>
                      </a:moveTo>
                      <a:lnTo>
                        <a:pt x="0" y="4"/>
                      </a:lnTo>
                      <a:lnTo>
                        <a:pt x="6" y="2"/>
                      </a:lnTo>
                      <a:lnTo>
                        <a:pt x="9" y="0"/>
                      </a:lnTo>
                      <a:lnTo>
                        <a:pt x="9" y="301"/>
                      </a:lnTo>
                      <a:lnTo>
                        <a:pt x="6" y="292"/>
                      </a:lnTo>
                      <a:lnTo>
                        <a:pt x="0" y="284"/>
                      </a:lnTo>
                      <a:close/>
                    </a:path>
                  </a:pathLst>
                </a:custGeom>
                <a:solidFill>
                  <a:srgbClr val="F8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1" name="Google Shape;1191;p32"/>
                <p:cNvSpPr/>
                <p:nvPr/>
              </p:nvSpPr>
              <p:spPr>
                <a:xfrm>
                  <a:off x="3419" y="2582"/>
                  <a:ext cx="4" cy="1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311" extrusionOk="0">
                      <a:moveTo>
                        <a:pt x="0" y="294"/>
                      </a:move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7" y="0"/>
                      </a:lnTo>
                      <a:lnTo>
                        <a:pt x="7" y="311"/>
                      </a:lnTo>
                      <a:lnTo>
                        <a:pt x="3" y="303"/>
                      </a:lnTo>
                      <a:lnTo>
                        <a:pt x="0" y="294"/>
                      </a:lnTo>
                      <a:close/>
                    </a:path>
                  </a:pathLst>
                </a:custGeom>
                <a:solidFill>
                  <a:srgbClr val="F8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2" name="Google Shape;1192;p32"/>
                <p:cNvSpPr/>
                <p:nvPr/>
              </p:nvSpPr>
              <p:spPr>
                <a:xfrm>
                  <a:off x="3421" y="2581"/>
                  <a:ext cx="5" cy="1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19" extrusionOk="0">
                      <a:moveTo>
                        <a:pt x="0" y="304"/>
                      </a:moveTo>
                      <a:lnTo>
                        <a:pt x="0" y="3"/>
                      </a:lnTo>
                      <a:lnTo>
                        <a:pt x="4" y="1"/>
                      </a:lnTo>
                      <a:lnTo>
                        <a:pt x="9" y="0"/>
                      </a:lnTo>
                      <a:lnTo>
                        <a:pt x="9" y="319"/>
                      </a:lnTo>
                      <a:lnTo>
                        <a:pt x="4" y="312"/>
                      </a:lnTo>
                      <a:lnTo>
                        <a:pt x="0" y="304"/>
                      </a:lnTo>
                      <a:close/>
                    </a:path>
                  </a:pathLst>
                </a:custGeom>
                <a:solidFill>
                  <a:srgbClr val="F7FB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3" name="Google Shape;1193;p32"/>
                <p:cNvSpPr/>
                <p:nvPr/>
              </p:nvSpPr>
              <p:spPr>
                <a:xfrm>
                  <a:off x="3423" y="2580"/>
                  <a:ext cx="4" cy="1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28" extrusionOk="0">
                      <a:moveTo>
                        <a:pt x="0" y="314"/>
                      </a:moveTo>
                      <a:lnTo>
                        <a:pt x="0" y="3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328"/>
                      </a:lnTo>
                      <a:lnTo>
                        <a:pt x="5" y="321"/>
                      </a:lnTo>
                      <a:lnTo>
                        <a:pt x="0" y="314"/>
                      </a:lnTo>
                      <a:close/>
                    </a:path>
                  </a:pathLst>
                </a:custGeom>
                <a:solidFill>
                  <a:srgbClr val="F7FB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4" name="Google Shape;1194;p32"/>
                <p:cNvSpPr/>
                <p:nvPr/>
              </p:nvSpPr>
              <p:spPr>
                <a:xfrm>
                  <a:off x="3426" y="2580"/>
                  <a:ext cx="4" cy="1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37" extrusionOk="0">
                      <a:moveTo>
                        <a:pt x="0" y="323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337"/>
                      </a:lnTo>
                      <a:lnTo>
                        <a:pt x="4" y="330"/>
                      </a:lnTo>
                      <a:lnTo>
                        <a:pt x="0" y="323"/>
                      </a:lnTo>
                      <a:close/>
                    </a:path>
                  </a:pathLst>
                </a:custGeom>
                <a:solidFill>
                  <a:srgbClr val="F7FB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5" name="Google Shape;1195;p32"/>
                <p:cNvSpPr/>
                <p:nvPr/>
              </p:nvSpPr>
              <p:spPr>
                <a:xfrm>
                  <a:off x="3427" y="2579"/>
                  <a:ext cx="5" cy="1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46" extrusionOk="0">
                      <a:moveTo>
                        <a:pt x="0" y="332"/>
                      </a:move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346"/>
                      </a:lnTo>
                      <a:lnTo>
                        <a:pt x="3" y="339"/>
                      </a:lnTo>
                      <a:lnTo>
                        <a:pt x="0" y="332"/>
                      </a:lnTo>
                      <a:close/>
                    </a:path>
                  </a:pathLst>
                </a:custGeom>
                <a:solidFill>
                  <a:srgbClr val="F5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6" name="Google Shape;1196;p32"/>
                <p:cNvSpPr/>
                <p:nvPr/>
              </p:nvSpPr>
              <p:spPr>
                <a:xfrm>
                  <a:off x="3430" y="2578"/>
                  <a:ext cx="4" cy="1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354" extrusionOk="0">
                      <a:moveTo>
                        <a:pt x="0" y="341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7" y="354"/>
                      </a:lnTo>
                      <a:lnTo>
                        <a:pt x="4" y="348"/>
                      </a:lnTo>
                      <a:lnTo>
                        <a:pt x="0" y="341"/>
                      </a:lnTo>
                      <a:close/>
                    </a:path>
                  </a:pathLst>
                </a:custGeom>
                <a:solidFill>
                  <a:srgbClr val="F5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7" name="Google Shape;1197;p32"/>
                <p:cNvSpPr/>
                <p:nvPr/>
              </p:nvSpPr>
              <p:spPr>
                <a:xfrm>
                  <a:off x="3432" y="2577"/>
                  <a:ext cx="4" cy="1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62" extrusionOk="0">
                      <a:moveTo>
                        <a:pt x="0" y="349"/>
                      </a:moveTo>
                      <a:lnTo>
                        <a:pt x="0" y="3"/>
                      </a:lnTo>
                      <a:lnTo>
                        <a:pt x="3" y="1"/>
                      </a:lnTo>
                      <a:lnTo>
                        <a:pt x="9" y="0"/>
                      </a:lnTo>
                      <a:lnTo>
                        <a:pt x="9" y="362"/>
                      </a:lnTo>
                      <a:lnTo>
                        <a:pt x="3" y="355"/>
                      </a:lnTo>
                      <a:lnTo>
                        <a:pt x="0" y="349"/>
                      </a:lnTo>
                      <a:close/>
                    </a:path>
                  </a:pathLst>
                </a:custGeom>
                <a:solidFill>
                  <a:srgbClr val="F4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8" name="Google Shape;1198;p32"/>
                <p:cNvSpPr/>
                <p:nvPr/>
              </p:nvSpPr>
              <p:spPr>
                <a:xfrm>
                  <a:off x="3434" y="2576"/>
                  <a:ext cx="4" cy="1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69" extrusionOk="0">
                      <a:moveTo>
                        <a:pt x="0" y="357"/>
                      </a:moveTo>
                      <a:lnTo>
                        <a:pt x="0" y="3"/>
                      </a:lnTo>
                      <a:lnTo>
                        <a:pt x="6" y="2"/>
                      </a:lnTo>
                      <a:lnTo>
                        <a:pt x="9" y="0"/>
                      </a:lnTo>
                      <a:lnTo>
                        <a:pt x="9" y="369"/>
                      </a:lnTo>
                      <a:lnTo>
                        <a:pt x="6" y="364"/>
                      </a:lnTo>
                      <a:lnTo>
                        <a:pt x="0" y="357"/>
                      </a:lnTo>
                      <a:close/>
                    </a:path>
                  </a:pathLst>
                </a:custGeom>
                <a:solidFill>
                  <a:srgbClr val="F4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9" name="Google Shape;1199;p32"/>
                <p:cNvSpPr/>
                <p:nvPr/>
              </p:nvSpPr>
              <p:spPr>
                <a:xfrm>
                  <a:off x="3436" y="2575"/>
                  <a:ext cx="4" cy="1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377" extrusionOk="0">
                      <a:moveTo>
                        <a:pt x="0" y="366"/>
                      </a:move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7" y="0"/>
                      </a:lnTo>
                      <a:lnTo>
                        <a:pt x="7" y="377"/>
                      </a:lnTo>
                      <a:lnTo>
                        <a:pt x="3" y="371"/>
                      </a:lnTo>
                      <a:lnTo>
                        <a:pt x="0" y="366"/>
                      </a:lnTo>
                      <a:close/>
                    </a:path>
                  </a:pathLst>
                </a:custGeom>
                <a:solidFill>
                  <a:srgbClr val="F4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0" name="Google Shape;1200;p32"/>
                <p:cNvSpPr/>
                <p:nvPr/>
              </p:nvSpPr>
              <p:spPr>
                <a:xfrm>
                  <a:off x="3438" y="2574"/>
                  <a:ext cx="5" cy="1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84" extrusionOk="0">
                      <a:moveTo>
                        <a:pt x="0" y="373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384"/>
                      </a:lnTo>
                      <a:lnTo>
                        <a:pt x="4" y="379"/>
                      </a:lnTo>
                      <a:lnTo>
                        <a:pt x="0" y="373"/>
                      </a:lnTo>
                      <a:close/>
                    </a:path>
                  </a:pathLst>
                </a:custGeom>
                <a:solidFill>
                  <a:srgbClr val="F2F9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1" name="Google Shape;1201;p32"/>
                <p:cNvSpPr/>
                <p:nvPr/>
              </p:nvSpPr>
              <p:spPr>
                <a:xfrm>
                  <a:off x="3440" y="2573"/>
                  <a:ext cx="4" cy="1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93" extrusionOk="0">
                      <a:moveTo>
                        <a:pt x="0" y="381"/>
                      </a:move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393"/>
                      </a:lnTo>
                      <a:lnTo>
                        <a:pt x="5" y="386"/>
                      </a:lnTo>
                      <a:lnTo>
                        <a:pt x="0" y="381"/>
                      </a:lnTo>
                      <a:close/>
                    </a:path>
                  </a:pathLst>
                </a:custGeom>
                <a:solidFill>
                  <a:srgbClr val="F2F9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2" name="Google Shape;1202;p32"/>
                <p:cNvSpPr/>
                <p:nvPr/>
              </p:nvSpPr>
              <p:spPr>
                <a:xfrm>
                  <a:off x="3443" y="2572"/>
                  <a:ext cx="4" cy="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00" extrusionOk="0">
                      <a:moveTo>
                        <a:pt x="0" y="387"/>
                      </a:moveTo>
                      <a:lnTo>
                        <a:pt x="0" y="3"/>
                      </a:lnTo>
                      <a:lnTo>
                        <a:pt x="4" y="1"/>
                      </a:lnTo>
                      <a:lnTo>
                        <a:pt x="9" y="0"/>
                      </a:lnTo>
                      <a:lnTo>
                        <a:pt x="9" y="400"/>
                      </a:lnTo>
                      <a:lnTo>
                        <a:pt x="4" y="394"/>
                      </a:lnTo>
                      <a:lnTo>
                        <a:pt x="0" y="387"/>
                      </a:lnTo>
                      <a:close/>
                    </a:path>
                  </a:pathLst>
                </a:custGeom>
                <a:solidFill>
                  <a:srgbClr val="F1F8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3" name="Google Shape;1203;p32"/>
                <p:cNvSpPr/>
                <p:nvPr/>
              </p:nvSpPr>
              <p:spPr>
                <a:xfrm>
                  <a:off x="3444" y="2571"/>
                  <a:ext cx="5" cy="2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07" extrusionOk="0">
                      <a:moveTo>
                        <a:pt x="0" y="396"/>
                      </a:moveTo>
                      <a:lnTo>
                        <a:pt x="0" y="3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407"/>
                      </a:lnTo>
                      <a:lnTo>
                        <a:pt x="3" y="402"/>
                      </a:lnTo>
                      <a:lnTo>
                        <a:pt x="0" y="396"/>
                      </a:lnTo>
                      <a:close/>
                    </a:path>
                  </a:pathLst>
                </a:custGeom>
                <a:solidFill>
                  <a:srgbClr val="F1F8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4" name="Google Shape;1204;p32"/>
                <p:cNvSpPr/>
                <p:nvPr/>
              </p:nvSpPr>
              <p:spPr>
                <a:xfrm>
                  <a:off x="3447" y="2571"/>
                  <a:ext cx="4" cy="2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14" extrusionOk="0">
                      <a:moveTo>
                        <a:pt x="0" y="404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7" y="414"/>
                      </a:lnTo>
                      <a:lnTo>
                        <a:pt x="4" y="409"/>
                      </a:lnTo>
                      <a:lnTo>
                        <a:pt x="0" y="404"/>
                      </a:lnTo>
                      <a:close/>
                    </a:path>
                  </a:pathLst>
                </a:custGeom>
                <a:solidFill>
                  <a:srgbClr val="F1F8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5" name="Google Shape;1205;p32"/>
                <p:cNvSpPr/>
                <p:nvPr/>
              </p:nvSpPr>
              <p:spPr>
                <a:xfrm>
                  <a:off x="3449" y="2570"/>
                  <a:ext cx="4" cy="2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20" extrusionOk="0">
                      <a:moveTo>
                        <a:pt x="0" y="411"/>
                      </a:move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9" y="0"/>
                      </a:lnTo>
                      <a:lnTo>
                        <a:pt x="9" y="420"/>
                      </a:lnTo>
                      <a:lnTo>
                        <a:pt x="3" y="416"/>
                      </a:lnTo>
                      <a:lnTo>
                        <a:pt x="0" y="411"/>
                      </a:lnTo>
                      <a:close/>
                    </a:path>
                  </a:pathLst>
                </a:custGeom>
                <a:solidFill>
                  <a:srgbClr val="F0F8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6" name="Google Shape;1206;p32"/>
                <p:cNvSpPr/>
                <p:nvPr/>
              </p:nvSpPr>
              <p:spPr>
                <a:xfrm>
                  <a:off x="3451" y="2569"/>
                  <a:ext cx="4" cy="2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26" extrusionOk="0">
                      <a:moveTo>
                        <a:pt x="0" y="417"/>
                      </a:moveTo>
                      <a:lnTo>
                        <a:pt x="0" y="3"/>
                      </a:lnTo>
                      <a:lnTo>
                        <a:pt x="6" y="1"/>
                      </a:lnTo>
                      <a:lnTo>
                        <a:pt x="9" y="0"/>
                      </a:lnTo>
                      <a:lnTo>
                        <a:pt x="9" y="426"/>
                      </a:lnTo>
                      <a:lnTo>
                        <a:pt x="6" y="421"/>
                      </a:lnTo>
                      <a:lnTo>
                        <a:pt x="0" y="417"/>
                      </a:lnTo>
                      <a:close/>
                    </a:path>
                  </a:pathLst>
                </a:custGeom>
                <a:solidFill>
                  <a:srgbClr val="F0F8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7" name="Google Shape;1207;p32"/>
                <p:cNvSpPr/>
                <p:nvPr/>
              </p:nvSpPr>
              <p:spPr>
                <a:xfrm>
                  <a:off x="3453" y="2568"/>
                  <a:ext cx="4" cy="2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34" extrusionOk="0">
                      <a:moveTo>
                        <a:pt x="0" y="423"/>
                      </a:moveTo>
                      <a:lnTo>
                        <a:pt x="0" y="3"/>
                      </a:lnTo>
                      <a:lnTo>
                        <a:pt x="3" y="2"/>
                      </a:lnTo>
                      <a:lnTo>
                        <a:pt x="7" y="0"/>
                      </a:lnTo>
                      <a:lnTo>
                        <a:pt x="7" y="434"/>
                      </a:lnTo>
                      <a:lnTo>
                        <a:pt x="3" y="428"/>
                      </a:lnTo>
                      <a:lnTo>
                        <a:pt x="0" y="423"/>
                      </a:lnTo>
                      <a:close/>
                    </a:path>
                  </a:pathLst>
                </a:custGeom>
                <a:solidFill>
                  <a:srgbClr val="EEF7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8" name="Google Shape;1208;p32"/>
                <p:cNvSpPr/>
                <p:nvPr/>
              </p:nvSpPr>
              <p:spPr>
                <a:xfrm>
                  <a:off x="3455" y="2567"/>
                  <a:ext cx="5" cy="2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41" extrusionOk="0">
                      <a:moveTo>
                        <a:pt x="0" y="430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441"/>
                      </a:lnTo>
                      <a:lnTo>
                        <a:pt x="4" y="436"/>
                      </a:lnTo>
                      <a:lnTo>
                        <a:pt x="0" y="430"/>
                      </a:lnTo>
                      <a:close/>
                    </a:path>
                  </a:pathLst>
                </a:custGeom>
                <a:solidFill>
                  <a:srgbClr val="EEF7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9" name="Google Shape;1209;p32"/>
                <p:cNvSpPr/>
                <p:nvPr/>
              </p:nvSpPr>
              <p:spPr>
                <a:xfrm>
                  <a:off x="3457" y="2566"/>
                  <a:ext cx="4" cy="2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47" extrusionOk="0">
                      <a:moveTo>
                        <a:pt x="0" y="438"/>
                      </a:move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447"/>
                      </a:lnTo>
                      <a:lnTo>
                        <a:pt x="5" y="443"/>
                      </a:lnTo>
                      <a:lnTo>
                        <a:pt x="0" y="438"/>
                      </a:lnTo>
                      <a:close/>
                    </a:path>
                  </a:pathLst>
                </a:custGeom>
                <a:solidFill>
                  <a:srgbClr val="EEF7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0" name="Google Shape;1210;p32"/>
                <p:cNvSpPr/>
                <p:nvPr/>
              </p:nvSpPr>
              <p:spPr>
                <a:xfrm>
                  <a:off x="3460" y="2565"/>
                  <a:ext cx="3" cy="2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54" extrusionOk="0">
                      <a:moveTo>
                        <a:pt x="0" y="445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7" y="454"/>
                      </a:lnTo>
                      <a:lnTo>
                        <a:pt x="4" y="449"/>
                      </a:lnTo>
                      <a:lnTo>
                        <a:pt x="0" y="445"/>
                      </a:lnTo>
                      <a:close/>
                    </a:path>
                  </a:pathLst>
                </a:custGeom>
                <a:solidFill>
                  <a:srgbClr val="EDF6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1" name="Google Shape;1211;p32"/>
                <p:cNvSpPr/>
                <p:nvPr/>
              </p:nvSpPr>
              <p:spPr>
                <a:xfrm>
                  <a:off x="3461" y="2564"/>
                  <a:ext cx="5" cy="2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59" extrusionOk="0">
                      <a:moveTo>
                        <a:pt x="0" y="450"/>
                      </a:moveTo>
                      <a:lnTo>
                        <a:pt x="0" y="3"/>
                      </a:lnTo>
                      <a:lnTo>
                        <a:pt x="5" y="1"/>
                      </a:lnTo>
                      <a:lnTo>
                        <a:pt x="9" y="0"/>
                      </a:lnTo>
                      <a:lnTo>
                        <a:pt x="9" y="459"/>
                      </a:lnTo>
                      <a:lnTo>
                        <a:pt x="3" y="455"/>
                      </a:lnTo>
                      <a:lnTo>
                        <a:pt x="0" y="450"/>
                      </a:lnTo>
                      <a:close/>
                    </a:path>
                  </a:pathLst>
                </a:custGeom>
                <a:solidFill>
                  <a:srgbClr val="EDF6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2" name="Google Shape;1212;p32"/>
                <p:cNvSpPr/>
                <p:nvPr/>
              </p:nvSpPr>
              <p:spPr>
                <a:xfrm>
                  <a:off x="3463" y="2563"/>
                  <a:ext cx="5" cy="2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66" extrusionOk="0">
                      <a:moveTo>
                        <a:pt x="0" y="457"/>
                      </a:moveTo>
                      <a:lnTo>
                        <a:pt x="0" y="3"/>
                      </a:lnTo>
                      <a:lnTo>
                        <a:pt x="6" y="2"/>
                      </a:lnTo>
                      <a:lnTo>
                        <a:pt x="9" y="0"/>
                      </a:lnTo>
                      <a:lnTo>
                        <a:pt x="9" y="466"/>
                      </a:lnTo>
                      <a:lnTo>
                        <a:pt x="6" y="461"/>
                      </a:lnTo>
                      <a:lnTo>
                        <a:pt x="0" y="457"/>
                      </a:lnTo>
                      <a:close/>
                    </a:path>
                  </a:pathLst>
                </a:custGeom>
                <a:solidFill>
                  <a:srgbClr val="EBF6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3" name="Google Shape;1213;p32"/>
                <p:cNvSpPr/>
                <p:nvPr/>
              </p:nvSpPr>
              <p:spPr>
                <a:xfrm>
                  <a:off x="3466" y="2562"/>
                  <a:ext cx="4" cy="2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72" extrusionOk="0">
                      <a:moveTo>
                        <a:pt x="0" y="463"/>
                      </a:move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9" y="0"/>
                      </a:lnTo>
                      <a:lnTo>
                        <a:pt x="9" y="472"/>
                      </a:lnTo>
                      <a:lnTo>
                        <a:pt x="3" y="468"/>
                      </a:lnTo>
                      <a:lnTo>
                        <a:pt x="0" y="463"/>
                      </a:lnTo>
                      <a:close/>
                    </a:path>
                  </a:pathLst>
                </a:custGeom>
                <a:solidFill>
                  <a:srgbClr val="EBF6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4" name="Google Shape;1214;p32"/>
                <p:cNvSpPr/>
                <p:nvPr/>
              </p:nvSpPr>
              <p:spPr>
                <a:xfrm>
                  <a:off x="3468" y="2562"/>
                  <a:ext cx="4" cy="2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79" extrusionOk="0">
                      <a:moveTo>
                        <a:pt x="0" y="470"/>
                      </a:moveTo>
                      <a:lnTo>
                        <a:pt x="0" y="4"/>
                      </a:lnTo>
                      <a:lnTo>
                        <a:pt x="6" y="2"/>
                      </a:lnTo>
                      <a:lnTo>
                        <a:pt x="9" y="0"/>
                      </a:lnTo>
                      <a:lnTo>
                        <a:pt x="9" y="479"/>
                      </a:lnTo>
                      <a:lnTo>
                        <a:pt x="6" y="474"/>
                      </a:lnTo>
                      <a:lnTo>
                        <a:pt x="0" y="470"/>
                      </a:lnTo>
                      <a:close/>
                    </a:path>
                  </a:pathLst>
                </a:custGeom>
                <a:solidFill>
                  <a:srgbClr val="EBF6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5" name="Google Shape;1215;p32"/>
                <p:cNvSpPr/>
                <p:nvPr/>
              </p:nvSpPr>
              <p:spPr>
                <a:xfrm>
                  <a:off x="3470" y="2562"/>
                  <a:ext cx="4" cy="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3" extrusionOk="0">
                      <a:moveTo>
                        <a:pt x="0" y="47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7" y="0"/>
                      </a:lnTo>
                      <a:lnTo>
                        <a:pt x="7" y="483"/>
                      </a:lnTo>
                      <a:lnTo>
                        <a:pt x="3" y="479"/>
                      </a:lnTo>
                      <a:lnTo>
                        <a:pt x="0" y="474"/>
                      </a:lnTo>
                      <a:close/>
                    </a:path>
                  </a:pathLst>
                </a:custGeom>
                <a:solidFill>
                  <a:srgbClr val="EAF5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6" name="Google Shape;1216;p32"/>
                <p:cNvSpPr/>
                <p:nvPr/>
              </p:nvSpPr>
              <p:spPr>
                <a:xfrm>
                  <a:off x="3472" y="2561"/>
                  <a:ext cx="5" cy="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8" extrusionOk="0">
                      <a:moveTo>
                        <a:pt x="0" y="481"/>
                      </a:moveTo>
                      <a:lnTo>
                        <a:pt x="0" y="2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488"/>
                      </a:lnTo>
                      <a:lnTo>
                        <a:pt x="4" y="485"/>
                      </a:lnTo>
                      <a:lnTo>
                        <a:pt x="0" y="481"/>
                      </a:lnTo>
                      <a:close/>
                    </a:path>
                  </a:pathLst>
                </a:custGeom>
                <a:solidFill>
                  <a:srgbClr val="EAF5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7" name="Google Shape;1217;p32"/>
                <p:cNvSpPr/>
                <p:nvPr/>
              </p:nvSpPr>
              <p:spPr>
                <a:xfrm>
                  <a:off x="3474" y="2560"/>
                  <a:ext cx="4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4" extrusionOk="0">
                      <a:moveTo>
                        <a:pt x="0" y="486"/>
                      </a:moveTo>
                      <a:lnTo>
                        <a:pt x="0" y="3"/>
                      </a:lnTo>
                      <a:lnTo>
                        <a:pt x="5" y="1"/>
                      </a:lnTo>
                      <a:lnTo>
                        <a:pt x="9" y="0"/>
                      </a:lnTo>
                      <a:lnTo>
                        <a:pt x="9" y="494"/>
                      </a:lnTo>
                      <a:lnTo>
                        <a:pt x="5" y="489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E8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8" name="Google Shape;1218;p32"/>
                <p:cNvSpPr/>
                <p:nvPr/>
              </p:nvSpPr>
              <p:spPr>
                <a:xfrm>
                  <a:off x="3477" y="2559"/>
                  <a:ext cx="3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00" extrusionOk="0">
                      <a:moveTo>
                        <a:pt x="0" y="491"/>
                      </a:moveTo>
                      <a:lnTo>
                        <a:pt x="0" y="3"/>
                      </a:lnTo>
                      <a:lnTo>
                        <a:pt x="4" y="2"/>
                      </a:lnTo>
                      <a:lnTo>
                        <a:pt x="8" y="0"/>
                      </a:lnTo>
                      <a:lnTo>
                        <a:pt x="8" y="500"/>
                      </a:lnTo>
                      <a:lnTo>
                        <a:pt x="4" y="496"/>
                      </a:lnTo>
                      <a:lnTo>
                        <a:pt x="0" y="491"/>
                      </a:lnTo>
                      <a:close/>
                    </a:path>
                  </a:pathLst>
                </a:custGeom>
                <a:solidFill>
                  <a:srgbClr val="E8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9" name="Google Shape;1219;p32"/>
                <p:cNvSpPr/>
                <p:nvPr/>
              </p:nvSpPr>
              <p:spPr>
                <a:xfrm>
                  <a:off x="3478" y="2559"/>
                  <a:ext cx="5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4" extrusionOk="0">
                      <a:moveTo>
                        <a:pt x="0" y="496"/>
                      </a:moveTo>
                      <a:lnTo>
                        <a:pt x="0" y="2"/>
                      </a:lnTo>
                      <a:lnTo>
                        <a:pt x="4" y="0"/>
                      </a:lnTo>
                      <a:lnTo>
                        <a:pt x="9" y="0"/>
                      </a:lnTo>
                      <a:lnTo>
                        <a:pt x="9" y="504"/>
                      </a:lnTo>
                      <a:lnTo>
                        <a:pt x="4" y="500"/>
                      </a:lnTo>
                      <a:lnTo>
                        <a:pt x="0" y="496"/>
                      </a:lnTo>
                      <a:close/>
                    </a:path>
                  </a:pathLst>
                </a:custGeom>
                <a:solidFill>
                  <a:srgbClr val="E8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20" name="Google Shape;1220;p32"/>
                <p:cNvSpPr/>
                <p:nvPr/>
              </p:nvSpPr>
              <p:spPr>
                <a:xfrm>
                  <a:off x="3480" y="2558"/>
                  <a:ext cx="5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11" extrusionOk="0">
                      <a:moveTo>
                        <a:pt x="0" y="502"/>
                      </a:moveTo>
                      <a:lnTo>
                        <a:pt x="0" y="2"/>
                      </a:lnTo>
                      <a:lnTo>
                        <a:pt x="5" y="2"/>
                      </a:lnTo>
                      <a:lnTo>
                        <a:pt x="8" y="0"/>
                      </a:lnTo>
                      <a:lnTo>
                        <a:pt x="8" y="511"/>
                      </a:lnTo>
                      <a:lnTo>
                        <a:pt x="5" y="506"/>
                      </a:lnTo>
                      <a:lnTo>
                        <a:pt x="0" y="502"/>
                      </a:lnTo>
                      <a:close/>
                    </a:path>
                  </a:pathLst>
                </a:custGeom>
                <a:solidFill>
                  <a:srgbClr val="E7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21" name="Google Shape;1221;p32"/>
                <p:cNvSpPr/>
                <p:nvPr/>
              </p:nvSpPr>
              <p:spPr>
                <a:xfrm>
                  <a:off x="3483" y="2558"/>
                  <a:ext cx="4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5" extrusionOk="0">
                      <a:moveTo>
                        <a:pt x="0" y="506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9" y="0"/>
                      </a:lnTo>
                      <a:lnTo>
                        <a:pt x="9" y="515"/>
                      </a:lnTo>
                      <a:lnTo>
                        <a:pt x="3" y="511"/>
                      </a:lnTo>
                      <a:lnTo>
                        <a:pt x="0" y="506"/>
                      </a:lnTo>
                      <a:close/>
                    </a:path>
                  </a:pathLst>
                </a:custGeom>
                <a:solidFill>
                  <a:srgbClr val="E7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22" name="Google Shape;1222;p32"/>
                <p:cNvSpPr/>
                <p:nvPr/>
              </p:nvSpPr>
              <p:spPr>
                <a:xfrm>
                  <a:off x="3485" y="2557"/>
                  <a:ext cx="4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13"/>
                      </a:moveTo>
                      <a:lnTo>
                        <a:pt x="0" y="2"/>
                      </a:lnTo>
                      <a:lnTo>
                        <a:pt x="6" y="2"/>
                      </a:lnTo>
                      <a:lnTo>
                        <a:pt x="9" y="0"/>
                      </a:lnTo>
                      <a:lnTo>
                        <a:pt x="9" y="520"/>
                      </a:lnTo>
                      <a:lnTo>
                        <a:pt x="6" y="517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E5F3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23" name="Google Shape;1223;p32"/>
                <p:cNvSpPr/>
                <p:nvPr/>
              </p:nvSpPr>
              <p:spPr>
                <a:xfrm>
                  <a:off x="3487" y="2557"/>
                  <a:ext cx="4" cy="2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24" extrusionOk="0">
                      <a:moveTo>
                        <a:pt x="0" y="517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7" y="0"/>
                      </a:lnTo>
                      <a:lnTo>
                        <a:pt x="7" y="524"/>
                      </a:lnTo>
                      <a:lnTo>
                        <a:pt x="3" y="520"/>
                      </a:lnTo>
                      <a:lnTo>
                        <a:pt x="0" y="517"/>
                      </a:lnTo>
                      <a:close/>
                    </a:path>
                  </a:pathLst>
                </a:custGeom>
                <a:solidFill>
                  <a:srgbClr val="E5F3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24" name="Google Shape;1224;p32"/>
                <p:cNvSpPr/>
                <p:nvPr/>
              </p:nvSpPr>
              <p:spPr>
                <a:xfrm>
                  <a:off x="3489" y="2556"/>
                  <a:ext cx="5" cy="2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9" extrusionOk="0">
                      <a:moveTo>
                        <a:pt x="0" y="522"/>
                      </a:moveTo>
                      <a:lnTo>
                        <a:pt x="0" y="2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529"/>
                      </a:lnTo>
                      <a:lnTo>
                        <a:pt x="4" y="526"/>
                      </a:lnTo>
                      <a:lnTo>
                        <a:pt x="0" y="522"/>
                      </a:lnTo>
                      <a:close/>
                    </a:path>
                  </a:pathLst>
                </a:custGeom>
                <a:solidFill>
                  <a:srgbClr val="E5F3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25" name="Google Shape;1225;p32"/>
                <p:cNvSpPr/>
                <p:nvPr/>
              </p:nvSpPr>
              <p:spPr>
                <a:xfrm>
                  <a:off x="3491" y="2556"/>
                  <a:ext cx="5" cy="2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33" extrusionOk="0">
                      <a:moveTo>
                        <a:pt x="0" y="526"/>
                      </a:moveTo>
                      <a:lnTo>
                        <a:pt x="0" y="2"/>
                      </a:lnTo>
                      <a:lnTo>
                        <a:pt x="5" y="0"/>
                      </a:lnTo>
                      <a:lnTo>
                        <a:pt x="9" y="0"/>
                      </a:lnTo>
                      <a:lnTo>
                        <a:pt x="9" y="533"/>
                      </a:lnTo>
                      <a:lnTo>
                        <a:pt x="5" y="529"/>
                      </a:lnTo>
                      <a:lnTo>
                        <a:pt x="0" y="526"/>
                      </a:lnTo>
                      <a:close/>
                    </a:path>
                  </a:pathLst>
                </a:custGeom>
                <a:solidFill>
                  <a:srgbClr val="E3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26" name="Google Shape;1226;p32"/>
                <p:cNvSpPr/>
                <p:nvPr/>
              </p:nvSpPr>
              <p:spPr>
                <a:xfrm>
                  <a:off x="3494" y="2556"/>
                  <a:ext cx="3" cy="2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37" extrusionOk="0">
                      <a:moveTo>
                        <a:pt x="0" y="529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8" y="0"/>
                      </a:lnTo>
                      <a:lnTo>
                        <a:pt x="8" y="537"/>
                      </a:lnTo>
                      <a:lnTo>
                        <a:pt x="4" y="533"/>
                      </a:lnTo>
                      <a:lnTo>
                        <a:pt x="0" y="529"/>
                      </a:lnTo>
                      <a:close/>
                    </a:path>
                  </a:pathLst>
                </a:custGeom>
                <a:solidFill>
                  <a:srgbClr val="E3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27" name="Google Shape;1227;p32"/>
                <p:cNvSpPr/>
                <p:nvPr/>
              </p:nvSpPr>
              <p:spPr>
                <a:xfrm>
                  <a:off x="3496" y="2555"/>
                  <a:ext cx="4" cy="2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43" extrusionOk="0">
                      <a:moveTo>
                        <a:pt x="0" y="534"/>
                      </a:moveTo>
                      <a:lnTo>
                        <a:pt x="0" y="1"/>
                      </a:lnTo>
                      <a:lnTo>
                        <a:pt x="4" y="1"/>
                      </a:lnTo>
                      <a:lnTo>
                        <a:pt x="9" y="0"/>
                      </a:lnTo>
                      <a:lnTo>
                        <a:pt x="9" y="543"/>
                      </a:lnTo>
                      <a:lnTo>
                        <a:pt x="4" y="538"/>
                      </a:lnTo>
                      <a:lnTo>
                        <a:pt x="0" y="534"/>
                      </a:lnTo>
                      <a:close/>
                    </a:path>
                  </a:pathLst>
                </a:custGeom>
                <a:solidFill>
                  <a:srgbClr val="E2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28" name="Google Shape;1228;p32"/>
                <p:cNvSpPr/>
                <p:nvPr/>
              </p:nvSpPr>
              <p:spPr>
                <a:xfrm>
                  <a:off x="3497" y="2555"/>
                  <a:ext cx="5" cy="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47" extrusionOk="0">
                      <a:moveTo>
                        <a:pt x="0" y="538"/>
                      </a:moveTo>
                      <a:lnTo>
                        <a:pt x="0" y="1"/>
                      </a:lnTo>
                      <a:lnTo>
                        <a:pt x="5" y="0"/>
                      </a:lnTo>
                      <a:lnTo>
                        <a:pt x="9" y="0"/>
                      </a:lnTo>
                      <a:lnTo>
                        <a:pt x="9" y="547"/>
                      </a:lnTo>
                      <a:lnTo>
                        <a:pt x="5" y="543"/>
                      </a:lnTo>
                      <a:lnTo>
                        <a:pt x="0" y="538"/>
                      </a:lnTo>
                      <a:close/>
                    </a:path>
                  </a:pathLst>
                </a:custGeom>
                <a:solidFill>
                  <a:srgbClr val="E2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29" name="Google Shape;1229;p32"/>
                <p:cNvSpPr/>
                <p:nvPr/>
              </p:nvSpPr>
              <p:spPr>
                <a:xfrm>
                  <a:off x="3500" y="2555"/>
                  <a:ext cx="4" cy="2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50" extrusionOk="0">
                      <a:moveTo>
                        <a:pt x="0" y="543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9" y="0"/>
                      </a:lnTo>
                      <a:lnTo>
                        <a:pt x="9" y="550"/>
                      </a:lnTo>
                      <a:lnTo>
                        <a:pt x="4" y="547"/>
                      </a:lnTo>
                      <a:lnTo>
                        <a:pt x="0" y="543"/>
                      </a:lnTo>
                      <a:close/>
                    </a:path>
                  </a:pathLst>
                </a:custGeom>
                <a:solidFill>
                  <a:srgbClr val="E2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30" name="Google Shape;1230;p32"/>
                <p:cNvSpPr/>
                <p:nvPr/>
              </p:nvSpPr>
              <p:spPr>
                <a:xfrm>
                  <a:off x="3502" y="2555"/>
                  <a:ext cx="4" cy="2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54" extrusionOk="0">
                      <a:moveTo>
                        <a:pt x="0" y="547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9" y="0"/>
                      </a:lnTo>
                      <a:lnTo>
                        <a:pt x="9" y="554"/>
                      </a:lnTo>
                      <a:lnTo>
                        <a:pt x="5" y="550"/>
                      </a:lnTo>
                      <a:lnTo>
                        <a:pt x="0" y="547"/>
                      </a:lnTo>
                      <a:close/>
                    </a:path>
                  </a:pathLst>
                </a:custGeom>
                <a:solidFill>
                  <a:srgbClr val="E0F1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31" name="Google Shape;1231;p32"/>
                <p:cNvSpPr/>
                <p:nvPr/>
              </p:nvSpPr>
              <p:spPr>
                <a:xfrm>
                  <a:off x="3504" y="2555"/>
                  <a:ext cx="4" cy="2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57" extrusionOk="0">
                      <a:moveTo>
                        <a:pt x="0" y="550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7" y="1"/>
                      </a:lnTo>
                      <a:lnTo>
                        <a:pt x="7" y="557"/>
                      </a:lnTo>
                      <a:lnTo>
                        <a:pt x="4" y="554"/>
                      </a:lnTo>
                      <a:lnTo>
                        <a:pt x="0" y="550"/>
                      </a:lnTo>
                      <a:close/>
                    </a:path>
                  </a:pathLst>
                </a:custGeom>
                <a:solidFill>
                  <a:srgbClr val="E0F1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32" name="Google Shape;1232;p32"/>
                <p:cNvSpPr/>
                <p:nvPr/>
              </p:nvSpPr>
              <p:spPr>
                <a:xfrm>
                  <a:off x="3506" y="2555"/>
                  <a:ext cx="5" cy="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61" extrusionOk="0">
                      <a:moveTo>
                        <a:pt x="0" y="554"/>
                      </a:move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8" y="1"/>
                      </a:lnTo>
                      <a:lnTo>
                        <a:pt x="8" y="561"/>
                      </a:lnTo>
                      <a:lnTo>
                        <a:pt x="3" y="557"/>
                      </a:lnTo>
                      <a:lnTo>
                        <a:pt x="0" y="554"/>
                      </a:lnTo>
                      <a:close/>
                    </a:path>
                  </a:pathLst>
                </a:custGeom>
                <a:solidFill>
                  <a:srgbClr val="DFF0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33" name="Google Shape;1233;p32"/>
                <p:cNvSpPr/>
                <p:nvPr/>
              </p:nvSpPr>
              <p:spPr>
                <a:xfrm>
                  <a:off x="3508" y="2556"/>
                  <a:ext cx="5" cy="2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63" extrusionOk="0">
                      <a:moveTo>
                        <a:pt x="0" y="556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9" y="0"/>
                      </a:lnTo>
                      <a:lnTo>
                        <a:pt x="9" y="563"/>
                      </a:lnTo>
                      <a:lnTo>
                        <a:pt x="5" y="560"/>
                      </a:lnTo>
                      <a:lnTo>
                        <a:pt x="0" y="556"/>
                      </a:lnTo>
                      <a:close/>
                    </a:path>
                  </a:pathLst>
                </a:custGeom>
                <a:solidFill>
                  <a:srgbClr val="DFF0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34" name="Google Shape;1234;p32"/>
                <p:cNvSpPr/>
                <p:nvPr/>
              </p:nvSpPr>
              <p:spPr>
                <a:xfrm>
                  <a:off x="3511" y="2556"/>
                  <a:ext cx="3" cy="2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67" extrusionOk="0">
                      <a:moveTo>
                        <a:pt x="0" y="560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8" y="2"/>
                      </a:lnTo>
                      <a:lnTo>
                        <a:pt x="8" y="567"/>
                      </a:lnTo>
                      <a:lnTo>
                        <a:pt x="4" y="563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DFF0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35" name="Google Shape;1235;p32"/>
                <p:cNvSpPr/>
                <p:nvPr/>
              </p:nvSpPr>
              <p:spPr>
                <a:xfrm>
                  <a:off x="3513" y="2556"/>
                  <a:ext cx="4" cy="2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1" extrusionOk="0">
                      <a:moveTo>
                        <a:pt x="0" y="563"/>
                      </a:move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9" y="2"/>
                      </a:lnTo>
                      <a:lnTo>
                        <a:pt x="9" y="571"/>
                      </a:lnTo>
                      <a:lnTo>
                        <a:pt x="4" y="567"/>
                      </a:lnTo>
                      <a:lnTo>
                        <a:pt x="0" y="563"/>
                      </a:lnTo>
                      <a:close/>
                    </a:path>
                  </a:pathLst>
                </a:custGeom>
                <a:solidFill>
                  <a:srgbClr val="DDEF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36" name="Google Shape;1236;p32"/>
                <p:cNvSpPr/>
                <p:nvPr/>
              </p:nvSpPr>
              <p:spPr>
                <a:xfrm>
                  <a:off x="3514" y="2557"/>
                  <a:ext cx="5" cy="2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2" extrusionOk="0">
                      <a:moveTo>
                        <a:pt x="0" y="565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9" y="2"/>
                      </a:lnTo>
                      <a:lnTo>
                        <a:pt x="9" y="572"/>
                      </a:lnTo>
                      <a:lnTo>
                        <a:pt x="5" y="569"/>
                      </a:lnTo>
                      <a:lnTo>
                        <a:pt x="0" y="565"/>
                      </a:lnTo>
                      <a:close/>
                    </a:path>
                  </a:pathLst>
                </a:custGeom>
                <a:solidFill>
                  <a:srgbClr val="DDEF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37" name="Google Shape;1237;p32"/>
                <p:cNvSpPr/>
                <p:nvPr/>
              </p:nvSpPr>
              <p:spPr>
                <a:xfrm>
                  <a:off x="3517" y="2557"/>
                  <a:ext cx="4" cy="2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4" extrusionOk="0">
                      <a:moveTo>
                        <a:pt x="0" y="569"/>
                      </a:move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9" y="4"/>
                      </a:lnTo>
                      <a:lnTo>
                        <a:pt x="9" y="574"/>
                      </a:lnTo>
                      <a:lnTo>
                        <a:pt x="4" y="572"/>
                      </a:lnTo>
                      <a:lnTo>
                        <a:pt x="0" y="569"/>
                      </a:lnTo>
                      <a:close/>
                    </a:path>
                  </a:pathLst>
                </a:custGeom>
                <a:solidFill>
                  <a:srgbClr val="DBEF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38" name="Google Shape;1238;p32"/>
                <p:cNvSpPr/>
                <p:nvPr/>
              </p:nvSpPr>
              <p:spPr>
                <a:xfrm>
                  <a:off x="3519" y="2558"/>
                  <a:ext cx="4" cy="2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6" extrusionOk="0">
                      <a:moveTo>
                        <a:pt x="0" y="570"/>
                      </a:moveTo>
                      <a:lnTo>
                        <a:pt x="0" y="0"/>
                      </a:lnTo>
                      <a:lnTo>
                        <a:pt x="5" y="2"/>
                      </a:lnTo>
                      <a:lnTo>
                        <a:pt x="9" y="4"/>
                      </a:lnTo>
                      <a:lnTo>
                        <a:pt x="9" y="576"/>
                      </a:lnTo>
                      <a:lnTo>
                        <a:pt x="5" y="572"/>
                      </a:lnTo>
                      <a:lnTo>
                        <a:pt x="0" y="570"/>
                      </a:lnTo>
                      <a:close/>
                    </a:path>
                  </a:pathLst>
                </a:custGeom>
                <a:solidFill>
                  <a:srgbClr val="DBEF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39" name="Google Shape;1239;p32"/>
                <p:cNvSpPr/>
                <p:nvPr/>
              </p:nvSpPr>
              <p:spPr>
                <a:xfrm>
                  <a:off x="3521" y="2559"/>
                  <a:ext cx="4" cy="2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77" extrusionOk="0">
                      <a:moveTo>
                        <a:pt x="0" y="570"/>
                      </a:move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7" y="3"/>
                      </a:lnTo>
                      <a:lnTo>
                        <a:pt x="7" y="577"/>
                      </a:lnTo>
                      <a:lnTo>
                        <a:pt x="4" y="574"/>
                      </a:lnTo>
                      <a:lnTo>
                        <a:pt x="0" y="570"/>
                      </a:lnTo>
                      <a:close/>
                    </a:path>
                  </a:pathLst>
                </a:custGeom>
                <a:solidFill>
                  <a:srgbClr val="DBEF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40" name="Google Shape;1240;p32"/>
                <p:cNvSpPr/>
                <p:nvPr/>
              </p:nvSpPr>
              <p:spPr>
                <a:xfrm>
                  <a:off x="3523" y="2560"/>
                  <a:ext cx="5" cy="2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9" extrusionOk="0">
                      <a:moveTo>
                        <a:pt x="0" y="572"/>
                      </a:move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9" y="3"/>
                      </a:lnTo>
                      <a:lnTo>
                        <a:pt x="9" y="579"/>
                      </a:lnTo>
                      <a:lnTo>
                        <a:pt x="3" y="575"/>
                      </a:lnTo>
                      <a:lnTo>
                        <a:pt x="0" y="572"/>
                      </a:lnTo>
                      <a:close/>
                    </a:path>
                  </a:pathLst>
                </a:custGeom>
                <a:solidFill>
                  <a:srgbClr val="DAEE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41" name="Google Shape;1241;p32"/>
                <p:cNvSpPr/>
                <p:nvPr/>
              </p:nvSpPr>
              <p:spPr>
                <a:xfrm>
                  <a:off x="3525" y="2561"/>
                  <a:ext cx="5" cy="2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1" extrusionOk="0">
                      <a:moveTo>
                        <a:pt x="0" y="574"/>
                      </a:moveTo>
                      <a:lnTo>
                        <a:pt x="0" y="0"/>
                      </a:lnTo>
                      <a:lnTo>
                        <a:pt x="6" y="2"/>
                      </a:lnTo>
                      <a:lnTo>
                        <a:pt x="9" y="4"/>
                      </a:lnTo>
                      <a:lnTo>
                        <a:pt x="9" y="581"/>
                      </a:lnTo>
                      <a:lnTo>
                        <a:pt x="6" y="578"/>
                      </a:lnTo>
                      <a:lnTo>
                        <a:pt x="0" y="574"/>
                      </a:lnTo>
                      <a:close/>
                    </a:path>
                  </a:pathLst>
                </a:custGeom>
                <a:solidFill>
                  <a:srgbClr val="DAEE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42" name="Google Shape;1242;p32"/>
                <p:cNvSpPr/>
                <p:nvPr/>
              </p:nvSpPr>
              <p:spPr>
                <a:xfrm>
                  <a:off x="3528" y="2562"/>
                  <a:ext cx="3" cy="2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83" extrusionOk="0">
                      <a:moveTo>
                        <a:pt x="0" y="576"/>
                      </a:moveTo>
                      <a:lnTo>
                        <a:pt x="0" y="0"/>
                      </a:lnTo>
                      <a:lnTo>
                        <a:pt x="3" y="2"/>
                      </a:lnTo>
                      <a:lnTo>
                        <a:pt x="7" y="6"/>
                      </a:lnTo>
                      <a:lnTo>
                        <a:pt x="7" y="583"/>
                      </a:lnTo>
                      <a:lnTo>
                        <a:pt x="3" y="579"/>
                      </a:lnTo>
                      <a:lnTo>
                        <a:pt x="0" y="576"/>
                      </a:lnTo>
                      <a:close/>
                    </a:path>
                  </a:pathLst>
                </a:custGeom>
                <a:solidFill>
                  <a:srgbClr val="D8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43" name="Google Shape;1243;p32"/>
                <p:cNvSpPr/>
                <p:nvPr/>
              </p:nvSpPr>
              <p:spPr>
                <a:xfrm>
                  <a:off x="3530" y="2562"/>
                  <a:ext cx="4" cy="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5" extrusionOk="0">
                      <a:moveTo>
                        <a:pt x="0" y="577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9" y="5"/>
                      </a:lnTo>
                      <a:lnTo>
                        <a:pt x="9" y="585"/>
                      </a:lnTo>
                      <a:lnTo>
                        <a:pt x="4" y="581"/>
                      </a:lnTo>
                      <a:lnTo>
                        <a:pt x="0" y="577"/>
                      </a:lnTo>
                      <a:close/>
                    </a:path>
                  </a:pathLst>
                </a:custGeom>
                <a:solidFill>
                  <a:srgbClr val="D8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44" name="Google Shape;1244;p32"/>
                <p:cNvSpPr/>
                <p:nvPr/>
              </p:nvSpPr>
              <p:spPr>
                <a:xfrm>
                  <a:off x="3531" y="2564"/>
                  <a:ext cx="5" cy="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4" extrusionOk="0">
                      <a:moveTo>
                        <a:pt x="0" y="577"/>
                      </a:moveTo>
                      <a:lnTo>
                        <a:pt x="0" y="0"/>
                      </a:lnTo>
                      <a:lnTo>
                        <a:pt x="5" y="1"/>
                      </a:lnTo>
                      <a:lnTo>
                        <a:pt x="9" y="5"/>
                      </a:lnTo>
                      <a:lnTo>
                        <a:pt x="9" y="584"/>
                      </a:lnTo>
                      <a:lnTo>
                        <a:pt x="5" y="581"/>
                      </a:lnTo>
                      <a:lnTo>
                        <a:pt x="0" y="577"/>
                      </a:lnTo>
                      <a:close/>
                    </a:path>
                  </a:pathLst>
                </a:custGeom>
                <a:solidFill>
                  <a:srgbClr val="D8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45" name="Google Shape;1245;p32"/>
                <p:cNvSpPr/>
                <p:nvPr/>
              </p:nvSpPr>
              <p:spPr>
                <a:xfrm>
                  <a:off x="3534" y="2565"/>
                  <a:ext cx="5" cy="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7" extrusionOk="0">
                      <a:moveTo>
                        <a:pt x="0" y="580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9" y="8"/>
                      </a:lnTo>
                      <a:lnTo>
                        <a:pt x="9" y="587"/>
                      </a:lnTo>
                      <a:lnTo>
                        <a:pt x="4" y="583"/>
                      </a:lnTo>
                      <a:lnTo>
                        <a:pt x="0" y="580"/>
                      </a:lnTo>
                      <a:close/>
                    </a:path>
                  </a:pathLst>
                </a:custGeom>
                <a:solidFill>
                  <a:srgbClr val="D6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46" name="Google Shape;1246;p32"/>
                <p:cNvSpPr/>
                <p:nvPr/>
              </p:nvSpPr>
              <p:spPr>
                <a:xfrm>
                  <a:off x="3536" y="2567"/>
                  <a:ext cx="4" cy="2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4" extrusionOk="0">
                      <a:moveTo>
                        <a:pt x="0" y="579"/>
                      </a:moveTo>
                      <a:lnTo>
                        <a:pt x="0" y="0"/>
                      </a:lnTo>
                      <a:lnTo>
                        <a:pt x="5" y="4"/>
                      </a:lnTo>
                      <a:lnTo>
                        <a:pt x="9" y="7"/>
                      </a:lnTo>
                      <a:lnTo>
                        <a:pt x="9" y="584"/>
                      </a:lnTo>
                      <a:lnTo>
                        <a:pt x="5" y="583"/>
                      </a:lnTo>
                      <a:lnTo>
                        <a:pt x="0" y="579"/>
                      </a:lnTo>
                      <a:close/>
                    </a:path>
                  </a:pathLst>
                </a:custGeom>
                <a:solidFill>
                  <a:srgbClr val="D6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47" name="Google Shape;1247;p32"/>
                <p:cNvSpPr/>
                <p:nvPr/>
              </p:nvSpPr>
              <p:spPr>
                <a:xfrm>
                  <a:off x="3539" y="2569"/>
                  <a:ext cx="3" cy="2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84" extrusionOk="0">
                      <a:moveTo>
                        <a:pt x="0" y="579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7" y="7"/>
                      </a:lnTo>
                      <a:lnTo>
                        <a:pt x="7" y="584"/>
                      </a:lnTo>
                      <a:lnTo>
                        <a:pt x="4" y="580"/>
                      </a:lnTo>
                      <a:lnTo>
                        <a:pt x="0" y="579"/>
                      </a:lnTo>
                      <a:close/>
                    </a:path>
                  </a:pathLst>
                </a:custGeom>
                <a:solidFill>
                  <a:srgbClr val="D5EC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48" name="Google Shape;1248;p32"/>
                <p:cNvSpPr/>
                <p:nvPr/>
              </p:nvSpPr>
              <p:spPr>
                <a:xfrm>
                  <a:off x="3540" y="2571"/>
                  <a:ext cx="5" cy="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5" extrusionOk="0">
                      <a:moveTo>
                        <a:pt x="0" y="577"/>
                      </a:moveTo>
                      <a:lnTo>
                        <a:pt x="0" y="0"/>
                      </a:lnTo>
                      <a:lnTo>
                        <a:pt x="3" y="4"/>
                      </a:lnTo>
                      <a:lnTo>
                        <a:pt x="9" y="9"/>
                      </a:lnTo>
                      <a:lnTo>
                        <a:pt x="9" y="585"/>
                      </a:lnTo>
                      <a:lnTo>
                        <a:pt x="3" y="581"/>
                      </a:lnTo>
                      <a:lnTo>
                        <a:pt x="0" y="577"/>
                      </a:lnTo>
                      <a:close/>
                    </a:path>
                  </a:pathLst>
                </a:custGeom>
                <a:solidFill>
                  <a:srgbClr val="D5EC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49" name="Google Shape;1249;p32"/>
                <p:cNvSpPr/>
                <p:nvPr/>
              </p:nvSpPr>
              <p:spPr>
                <a:xfrm>
                  <a:off x="3542" y="2572"/>
                  <a:ext cx="5" cy="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4" extrusionOk="0">
                      <a:moveTo>
                        <a:pt x="0" y="577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9"/>
                      </a:lnTo>
                      <a:lnTo>
                        <a:pt x="9" y="584"/>
                      </a:lnTo>
                      <a:lnTo>
                        <a:pt x="6" y="581"/>
                      </a:lnTo>
                      <a:lnTo>
                        <a:pt x="0" y="577"/>
                      </a:lnTo>
                      <a:close/>
                    </a:path>
                  </a:pathLst>
                </a:custGeom>
                <a:solidFill>
                  <a:srgbClr val="D5EC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50" name="Google Shape;1250;p32"/>
                <p:cNvSpPr/>
                <p:nvPr/>
              </p:nvSpPr>
              <p:spPr>
                <a:xfrm>
                  <a:off x="3545" y="2575"/>
                  <a:ext cx="3" cy="2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83" extrusionOk="0">
                      <a:moveTo>
                        <a:pt x="0" y="576"/>
                      </a:moveTo>
                      <a:lnTo>
                        <a:pt x="0" y="0"/>
                      </a:lnTo>
                      <a:lnTo>
                        <a:pt x="3" y="4"/>
                      </a:lnTo>
                      <a:lnTo>
                        <a:pt x="7" y="9"/>
                      </a:lnTo>
                      <a:lnTo>
                        <a:pt x="7" y="583"/>
                      </a:lnTo>
                      <a:lnTo>
                        <a:pt x="3" y="579"/>
                      </a:lnTo>
                      <a:lnTo>
                        <a:pt x="0" y="576"/>
                      </a:lnTo>
                      <a:close/>
                    </a:path>
                  </a:pathLst>
                </a:custGeom>
                <a:solidFill>
                  <a:srgbClr val="D3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51" name="Google Shape;1251;p32"/>
                <p:cNvSpPr/>
                <p:nvPr/>
              </p:nvSpPr>
              <p:spPr>
                <a:xfrm>
                  <a:off x="3547" y="2577"/>
                  <a:ext cx="4" cy="2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2" extrusionOk="0">
                      <a:moveTo>
                        <a:pt x="0" y="575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0"/>
                      </a:lnTo>
                      <a:lnTo>
                        <a:pt x="9" y="582"/>
                      </a:lnTo>
                      <a:lnTo>
                        <a:pt x="4" y="579"/>
                      </a:lnTo>
                      <a:lnTo>
                        <a:pt x="0" y="575"/>
                      </a:lnTo>
                      <a:close/>
                    </a:path>
                  </a:pathLst>
                </a:custGeom>
                <a:solidFill>
                  <a:srgbClr val="D3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52" name="Google Shape;1252;p32"/>
                <p:cNvSpPr/>
                <p:nvPr/>
              </p:nvSpPr>
              <p:spPr>
                <a:xfrm>
                  <a:off x="3548" y="2580"/>
                  <a:ext cx="5" cy="2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9" extrusionOk="0">
                      <a:moveTo>
                        <a:pt x="0" y="574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9"/>
                      </a:lnTo>
                      <a:lnTo>
                        <a:pt x="9" y="579"/>
                      </a:lnTo>
                      <a:lnTo>
                        <a:pt x="5" y="577"/>
                      </a:lnTo>
                      <a:lnTo>
                        <a:pt x="0" y="574"/>
                      </a:lnTo>
                      <a:close/>
                    </a:path>
                  </a:pathLst>
                </a:custGeom>
                <a:solidFill>
                  <a:srgbClr val="D1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53" name="Google Shape;1253;p32"/>
                <p:cNvSpPr/>
                <p:nvPr/>
              </p:nvSpPr>
              <p:spPr>
                <a:xfrm>
                  <a:off x="3551" y="2582"/>
                  <a:ext cx="5" cy="2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8" extrusionOk="0">
                      <a:moveTo>
                        <a:pt x="0" y="572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9" y="11"/>
                      </a:lnTo>
                      <a:lnTo>
                        <a:pt x="9" y="578"/>
                      </a:lnTo>
                      <a:lnTo>
                        <a:pt x="4" y="574"/>
                      </a:lnTo>
                      <a:lnTo>
                        <a:pt x="0" y="572"/>
                      </a:lnTo>
                      <a:close/>
                    </a:path>
                  </a:pathLst>
                </a:custGeom>
                <a:solidFill>
                  <a:srgbClr val="D1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54" name="Google Shape;1254;p32"/>
                <p:cNvSpPr/>
                <p:nvPr/>
              </p:nvSpPr>
              <p:spPr>
                <a:xfrm>
                  <a:off x="3553" y="2584"/>
                  <a:ext cx="4" cy="2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7" extrusionOk="0">
                      <a:moveTo>
                        <a:pt x="0" y="570"/>
                      </a:moveTo>
                      <a:lnTo>
                        <a:pt x="0" y="0"/>
                      </a:lnTo>
                      <a:lnTo>
                        <a:pt x="5" y="7"/>
                      </a:lnTo>
                      <a:lnTo>
                        <a:pt x="9" y="13"/>
                      </a:lnTo>
                      <a:lnTo>
                        <a:pt x="9" y="577"/>
                      </a:lnTo>
                      <a:lnTo>
                        <a:pt x="5" y="574"/>
                      </a:lnTo>
                      <a:lnTo>
                        <a:pt x="0" y="570"/>
                      </a:lnTo>
                      <a:close/>
                    </a:path>
                  </a:pathLst>
                </a:custGeom>
                <a:solidFill>
                  <a:srgbClr val="D1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55" name="Google Shape;1255;p32"/>
                <p:cNvSpPr/>
                <p:nvPr/>
              </p:nvSpPr>
              <p:spPr>
                <a:xfrm>
                  <a:off x="3556" y="2588"/>
                  <a:ext cx="3" cy="2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74" extrusionOk="0">
                      <a:moveTo>
                        <a:pt x="0" y="567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11"/>
                      </a:lnTo>
                      <a:lnTo>
                        <a:pt x="7" y="11"/>
                      </a:lnTo>
                      <a:lnTo>
                        <a:pt x="7" y="11"/>
                      </a:lnTo>
                      <a:lnTo>
                        <a:pt x="7" y="574"/>
                      </a:lnTo>
                      <a:lnTo>
                        <a:pt x="4" y="570"/>
                      </a:lnTo>
                      <a:lnTo>
                        <a:pt x="0" y="567"/>
                      </a:lnTo>
                      <a:close/>
                    </a:path>
                  </a:pathLst>
                </a:custGeom>
                <a:solidFill>
                  <a:srgbClr val="D0EA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56" name="Google Shape;1256;p32"/>
                <p:cNvSpPr/>
                <p:nvPr/>
              </p:nvSpPr>
              <p:spPr>
                <a:xfrm>
                  <a:off x="3557" y="2590"/>
                  <a:ext cx="5" cy="2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2" extrusionOk="0">
                      <a:moveTo>
                        <a:pt x="0" y="564"/>
                      </a:moveTo>
                      <a:lnTo>
                        <a:pt x="0" y="0"/>
                      </a:lnTo>
                      <a:lnTo>
                        <a:pt x="1" y="1"/>
                      </a:lnTo>
                      <a:lnTo>
                        <a:pt x="3" y="5"/>
                      </a:lnTo>
                      <a:lnTo>
                        <a:pt x="5" y="9"/>
                      </a:lnTo>
                      <a:lnTo>
                        <a:pt x="9" y="10"/>
                      </a:lnTo>
                      <a:lnTo>
                        <a:pt x="9" y="572"/>
                      </a:lnTo>
                      <a:lnTo>
                        <a:pt x="3" y="568"/>
                      </a:lnTo>
                      <a:lnTo>
                        <a:pt x="0" y="564"/>
                      </a:lnTo>
                      <a:close/>
                    </a:path>
                  </a:pathLst>
                </a:custGeom>
                <a:solidFill>
                  <a:srgbClr val="D0EA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57" name="Google Shape;1257;p32"/>
                <p:cNvSpPr/>
                <p:nvPr/>
              </p:nvSpPr>
              <p:spPr>
                <a:xfrm>
                  <a:off x="3559" y="2593"/>
                  <a:ext cx="5" cy="2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68" extrusionOk="0">
                      <a:moveTo>
                        <a:pt x="0" y="563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2"/>
                      </a:lnTo>
                      <a:lnTo>
                        <a:pt x="9" y="568"/>
                      </a:lnTo>
                      <a:lnTo>
                        <a:pt x="6" y="567"/>
                      </a:lnTo>
                      <a:lnTo>
                        <a:pt x="0" y="563"/>
                      </a:lnTo>
                      <a:close/>
                    </a:path>
                  </a:pathLst>
                </a:custGeom>
                <a:solidFill>
                  <a:srgbClr val="CEE9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58" name="Google Shape;1258;p32"/>
                <p:cNvSpPr/>
                <p:nvPr/>
              </p:nvSpPr>
              <p:spPr>
                <a:xfrm>
                  <a:off x="3562" y="2596"/>
                  <a:ext cx="3" cy="2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67" extrusionOk="0">
                      <a:moveTo>
                        <a:pt x="0" y="562"/>
                      </a:moveTo>
                      <a:lnTo>
                        <a:pt x="0" y="0"/>
                      </a:lnTo>
                      <a:lnTo>
                        <a:pt x="3" y="7"/>
                      </a:lnTo>
                      <a:lnTo>
                        <a:pt x="7" y="13"/>
                      </a:lnTo>
                      <a:lnTo>
                        <a:pt x="7" y="567"/>
                      </a:lnTo>
                      <a:lnTo>
                        <a:pt x="3" y="563"/>
                      </a:lnTo>
                      <a:lnTo>
                        <a:pt x="0" y="562"/>
                      </a:lnTo>
                      <a:close/>
                    </a:path>
                  </a:pathLst>
                </a:custGeom>
                <a:solidFill>
                  <a:srgbClr val="CEE9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59" name="Google Shape;1259;p32"/>
                <p:cNvSpPr/>
                <p:nvPr/>
              </p:nvSpPr>
              <p:spPr>
                <a:xfrm>
                  <a:off x="3564" y="2599"/>
                  <a:ext cx="4" cy="2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64" extrusionOk="0">
                      <a:moveTo>
                        <a:pt x="0" y="556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564"/>
                      </a:lnTo>
                      <a:lnTo>
                        <a:pt x="4" y="560"/>
                      </a:lnTo>
                      <a:lnTo>
                        <a:pt x="0" y="556"/>
                      </a:lnTo>
                      <a:close/>
                    </a:path>
                  </a:pathLst>
                </a:custGeom>
                <a:solidFill>
                  <a:srgbClr val="CEE9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60" name="Google Shape;1260;p32"/>
                <p:cNvSpPr/>
                <p:nvPr/>
              </p:nvSpPr>
              <p:spPr>
                <a:xfrm>
                  <a:off x="3565" y="2602"/>
                  <a:ext cx="5" cy="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61" extrusionOk="0">
                      <a:moveTo>
                        <a:pt x="0" y="554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561"/>
                      </a:lnTo>
                      <a:lnTo>
                        <a:pt x="5" y="558"/>
                      </a:lnTo>
                      <a:lnTo>
                        <a:pt x="0" y="554"/>
                      </a:lnTo>
                      <a:close/>
                    </a:path>
                  </a:pathLst>
                </a:custGeom>
                <a:solidFill>
                  <a:srgbClr val="CC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61" name="Google Shape;1261;p32"/>
                <p:cNvSpPr/>
                <p:nvPr/>
              </p:nvSpPr>
              <p:spPr>
                <a:xfrm>
                  <a:off x="3568" y="2605"/>
                  <a:ext cx="5" cy="2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60" extrusionOk="0">
                      <a:moveTo>
                        <a:pt x="0" y="553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3"/>
                      </a:lnTo>
                      <a:lnTo>
                        <a:pt x="9" y="560"/>
                      </a:lnTo>
                      <a:lnTo>
                        <a:pt x="4" y="556"/>
                      </a:lnTo>
                      <a:lnTo>
                        <a:pt x="0" y="553"/>
                      </a:lnTo>
                      <a:close/>
                    </a:path>
                  </a:pathLst>
                </a:custGeom>
                <a:solidFill>
                  <a:srgbClr val="CC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62" name="Google Shape;1262;p32"/>
                <p:cNvSpPr/>
                <p:nvPr/>
              </p:nvSpPr>
              <p:spPr>
                <a:xfrm>
                  <a:off x="3570" y="2607"/>
                  <a:ext cx="4" cy="2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55" extrusionOk="0">
                      <a:moveTo>
                        <a:pt x="0" y="550"/>
                      </a:moveTo>
                      <a:lnTo>
                        <a:pt x="0" y="0"/>
                      </a:lnTo>
                      <a:lnTo>
                        <a:pt x="5" y="7"/>
                      </a:lnTo>
                      <a:lnTo>
                        <a:pt x="9" y="12"/>
                      </a:lnTo>
                      <a:lnTo>
                        <a:pt x="9" y="555"/>
                      </a:lnTo>
                      <a:lnTo>
                        <a:pt x="5" y="554"/>
                      </a:lnTo>
                      <a:lnTo>
                        <a:pt x="0" y="550"/>
                      </a:lnTo>
                      <a:close/>
                    </a:path>
                  </a:pathLst>
                </a:custGeom>
                <a:solidFill>
                  <a:srgbClr val="CA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63" name="Google Shape;1263;p32"/>
                <p:cNvSpPr/>
                <p:nvPr/>
              </p:nvSpPr>
              <p:spPr>
                <a:xfrm>
                  <a:off x="3573" y="2611"/>
                  <a:ext cx="3" cy="2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52" extrusionOk="0">
                      <a:moveTo>
                        <a:pt x="0" y="547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7" y="11"/>
                      </a:lnTo>
                      <a:lnTo>
                        <a:pt x="7" y="552"/>
                      </a:lnTo>
                      <a:lnTo>
                        <a:pt x="4" y="548"/>
                      </a:lnTo>
                      <a:lnTo>
                        <a:pt x="0" y="547"/>
                      </a:lnTo>
                      <a:close/>
                    </a:path>
                  </a:pathLst>
                </a:custGeom>
                <a:solidFill>
                  <a:srgbClr val="CA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64" name="Google Shape;1264;p32"/>
                <p:cNvSpPr/>
                <p:nvPr/>
              </p:nvSpPr>
              <p:spPr>
                <a:xfrm>
                  <a:off x="3574" y="2614"/>
                  <a:ext cx="5" cy="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51" extrusionOk="0">
                      <a:moveTo>
                        <a:pt x="0" y="543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3"/>
                      </a:lnTo>
                      <a:lnTo>
                        <a:pt x="9" y="551"/>
                      </a:lnTo>
                      <a:lnTo>
                        <a:pt x="3" y="547"/>
                      </a:lnTo>
                      <a:lnTo>
                        <a:pt x="0" y="543"/>
                      </a:lnTo>
                      <a:close/>
                    </a:path>
                  </a:pathLst>
                </a:custGeom>
                <a:solidFill>
                  <a:srgbClr val="CA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65" name="Google Shape;1265;p32"/>
                <p:cNvSpPr/>
                <p:nvPr/>
              </p:nvSpPr>
              <p:spPr>
                <a:xfrm>
                  <a:off x="3576" y="2616"/>
                  <a:ext cx="5" cy="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48" extrusionOk="0">
                      <a:moveTo>
                        <a:pt x="0" y="541"/>
                      </a:moveTo>
                      <a:lnTo>
                        <a:pt x="0" y="0"/>
                      </a:lnTo>
                      <a:lnTo>
                        <a:pt x="6" y="7"/>
                      </a:lnTo>
                      <a:lnTo>
                        <a:pt x="9" y="12"/>
                      </a:lnTo>
                      <a:lnTo>
                        <a:pt x="9" y="548"/>
                      </a:lnTo>
                      <a:lnTo>
                        <a:pt x="6" y="545"/>
                      </a:lnTo>
                      <a:lnTo>
                        <a:pt x="0" y="541"/>
                      </a:lnTo>
                      <a:close/>
                    </a:path>
                  </a:pathLst>
                </a:custGeom>
                <a:solidFill>
                  <a:srgbClr val="C8E7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66" name="Google Shape;1266;p32"/>
                <p:cNvSpPr/>
                <p:nvPr/>
              </p:nvSpPr>
              <p:spPr>
                <a:xfrm>
                  <a:off x="3579" y="2620"/>
                  <a:ext cx="3" cy="2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43" extrusionOk="0">
                      <a:moveTo>
                        <a:pt x="0" y="538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10"/>
                      </a:lnTo>
                      <a:lnTo>
                        <a:pt x="7" y="543"/>
                      </a:lnTo>
                      <a:lnTo>
                        <a:pt x="3" y="541"/>
                      </a:lnTo>
                      <a:lnTo>
                        <a:pt x="0" y="538"/>
                      </a:lnTo>
                      <a:close/>
                    </a:path>
                  </a:pathLst>
                </a:custGeom>
                <a:solidFill>
                  <a:srgbClr val="C8E7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67" name="Google Shape;1267;p32"/>
                <p:cNvSpPr/>
                <p:nvPr/>
              </p:nvSpPr>
              <p:spPr>
                <a:xfrm>
                  <a:off x="3581" y="2623"/>
                  <a:ext cx="4" cy="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42" extrusionOk="0">
                      <a:moveTo>
                        <a:pt x="0" y="536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1"/>
                      </a:lnTo>
                      <a:lnTo>
                        <a:pt x="9" y="542"/>
                      </a:lnTo>
                      <a:lnTo>
                        <a:pt x="4" y="538"/>
                      </a:lnTo>
                      <a:lnTo>
                        <a:pt x="0" y="536"/>
                      </a:lnTo>
                      <a:close/>
                    </a:path>
                  </a:pathLst>
                </a:custGeom>
                <a:solidFill>
                  <a:srgbClr val="C6E6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68" name="Google Shape;1268;p32"/>
                <p:cNvSpPr/>
                <p:nvPr/>
              </p:nvSpPr>
              <p:spPr>
                <a:xfrm>
                  <a:off x="3582" y="2625"/>
                  <a:ext cx="5" cy="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40" extrusionOk="0">
                      <a:moveTo>
                        <a:pt x="0" y="533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13"/>
                      </a:lnTo>
                      <a:lnTo>
                        <a:pt x="9" y="540"/>
                      </a:lnTo>
                      <a:lnTo>
                        <a:pt x="5" y="537"/>
                      </a:lnTo>
                      <a:lnTo>
                        <a:pt x="0" y="533"/>
                      </a:lnTo>
                      <a:close/>
                    </a:path>
                  </a:pathLst>
                </a:custGeom>
                <a:solidFill>
                  <a:srgbClr val="C6E6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69" name="Google Shape;1269;p32"/>
                <p:cNvSpPr/>
                <p:nvPr/>
              </p:nvSpPr>
              <p:spPr>
                <a:xfrm>
                  <a:off x="3585" y="2628"/>
                  <a:ext cx="5" cy="2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38" extrusionOk="0">
                      <a:moveTo>
                        <a:pt x="0" y="531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9" y="12"/>
                      </a:lnTo>
                      <a:lnTo>
                        <a:pt x="9" y="538"/>
                      </a:lnTo>
                      <a:lnTo>
                        <a:pt x="4" y="534"/>
                      </a:lnTo>
                      <a:lnTo>
                        <a:pt x="0" y="531"/>
                      </a:lnTo>
                      <a:close/>
                    </a:path>
                  </a:pathLst>
                </a:custGeom>
                <a:solidFill>
                  <a:srgbClr val="C6E6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70" name="Google Shape;1270;p32"/>
                <p:cNvSpPr/>
                <p:nvPr/>
              </p:nvSpPr>
              <p:spPr>
                <a:xfrm>
                  <a:off x="3587" y="2632"/>
                  <a:ext cx="4" cy="2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34" extrusionOk="0">
                      <a:moveTo>
                        <a:pt x="0" y="527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534"/>
                      </a:lnTo>
                      <a:lnTo>
                        <a:pt x="3" y="531"/>
                      </a:lnTo>
                      <a:lnTo>
                        <a:pt x="0" y="527"/>
                      </a:lnTo>
                      <a:close/>
                    </a:path>
                  </a:pathLst>
                </a:custGeom>
                <a:solidFill>
                  <a:srgbClr val="C5E5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71" name="Google Shape;1271;p32"/>
                <p:cNvSpPr/>
                <p:nvPr/>
              </p:nvSpPr>
              <p:spPr>
                <a:xfrm>
                  <a:off x="3590" y="2634"/>
                  <a:ext cx="3" cy="2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31" extrusionOk="0">
                      <a:moveTo>
                        <a:pt x="0" y="526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11"/>
                      </a:lnTo>
                      <a:lnTo>
                        <a:pt x="7" y="531"/>
                      </a:lnTo>
                      <a:lnTo>
                        <a:pt x="4" y="529"/>
                      </a:lnTo>
                      <a:lnTo>
                        <a:pt x="0" y="526"/>
                      </a:lnTo>
                      <a:close/>
                    </a:path>
                  </a:pathLst>
                </a:custGeom>
                <a:solidFill>
                  <a:srgbClr val="C5E5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72" name="Google Shape;1272;p32"/>
                <p:cNvSpPr/>
                <p:nvPr/>
              </p:nvSpPr>
              <p:spPr>
                <a:xfrm>
                  <a:off x="3591" y="2637"/>
                  <a:ext cx="5" cy="2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9" extrusionOk="0">
                      <a:moveTo>
                        <a:pt x="0" y="523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2"/>
                      </a:lnTo>
                      <a:lnTo>
                        <a:pt x="9" y="529"/>
                      </a:lnTo>
                      <a:lnTo>
                        <a:pt x="3" y="525"/>
                      </a:lnTo>
                      <a:lnTo>
                        <a:pt x="0" y="523"/>
                      </a:lnTo>
                      <a:close/>
                    </a:path>
                  </a:pathLst>
                </a:custGeom>
                <a:solidFill>
                  <a:srgbClr val="C4E5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73" name="Google Shape;1273;p32"/>
                <p:cNvSpPr/>
                <p:nvPr/>
              </p:nvSpPr>
              <p:spPr>
                <a:xfrm>
                  <a:off x="3593" y="2640"/>
                  <a:ext cx="5" cy="2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7" extrusionOk="0">
                      <a:moveTo>
                        <a:pt x="0" y="520"/>
                      </a:moveTo>
                      <a:lnTo>
                        <a:pt x="0" y="0"/>
                      </a:lnTo>
                      <a:lnTo>
                        <a:pt x="6" y="7"/>
                      </a:lnTo>
                      <a:lnTo>
                        <a:pt x="9" y="13"/>
                      </a:lnTo>
                      <a:lnTo>
                        <a:pt x="9" y="527"/>
                      </a:lnTo>
                      <a:lnTo>
                        <a:pt x="6" y="524"/>
                      </a:lnTo>
                      <a:lnTo>
                        <a:pt x="0" y="520"/>
                      </a:lnTo>
                      <a:close/>
                    </a:path>
                  </a:pathLst>
                </a:custGeom>
                <a:solidFill>
                  <a:srgbClr val="C4E5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74" name="Google Shape;1274;p32"/>
                <p:cNvSpPr/>
                <p:nvPr/>
              </p:nvSpPr>
              <p:spPr>
                <a:xfrm>
                  <a:off x="3596" y="2643"/>
                  <a:ext cx="3" cy="2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24" extrusionOk="0">
                      <a:moveTo>
                        <a:pt x="0" y="517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7" y="11"/>
                      </a:lnTo>
                      <a:lnTo>
                        <a:pt x="7" y="524"/>
                      </a:lnTo>
                      <a:lnTo>
                        <a:pt x="3" y="520"/>
                      </a:lnTo>
                      <a:lnTo>
                        <a:pt x="0" y="517"/>
                      </a:lnTo>
                      <a:close/>
                    </a:path>
                  </a:pathLst>
                </a:custGeom>
                <a:solidFill>
                  <a:srgbClr val="C4E5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75" name="Google Shape;1275;p32"/>
                <p:cNvSpPr/>
                <p:nvPr/>
              </p:nvSpPr>
              <p:spPr>
                <a:xfrm>
                  <a:off x="3598" y="2646"/>
                  <a:ext cx="4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14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0"/>
                      </a:lnTo>
                      <a:lnTo>
                        <a:pt x="9" y="520"/>
                      </a:lnTo>
                      <a:lnTo>
                        <a:pt x="4" y="518"/>
                      </a:lnTo>
                      <a:lnTo>
                        <a:pt x="0" y="514"/>
                      </a:lnTo>
                      <a:close/>
                    </a:path>
                  </a:pathLst>
                </a:custGeom>
                <a:solidFill>
                  <a:srgbClr val="C3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76" name="Google Shape;1276;p32"/>
                <p:cNvSpPr/>
                <p:nvPr/>
              </p:nvSpPr>
              <p:spPr>
                <a:xfrm>
                  <a:off x="3599" y="2649"/>
                  <a:ext cx="5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8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3"/>
                      </a:lnTo>
                      <a:lnTo>
                        <a:pt x="9" y="518"/>
                      </a:lnTo>
                      <a:lnTo>
                        <a:pt x="5" y="515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C3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77" name="Google Shape;1277;p32"/>
                <p:cNvSpPr/>
                <p:nvPr/>
              </p:nvSpPr>
              <p:spPr>
                <a:xfrm>
                  <a:off x="3602" y="2651"/>
                  <a:ext cx="4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17" extrusionOk="0">
                      <a:moveTo>
                        <a:pt x="0" y="510"/>
                      </a:moveTo>
                      <a:lnTo>
                        <a:pt x="0" y="0"/>
                      </a:lnTo>
                      <a:lnTo>
                        <a:pt x="4" y="8"/>
                      </a:lnTo>
                      <a:lnTo>
                        <a:pt x="7" y="13"/>
                      </a:lnTo>
                      <a:lnTo>
                        <a:pt x="7" y="517"/>
                      </a:lnTo>
                      <a:lnTo>
                        <a:pt x="4" y="513"/>
                      </a:lnTo>
                      <a:lnTo>
                        <a:pt x="0" y="510"/>
                      </a:lnTo>
                      <a:close/>
                    </a:path>
                  </a:pathLst>
                </a:custGeom>
                <a:solidFill>
                  <a:srgbClr val="C2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78" name="Google Shape;1278;p32"/>
                <p:cNvSpPr/>
                <p:nvPr/>
              </p:nvSpPr>
              <p:spPr>
                <a:xfrm>
                  <a:off x="3604" y="2655"/>
                  <a:ext cx="4" cy="2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2" extrusionOk="0">
                      <a:moveTo>
                        <a:pt x="0" y="505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0"/>
                      </a:lnTo>
                      <a:lnTo>
                        <a:pt x="9" y="512"/>
                      </a:lnTo>
                      <a:lnTo>
                        <a:pt x="7" y="511"/>
                      </a:lnTo>
                      <a:lnTo>
                        <a:pt x="5" y="511"/>
                      </a:lnTo>
                      <a:lnTo>
                        <a:pt x="3" y="507"/>
                      </a:lnTo>
                      <a:lnTo>
                        <a:pt x="0" y="505"/>
                      </a:lnTo>
                      <a:close/>
                    </a:path>
                  </a:pathLst>
                </a:custGeom>
                <a:solidFill>
                  <a:srgbClr val="C2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79" name="Google Shape;1279;p32"/>
                <p:cNvSpPr/>
                <p:nvPr/>
              </p:nvSpPr>
              <p:spPr>
                <a:xfrm>
                  <a:off x="3606" y="2658"/>
                  <a:ext cx="4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1" extrusionOk="0">
                      <a:moveTo>
                        <a:pt x="0" y="504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511"/>
                      </a:lnTo>
                      <a:lnTo>
                        <a:pt x="6" y="507"/>
                      </a:lnTo>
                      <a:lnTo>
                        <a:pt x="2" y="506"/>
                      </a:lnTo>
                      <a:lnTo>
                        <a:pt x="2" y="504"/>
                      </a:lnTo>
                      <a:lnTo>
                        <a:pt x="0" y="504"/>
                      </a:lnTo>
                      <a:close/>
                    </a:path>
                  </a:pathLst>
                </a:custGeom>
                <a:solidFill>
                  <a:srgbClr val="C2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80" name="Google Shape;1280;p32"/>
                <p:cNvSpPr/>
                <p:nvPr/>
              </p:nvSpPr>
              <p:spPr>
                <a:xfrm>
                  <a:off x="3608" y="2660"/>
                  <a:ext cx="5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0" extrusionOk="0">
                      <a:moveTo>
                        <a:pt x="0" y="502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3"/>
                      </a:lnTo>
                      <a:lnTo>
                        <a:pt x="9" y="510"/>
                      </a:lnTo>
                      <a:lnTo>
                        <a:pt x="3" y="506"/>
                      </a:lnTo>
                      <a:lnTo>
                        <a:pt x="0" y="502"/>
                      </a:lnTo>
                      <a:close/>
                    </a:path>
                  </a:pathLst>
                </a:custGeom>
                <a:solidFill>
                  <a:srgbClr val="C0E3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81" name="Google Shape;1281;p32"/>
                <p:cNvSpPr/>
                <p:nvPr/>
              </p:nvSpPr>
              <p:spPr>
                <a:xfrm>
                  <a:off x="3610" y="2663"/>
                  <a:ext cx="5" cy="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7" extrusionOk="0">
                      <a:moveTo>
                        <a:pt x="0" y="500"/>
                      </a:moveTo>
                      <a:lnTo>
                        <a:pt x="0" y="0"/>
                      </a:lnTo>
                      <a:lnTo>
                        <a:pt x="6" y="7"/>
                      </a:lnTo>
                      <a:lnTo>
                        <a:pt x="9" y="12"/>
                      </a:lnTo>
                      <a:lnTo>
                        <a:pt x="9" y="507"/>
                      </a:lnTo>
                      <a:lnTo>
                        <a:pt x="6" y="504"/>
                      </a:lnTo>
                      <a:lnTo>
                        <a:pt x="0" y="500"/>
                      </a:lnTo>
                      <a:close/>
                    </a:path>
                  </a:pathLst>
                </a:custGeom>
                <a:solidFill>
                  <a:srgbClr val="C0E3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82" name="Google Shape;1282;p32"/>
                <p:cNvSpPr/>
                <p:nvPr/>
              </p:nvSpPr>
              <p:spPr>
                <a:xfrm>
                  <a:off x="3613" y="2666"/>
                  <a:ext cx="3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04" extrusionOk="0">
                      <a:moveTo>
                        <a:pt x="0" y="497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11"/>
                      </a:lnTo>
                      <a:lnTo>
                        <a:pt x="7" y="504"/>
                      </a:lnTo>
                      <a:lnTo>
                        <a:pt x="3" y="500"/>
                      </a:lnTo>
                      <a:lnTo>
                        <a:pt x="0" y="497"/>
                      </a:lnTo>
                      <a:close/>
                    </a:path>
                  </a:pathLst>
                </a:custGeom>
                <a:solidFill>
                  <a:srgbClr val="BFE3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83" name="Google Shape;1283;p32"/>
                <p:cNvSpPr/>
                <p:nvPr/>
              </p:nvSpPr>
              <p:spPr>
                <a:xfrm>
                  <a:off x="3615" y="2669"/>
                  <a:ext cx="4" cy="2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2" extrusionOk="0">
                      <a:moveTo>
                        <a:pt x="0" y="495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502"/>
                      </a:lnTo>
                      <a:lnTo>
                        <a:pt x="4" y="499"/>
                      </a:lnTo>
                      <a:lnTo>
                        <a:pt x="0" y="495"/>
                      </a:lnTo>
                      <a:close/>
                    </a:path>
                  </a:pathLst>
                </a:custGeom>
                <a:solidFill>
                  <a:srgbClr val="BFE3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84" name="Google Shape;1284;p32"/>
                <p:cNvSpPr/>
                <p:nvPr/>
              </p:nvSpPr>
              <p:spPr>
                <a:xfrm>
                  <a:off x="3616" y="2672"/>
                  <a:ext cx="5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0" extrusionOk="0">
                      <a:moveTo>
                        <a:pt x="0" y="493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2"/>
                      </a:lnTo>
                      <a:lnTo>
                        <a:pt x="9" y="500"/>
                      </a:lnTo>
                      <a:lnTo>
                        <a:pt x="5" y="496"/>
                      </a:lnTo>
                      <a:lnTo>
                        <a:pt x="0" y="493"/>
                      </a:lnTo>
                      <a:close/>
                    </a:path>
                  </a:pathLst>
                </a:custGeom>
                <a:solidFill>
                  <a:srgbClr val="BFE3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85" name="Google Shape;1285;p32"/>
                <p:cNvSpPr/>
                <p:nvPr/>
              </p:nvSpPr>
              <p:spPr>
                <a:xfrm>
                  <a:off x="3619" y="2675"/>
                  <a:ext cx="4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499" extrusionOk="0">
                      <a:moveTo>
                        <a:pt x="0" y="491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8" y="13"/>
                      </a:lnTo>
                      <a:lnTo>
                        <a:pt x="8" y="499"/>
                      </a:lnTo>
                      <a:lnTo>
                        <a:pt x="4" y="495"/>
                      </a:lnTo>
                      <a:lnTo>
                        <a:pt x="0" y="491"/>
                      </a:lnTo>
                      <a:close/>
                    </a:path>
                  </a:pathLst>
                </a:custGeom>
                <a:solidFill>
                  <a:srgbClr val="BE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86" name="Google Shape;1286;p32"/>
                <p:cNvSpPr/>
                <p:nvPr/>
              </p:nvSpPr>
              <p:spPr>
                <a:xfrm>
                  <a:off x="3621" y="2678"/>
                  <a:ext cx="4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7" extrusionOk="0">
                      <a:moveTo>
                        <a:pt x="0" y="488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497"/>
                      </a:lnTo>
                      <a:lnTo>
                        <a:pt x="4" y="492"/>
                      </a:lnTo>
                      <a:lnTo>
                        <a:pt x="0" y="488"/>
                      </a:lnTo>
                      <a:close/>
                    </a:path>
                  </a:pathLst>
                </a:custGeom>
                <a:solidFill>
                  <a:srgbClr val="BE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87" name="Google Shape;1287;p32"/>
                <p:cNvSpPr/>
                <p:nvPr/>
              </p:nvSpPr>
              <p:spPr>
                <a:xfrm>
                  <a:off x="3623" y="2681"/>
                  <a:ext cx="4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495" extrusionOk="0">
                      <a:moveTo>
                        <a:pt x="0" y="486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8" y="10"/>
                      </a:lnTo>
                      <a:lnTo>
                        <a:pt x="8" y="495"/>
                      </a:lnTo>
                      <a:lnTo>
                        <a:pt x="5" y="491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BD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88" name="Google Shape;1288;p32"/>
                <p:cNvSpPr/>
                <p:nvPr/>
              </p:nvSpPr>
              <p:spPr>
                <a:xfrm>
                  <a:off x="3625" y="2684"/>
                  <a:ext cx="5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3" extrusionOk="0">
                      <a:moveTo>
                        <a:pt x="0" y="486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1"/>
                      </a:lnTo>
                      <a:lnTo>
                        <a:pt x="9" y="493"/>
                      </a:lnTo>
                      <a:lnTo>
                        <a:pt x="3" y="490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BD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89" name="Google Shape;1289;p32"/>
                <p:cNvSpPr/>
                <p:nvPr/>
              </p:nvSpPr>
              <p:spPr>
                <a:xfrm>
                  <a:off x="3627" y="2686"/>
                  <a:ext cx="5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4" extrusionOk="0">
                      <a:moveTo>
                        <a:pt x="0" y="485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9" y="13"/>
                      </a:lnTo>
                      <a:lnTo>
                        <a:pt x="9" y="494"/>
                      </a:lnTo>
                      <a:lnTo>
                        <a:pt x="6" y="488"/>
                      </a:lnTo>
                      <a:lnTo>
                        <a:pt x="0" y="485"/>
                      </a:lnTo>
                      <a:close/>
                    </a:path>
                  </a:pathLst>
                </a:custGeom>
                <a:solidFill>
                  <a:srgbClr val="BD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90" name="Google Shape;1290;p32"/>
                <p:cNvSpPr/>
                <p:nvPr/>
              </p:nvSpPr>
              <p:spPr>
                <a:xfrm>
                  <a:off x="3630" y="2689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91" extrusionOk="0">
                      <a:moveTo>
                        <a:pt x="0" y="482"/>
                      </a:moveTo>
                      <a:lnTo>
                        <a:pt x="0" y="0"/>
                      </a:lnTo>
                      <a:lnTo>
                        <a:pt x="3" y="7"/>
                      </a:lnTo>
                      <a:lnTo>
                        <a:pt x="7" y="12"/>
                      </a:lnTo>
                      <a:lnTo>
                        <a:pt x="7" y="491"/>
                      </a:lnTo>
                      <a:lnTo>
                        <a:pt x="3" y="488"/>
                      </a:lnTo>
                      <a:lnTo>
                        <a:pt x="0" y="482"/>
                      </a:lnTo>
                      <a:close/>
                    </a:path>
                  </a:pathLst>
                </a:custGeom>
                <a:solidFill>
                  <a:srgbClr val="BCE1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91" name="Google Shape;1291;p32"/>
                <p:cNvSpPr/>
                <p:nvPr/>
              </p:nvSpPr>
              <p:spPr>
                <a:xfrm>
                  <a:off x="3632" y="2692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9" extrusionOk="0">
                      <a:moveTo>
                        <a:pt x="0" y="481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1"/>
                      </a:lnTo>
                      <a:lnTo>
                        <a:pt x="9" y="489"/>
                      </a:lnTo>
                      <a:lnTo>
                        <a:pt x="4" y="484"/>
                      </a:lnTo>
                      <a:lnTo>
                        <a:pt x="0" y="481"/>
                      </a:lnTo>
                      <a:close/>
                    </a:path>
                  </a:pathLst>
                </a:custGeom>
                <a:solidFill>
                  <a:srgbClr val="BCE1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92" name="Google Shape;1292;p32"/>
                <p:cNvSpPr/>
                <p:nvPr/>
              </p:nvSpPr>
              <p:spPr>
                <a:xfrm>
                  <a:off x="3634" y="2695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0" extrusionOk="0">
                      <a:moveTo>
                        <a:pt x="0" y="479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11"/>
                      </a:lnTo>
                      <a:lnTo>
                        <a:pt x="9" y="490"/>
                      </a:lnTo>
                      <a:lnTo>
                        <a:pt x="5" y="484"/>
                      </a:lnTo>
                      <a:lnTo>
                        <a:pt x="0" y="479"/>
                      </a:lnTo>
                      <a:close/>
                    </a:path>
                  </a:pathLst>
                </a:custGeom>
                <a:solidFill>
                  <a:srgbClr val="BBE1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93" name="Google Shape;1293;p32"/>
                <p:cNvSpPr/>
                <p:nvPr/>
              </p:nvSpPr>
              <p:spPr>
                <a:xfrm>
                  <a:off x="3636" y="2698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487" extrusionOk="0">
                      <a:moveTo>
                        <a:pt x="0" y="478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8" y="10"/>
                      </a:lnTo>
                      <a:lnTo>
                        <a:pt x="8" y="487"/>
                      </a:lnTo>
                      <a:lnTo>
                        <a:pt x="4" y="484"/>
                      </a:lnTo>
                      <a:lnTo>
                        <a:pt x="0" y="478"/>
                      </a:lnTo>
                      <a:close/>
                    </a:path>
                  </a:pathLst>
                </a:custGeom>
                <a:solidFill>
                  <a:srgbClr val="BBE1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94" name="Google Shape;1294;p32"/>
                <p:cNvSpPr/>
                <p:nvPr/>
              </p:nvSpPr>
              <p:spPr>
                <a:xfrm>
                  <a:off x="3638" y="2701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8" extrusionOk="0">
                      <a:moveTo>
                        <a:pt x="0" y="479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3"/>
                      </a:lnTo>
                      <a:lnTo>
                        <a:pt x="9" y="488"/>
                      </a:lnTo>
                      <a:lnTo>
                        <a:pt x="4" y="482"/>
                      </a:lnTo>
                      <a:lnTo>
                        <a:pt x="0" y="479"/>
                      </a:lnTo>
                      <a:close/>
                    </a:path>
                  </a:pathLst>
                </a:custGeom>
                <a:solidFill>
                  <a:srgbClr val="BBE1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95" name="Google Shape;1295;p32"/>
                <p:cNvSpPr/>
                <p:nvPr/>
              </p:nvSpPr>
              <p:spPr>
                <a:xfrm>
                  <a:off x="3640" y="2703"/>
                  <a:ext cx="4" cy="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8" extrusionOk="0">
                      <a:moveTo>
                        <a:pt x="0" y="477"/>
                      </a:moveTo>
                      <a:lnTo>
                        <a:pt x="0" y="0"/>
                      </a:lnTo>
                      <a:lnTo>
                        <a:pt x="5" y="8"/>
                      </a:lnTo>
                      <a:lnTo>
                        <a:pt x="9" y="13"/>
                      </a:lnTo>
                      <a:lnTo>
                        <a:pt x="9" y="488"/>
                      </a:lnTo>
                      <a:lnTo>
                        <a:pt x="5" y="483"/>
                      </a:lnTo>
                      <a:lnTo>
                        <a:pt x="0" y="477"/>
                      </a:lnTo>
                      <a:close/>
                    </a:path>
                  </a:pathLst>
                </a:custGeom>
                <a:solidFill>
                  <a:srgbClr val="BAE0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96" name="Google Shape;1296;p32"/>
                <p:cNvSpPr/>
                <p:nvPr/>
              </p:nvSpPr>
              <p:spPr>
                <a:xfrm>
                  <a:off x="3642" y="2707"/>
                  <a:ext cx="5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6" extrusionOk="0">
                      <a:moveTo>
                        <a:pt x="0" y="475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0"/>
                      </a:lnTo>
                      <a:lnTo>
                        <a:pt x="9" y="486"/>
                      </a:lnTo>
                      <a:lnTo>
                        <a:pt x="4" y="480"/>
                      </a:lnTo>
                      <a:lnTo>
                        <a:pt x="0" y="475"/>
                      </a:lnTo>
                      <a:close/>
                    </a:path>
                  </a:pathLst>
                </a:custGeom>
                <a:solidFill>
                  <a:srgbClr val="BAE0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97" name="Google Shape;1297;p32"/>
                <p:cNvSpPr/>
                <p:nvPr/>
              </p:nvSpPr>
              <p:spPr>
                <a:xfrm>
                  <a:off x="3644" y="2710"/>
                  <a:ext cx="5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486" extrusionOk="0">
                      <a:moveTo>
                        <a:pt x="0" y="475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8" y="11"/>
                      </a:lnTo>
                      <a:lnTo>
                        <a:pt x="8" y="486"/>
                      </a:lnTo>
                      <a:lnTo>
                        <a:pt x="5" y="481"/>
                      </a:lnTo>
                      <a:lnTo>
                        <a:pt x="0" y="475"/>
                      </a:lnTo>
                      <a:close/>
                    </a:path>
                  </a:pathLst>
                </a:custGeom>
                <a:solidFill>
                  <a:srgbClr val="B8E0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98" name="Google Shape;1298;p32"/>
                <p:cNvSpPr/>
                <p:nvPr/>
              </p:nvSpPr>
              <p:spPr>
                <a:xfrm>
                  <a:off x="3647" y="2712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5" extrusionOk="0">
                      <a:moveTo>
                        <a:pt x="0" y="476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7" y="11"/>
                      </a:lnTo>
                      <a:lnTo>
                        <a:pt x="7" y="485"/>
                      </a:lnTo>
                      <a:lnTo>
                        <a:pt x="3" y="481"/>
                      </a:lnTo>
                      <a:lnTo>
                        <a:pt x="0" y="476"/>
                      </a:lnTo>
                      <a:close/>
                    </a:path>
                  </a:pathLst>
                </a:custGeom>
                <a:solidFill>
                  <a:srgbClr val="B8E0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99" name="Google Shape;1299;p32"/>
                <p:cNvSpPr/>
                <p:nvPr/>
              </p:nvSpPr>
              <p:spPr>
                <a:xfrm>
                  <a:off x="3649" y="2715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5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1"/>
                      </a:lnTo>
                      <a:lnTo>
                        <a:pt x="9" y="484"/>
                      </a:lnTo>
                      <a:lnTo>
                        <a:pt x="4" y="479"/>
                      </a:lnTo>
                      <a:lnTo>
                        <a:pt x="0" y="475"/>
                      </a:lnTo>
                      <a:close/>
                    </a:path>
                  </a:pathLst>
                </a:custGeom>
                <a:solidFill>
                  <a:srgbClr val="B8E0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00" name="Google Shape;1300;p32"/>
                <p:cNvSpPr/>
                <p:nvPr/>
              </p:nvSpPr>
              <p:spPr>
                <a:xfrm>
                  <a:off x="3651" y="2718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4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11"/>
                      </a:lnTo>
                      <a:lnTo>
                        <a:pt x="9" y="484"/>
                      </a:lnTo>
                      <a:lnTo>
                        <a:pt x="5" y="479"/>
                      </a:lnTo>
                      <a:lnTo>
                        <a:pt x="0" y="474"/>
                      </a:lnTo>
                      <a:close/>
                    </a:path>
                  </a:pathLst>
                </a:custGeom>
                <a:solidFill>
                  <a:srgbClr val="B7DF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01" name="Google Shape;1301;p32"/>
                <p:cNvSpPr/>
                <p:nvPr/>
              </p:nvSpPr>
              <p:spPr>
                <a:xfrm>
                  <a:off x="3653" y="2720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484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8" y="12"/>
                      </a:lnTo>
                      <a:lnTo>
                        <a:pt x="8" y="484"/>
                      </a:lnTo>
                      <a:lnTo>
                        <a:pt x="4" y="478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B7DF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02" name="Google Shape;1302;p32"/>
                <p:cNvSpPr/>
                <p:nvPr/>
              </p:nvSpPr>
              <p:spPr>
                <a:xfrm>
                  <a:off x="3655" y="2723"/>
                  <a:ext cx="5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9" y="12"/>
                      </a:lnTo>
                      <a:lnTo>
                        <a:pt x="9" y="484"/>
                      </a:lnTo>
                      <a:lnTo>
                        <a:pt x="4" y="479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B6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03" name="Google Shape;1303;p32"/>
                <p:cNvSpPr/>
                <p:nvPr/>
              </p:nvSpPr>
              <p:spPr>
                <a:xfrm>
                  <a:off x="3657" y="2727"/>
                  <a:ext cx="4" cy="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2" extrusionOk="0">
                      <a:moveTo>
                        <a:pt x="0" y="472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482"/>
                      </a:lnTo>
                      <a:lnTo>
                        <a:pt x="5" y="477"/>
                      </a:lnTo>
                      <a:lnTo>
                        <a:pt x="0" y="472"/>
                      </a:lnTo>
                      <a:close/>
                    </a:path>
                  </a:pathLst>
                </a:custGeom>
                <a:solidFill>
                  <a:srgbClr val="B6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04" name="Google Shape;1304;p32"/>
                <p:cNvSpPr/>
                <p:nvPr/>
              </p:nvSpPr>
              <p:spPr>
                <a:xfrm>
                  <a:off x="3660" y="2729"/>
                  <a:ext cx="4" cy="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3" extrusionOk="0">
                      <a:moveTo>
                        <a:pt x="0" y="472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483"/>
                      </a:lnTo>
                      <a:lnTo>
                        <a:pt x="4" y="477"/>
                      </a:lnTo>
                      <a:lnTo>
                        <a:pt x="0" y="472"/>
                      </a:lnTo>
                      <a:close/>
                    </a:path>
                  </a:pathLst>
                </a:custGeom>
                <a:solidFill>
                  <a:srgbClr val="B6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05" name="Google Shape;1305;p32"/>
                <p:cNvSpPr/>
                <p:nvPr/>
              </p:nvSpPr>
              <p:spPr>
                <a:xfrm>
                  <a:off x="3661" y="2732"/>
                  <a:ext cx="5" cy="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2" extrusionOk="0">
                      <a:moveTo>
                        <a:pt x="0" y="471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482"/>
                      </a:lnTo>
                      <a:lnTo>
                        <a:pt x="5" y="477"/>
                      </a:lnTo>
                      <a:lnTo>
                        <a:pt x="0" y="471"/>
                      </a:lnTo>
                      <a:close/>
                    </a:path>
                  </a:pathLst>
                </a:custGeom>
                <a:solidFill>
                  <a:srgbClr val="B5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06" name="Google Shape;1306;p32"/>
                <p:cNvSpPr/>
                <p:nvPr/>
              </p:nvSpPr>
              <p:spPr>
                <a:xfrm>
                  <a:off x="3664" y="2735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4" extrusionOk="0">
                      <a:moveTo>
                        <a:pt x="0" y="472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11"/>
                      </a:lnTo>
                      <a:lnTo>
                        <a:pt x="7" y="484"/>
                      </a:lnTo>
                      <a:lnTo>
                        <a:pt x="4" y="477"/>
                      </a:lnTo>
                      <a:lnTo>
                        <a:pt x="0" y="472"/>
                      </a:lnTo>
                      <a:close/>
                    </a:path>
                  </a:pathLst>
                </a:custGeom>
                <a:solidFill>
                  <a:srgbClr val="B5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07" name="Google Shape;1307;p32"/>
                <p:cNvSpPr/>
                <p:nvPr/>
              </p:nvSpPr>
              <p:spPr>
                <a:xfrm>
                  <a:off x="3666" y="2737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1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0"/>
                      </a:lnTo>
                      <a:lnTo>
                        <a:pt x="9" y="484"/>
                      </a:lnTo>
                      <a:lnTo>
                        <a:pt x="3" y="478"/>
                      </a:lnTo>
                      <a:lnTo>
                        <a:pt x="0" y="471"/>
                      </a:lnTo>
                      <a:close/>
                    </a:path>
                  </a:pathLst>
                </a:custGeom>
                <a:solidFill>
                  <a:srgbClr val="B4DD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08" name="Google Shape;1308;p32"/>
                <p:cNvSpPr/>
                <p:nvPr/>
              </p:nvSpPr>
              <p:spPr>
                <a:xfrm>
                  <a:off x="3668" y="2740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484"/>
                      </a:lnTo>
                      <a:lnTo>
                        <a:pt x="6" y="479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B4DD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09" name="Google Shape;1309;p32"/>
                <p:cNvSpPr/>
                <p:nvPr/>
              </p:nvSpPr>
              <p:spPr>
                <a:xfrm>
                  <a:off x="3670" y="2743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5" extrusionOk="0">
                      <a:moveTo>
                        <a:pt x="0" y="474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7" y="13"/>
                      </a:lnTo>
                      <a:lnTo>
                        <a:pt x="7" y="485"/>
                      </a:lnTo>
                      <a:lnTo>
                        <a:pt x="3" y="479"/>
                      </a:lnTo>
                      <a:lnTo>
                        <a:pt x="0" y="474"/>
                      </a:lnTo>
                      <a:close/>
                    </a:path>
                  </a:pathLst>
                </a:custGeom>
                <a:solidFill>
                  <a:srgbClr val="B4DD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10" name="Google Shape;1310;p32"/>
                <p:cNvSpPr/>
                <p:nvPr/>
              </p:nvSpPr>
              <p:spPr>
                <a:xfrm>
                  <a:off x="3672" y="2745"/>
                  <a:ext cx="5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9" y="12"/>
                      </a:lnTo>
                      <a:lnTo>
                        <a:pt x="9" y="484"/>
                      </a:lnTo>
                      <a:lnTo>
                        <a:pt x="4" y="479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B2DD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11" name="Google Shape;1311;p32"/>
                <p:cNvSpPr/>
                <p:nvPr/>
              </p:nvSpPr>
              <p:spPr>
                <a:xfrm>
                  <a:off x="3674" y="2749"/>
                  <a:ext cx="4" cy="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2" extrusionOk="0">
                      <a:moveTo>
                        <a:pt x="0" y="472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482"/>
                      </a:lnTo>
                      <a:lnTo>
                        <a:pt x="5" y="477"/>
                      </a:lnTo>
                      <a:lnTo>
                        <a:pt x="0" y="472"/>
                      </a:lnTo>
                      <a:close/>
                    </a:path>
                  </a:pathLst>
                </a:custGeom>
                <a:solidFill>
                  <a:srgbClr val="B2DD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12" name="Google Shape;1312;p32"/>
                <p:cNvSpPr/>
                <p:nvPr/>
              </p:nvSpPr>
              <p:spPr>
                <a:xfrm>
                  <a:off x="3677" y="2752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2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484"/>
                      </a:lnTo>
                      <a:lnTo>
                        <a:pt x="4" y="477"/>
                      </a:lnTo>
                      <a:lnTo>
                        <a:pt x="0" y="472"/>
                      </a:lnTo>
                      <a:close/>
                    </a:path>
                  </a:pathLst>
                </a:custGeom>
                <a:solidFill>
                  <a:srgbClr val="B1DC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13" name="Google Shape;1313;p32"/>
                <p:cNvSpPr/>
                <p:nvPr/>
              </p:nvSpPr>
              <p:spPr>
                <a:xfrm>
                  <a:off x="3678" y="2754"/>
                  <a:ext cx="5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1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0"/>
                      </a:lnTo>
                      <a:lnTo>
                        <a:pt x="9" y="484"/>
                      </a:lnTo>
                      <a:lnTo>
                        <a:pt x="5" y="478"/>
                      </a:lnTo>
                      <a:lnTo>
                        <a:pt x="0" y="471"/>
                      </a:lnTo>
                      <a:close/>
                    </a:path>
                  </a:pathLst>
                </a:custGeom>
                <a:solidFill>
                  <a:srgbClr val="B1DC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14" name="Google Shape;1314;p32"/>
                <p:cNvSpPr/>
                <p:nvPr/>
              </p:nvSpPr>
              <p:spPr>
                <a:xfrm>
                  <a:off x="3681" y="2757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4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7" y="11"/>
                      </a:lnTo>
                      <a:lnTo>
                        <a:pt x="7" y="484"/>
                      </a:lnTo>
                      <a:lnTo>
                        <a:pt x="4" y="479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B1DC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15" name="Google Shape;1315;p32"/>
                <p:cNvSpPr/>
                <p:nvPr/>
              </p:nvSpPr>
              <p:spPr>
                <a:xfrm>
                  <a:off x="3683" y="2760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5" extrusionOk="0">
                      <a:moveTo>
                        <a:pt x="0" y="474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1"/>
                      </a:lnTo>
                      <a:lnTo>
                        <a:pt x="9" y="485"/>
                      </a:lnTo>
                      <a:lnTo>
                        <a:pt x="3" y="479"/>
                      </a:lnTo>
                      <a:lnTo>
                        <a:pt x="0" y="474"/>
                      </a:lnTo>
                      <a:close/>
                    </a:path>
                  </a:pathLst>
                </a:custGeom>
                <a:solidFill>
                  <a:srgbClr val="B0DC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16" name="Google Shape;1316;p32"/>
                <p:cNvSpPr/>
                <p:nvPr/>
              </p:nvSpPr>
              <p:spPr>
                <a:xfrm>
                  <a:off x="3685" y="2762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6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486"/>
                      </a:lnTo>
                      <a:lnTo>
                        <a:pt x="6" y="479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B0DC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17" name="Google Shape;1317;p32"/>
                <p:cNvSpPr/>
                <p:nvPr/>
              </p:nvSpPr>
              <p:spPr>
                <a:xfrm>
                  <a:off x="3687" y="2765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6" extrusionOk="0">
                      <a:moveTo>
                        <a:pt x="0" y="474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7" y="11"/>
                      </a:lnTo>
                      <a:lnTo>
                        <a:pt x="7" y="486"/>
                      </a:lnTo>
                      <a:lnTo>
                        <a:pt x="3" y="481"/>
                      </a:lnTo>
                      <a:lnTo>
                        <a:pt x="0" y="474"/>
                      </a:lnTo>
                      <a:close/>
                    </a:path>
                  </a:pathLst>
                </a:custGeom>
                <a:solidFill>
                  <a:srgbClr val="AE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18" name="Google Shape;1318;p32"/>
                <p:cNvSpPr/>
                <p:nvPr/>
              </p:nvSpPr>
              <p:spPr>
                <a:xfrm>
                  <a:off x="3689" y="2768"/>
                  <a:ext cx="5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6" extrusionOk="0">
                      <a:moveTo>
                        <a:pt x="0" y="475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0"/>
                      </a:lnTo>
                      <a:lnTo>
                        <a:pt x="9" y="486"/>
                      </a:lnTo>
                      <a:lnTo>
                        <a:pt x="4" y="480"/>
                      </a:lnTo>
                      <a:lnTo>
                        <a:pt x="0" y="475"/>
                      </a:lnTo>
                      <a:close/>
                    </a:path>
                  </a:pathLst>
                </a:custGeom>
                <a:solidFill>
                  <a:srgbClr val="AE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19" name="Google Shape;1319;p32"/>
                <p:cNvSpPr/>
                <p:nvPr/>
              </p:nvSpPr>
              <p:spPr>
                <a:xfrm>
                  <a:off x="3691" y="2770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6" extrusionOk="0">
                      <a:moveTo>
                        <a:pt x="0" y="475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486"/>
                      </a:lnTo>
                      <a:lnTo>
                        <a:pt x="5" y="481"/>
                      </a:lnTo>
                      <a:lnTo>
                        <a:pt x="0" y="475"/>
                      </a:lnTo>
                      <a:close/>
                    </a:path>
                  </a:pathLst>
                </a:custGeom>
                <a:solidFill>
                  <a:srgbClr val="AE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20" name="Google Shape;1320;p32"/>
                <p:cNvSpPr/>
                <p:nvPr/>
              </p:nvSpPr>
              <p:spPr>
                <a:xfrm>
                  <a:off x="3694" y="2773"/>
                  <a:ext cx="4" cy="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8" extrusionOk="0">
                      <a:moveTo>
                        <a:pt x="0" y="476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488"/>
                      </a:lnTo>
                      <a:lnTo>
                        <a:pt x="4" y="481"/>
                      </a:lnTo>
                      <a:lnTo>
                        <a:pt x="0" y="476"/>
                      </a:lnTo>
                      <a:close/>
                    </a:path>
                  </a:pathLst>
                </a:custGeom>
                <a:solidFill>
                  <a:srgbClr val="AD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21" name="Google Shape;1321;p32"/>
                <p:cNvSpPr/>
                <p:nvPr/>
              </p:nvSpPr>
              <p:spPr>
                <a:xfrm>
                  <a:off x="3695" y="2776"/>
                  <a:ext cx="5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7" extrusionOk="0">
                      <a:moveTo>
                        <a:pt x="0" y="475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0"/>
                      </a:lnTo>
                      <a:lnTo>
                        <a:pt x="9" y="487"/>
                      </a:lnTo>
                      <a:lnTo>
                        <a:pt x="5" y="482"/>
                      </a:lnTo>
                      <a:lnTo>
                        <a:pt x="0" y="475"/>
                      </a:lnTo>
                      <a:close/>
                    </a:path>
                  </a:pathLst>
                </a:custGeom>
                <a:solidFill>
                  <a:srgbClr val="AD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22" name="Google Shape;1322;p32"/>
                <p:cNvSpPr/>
                <p:nvPr/>
              </p:nvSpPr>
              <p:spPr>
                <a:xfrm>
                  <a:off x="3698" y="2779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8" extrusionOk="0">
                      <a:moveTo>
                        <a:pt x="0" y="477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7" y="11"/>
                      </a:lnTo>
                      <a:lnTo>
                        <a:pt x="7" y="488"/>
                      </a:lnTo>
                      <a:lnTo>
                        <a:pt x="4" y="482"/>
                      </a:lnTo>
                      <a:lnTo>
                        <a:pt x="0" y="477"/>
                      </a:lnTo>
                      <a:close/>
                    </a:path>
                  </a:pathLst>
                </a:custGeom>
                <a:solidFill>
                  <a:srgbClr val="ACDA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23" name="Google Shape;1323;p32"/>
                <p:cNvSpPr/>
                <p:nvPr/>
              </p:nvSpPr>
              <p:spPr>
                <a:xfrm>
                  <a:off x="3700" y="2781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0" extrusionOk="0">
                      <a:moveTo>
                        <a:pt x="0" y="477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1"/>
                      </a:lnTo>
                      <a:lnTo>
                        <a:pt x="9" y="490"/>
                      </a:lnTo>
                      <a:lnTo>
                        <a:pt x="3" y="483"/>
                      </a:lnTo>
                      <a:lnTo>
                        <a:pt x="0" y="477"/>
                      </a:lnTo>
                      <a:close/>
                    </a:path>
                  </a:pathLst>
                </a:custGeom>
                <a:solidFill>
                  <a:srgbClr val="ACDA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24" name="Google Shape;1324;p32"/>
                <p:cNvSpPr/>
                <p:nvPr/>
              </p:nvSpPr>
              <p:spPr>
                <a:xfrm>
                  <a:off x="3702" y="2784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9" extrusionOk="0">
                      <a:moveTo>
                        <a:pt x="0" y="477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489"/>
                      </a:lnTo>
                      <a:lnTo>
                        <a:pt x="6" y="484"/>
                      </a:lnTo>
                      <a:lnTo>
                        <a:pt x="0" y="477"/>
                      </a:lnTo>
                      <a:close/>
                    </a:path>
                  </a:pathLst>
                </a:custGeom>
                <a:solidFill>
                  <a:srgbClr val="ACDA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25" name="Google Shape;1325;p32"/>
                <p:cNvSpPr/>
                <p:nvPr/>
              </p:nvSpPr>
              <p:spPr>
                <a:xfrm>
                  <a:off x="3704" y="2787"/>
                  <a:ext cx="4" cy="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90" extrusionOk="0">
                      <a:moveTo>
                        <a:pt x="0" y="479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7" y="11"/>
                      </a:lnTo>
                      <a:lnTo>
                        <a:pt x="7" y="490"/>
                      </a:lnTo>
                      <a:lnTo>
                        <a:pt x="3" y="484"/>
                      </a:lnTo>
                      <a:lnTo>
                        <a:pt x="0" y="479"/>
                      </a:lnTo>
                      <a:close/>
                    </a:path>
                  </a:pathLst>
                </a:custGeom>
                <a:solidFill>
                  <a:srgbClr val="AB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26" name="Google Shape;1326;p32"/>
                <p:cNvSpPr/>
                <p:nvPr/>
              </p:nvSpPr>
              <p:spPr>
                <a:xfrm>
                  <a:off x="3706" y="2789"/>
                  <a:ext cx="5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1" extrusionOk="0">
                      <a:moveTo>
                        <a:pt x="0" y="478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0"/>
                      </a:lnTo>
                      <a:lnTo>
                        <a:pt x="9" y="491"/>
                      </a:lnTo>
                      <a:lnTo>
                        <a:pt x="4" y="484"/>
                      </a:lnTo>
                      <a:lnTo>
                        <a:pt x="0" y="478"/>
                      </a:lnTo>
                      <a:close/>
                    </a:path>
                  </a:pathLst>
                </a:custGeom>
                <a:solidFill>
                  <a:srgbClr val="AB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27" name="Google Shape;1327;p32"/>
                <p:cNvSpPr/>
                <p:nvPr/>
              </p:nvSpPr>
              <p:spPr>
                <a:xfrm>
                  <a:off x="3708" y="2792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1" extrusionOk="0">
                      <a:moveTo>
                        <a:pt x="0" y="479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491"/>
                      </a:lnTo>
                      <a:lnTo>
                        <a:pt x="5" y="486"/>
                      </a:lnTo>
                      <a:lnTo>
                        <a:pt x="0" y="479"/>
                      </a:lnTo>
                      <a:close/>
                    </a:path>
                  </a:pathLst>
                </a:custGeom>
                <a:solidFill>
                  <a:srgbClr val="A9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28" name="Google Shape;1328;p32"/>
                <p:cNvSpPr/>
                <p:nvPr/>
              </p:nvSpPr>
              <p:spPr>
                <a:xfrm>
                  <a:off x="3711" y="2795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2" extrusionOk="0">
                      <a:moveTo>
                        <a:pt x="0" y="481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492"/>
                      </a:lnTo>
                      <a:lnTo>
                        <a:pt x="4" y="486"/>
                      </a:lnTo>
                      <a:lnTo>
                        <a:pt x="0" y="481"/>
                      </a:lnTo>
                      <a:close/>
                    </a:path>
                  </a:pathLst>
                </a:custGeom>
                <a:solidFill>
                  <a:srgbClr val="A9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29" name="Google Shape;1329;p32"/>
                <p:cNvSpPr/>
                <p:nvPr/>
              </p:nvSpPr>
              <p:spPr>
                <a:xfrm>
                  <a:off x="3712" y="2797"/>
                  <a:ext cx="5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3" extrusionOk="0">
                      <a:moveTo>
                        <a:pt x="0" y="480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493"/>
                      </a:lnTo>
                      <a:lnTo>
                        <a:pt x="5" y="486"/>
                      </a:lnTo>
                      <a:lnTo>
                        <a:pt x="0" y="480"/>
                      </a:lnTo>
                      <a:close/>
                    </a:path>
                  </a:pathLst>
                </a:custGeom>
                <a:solidFill>
                  <a:srgbClr val="A9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30" name="Google Shape;1330;p32"/>
                <p:cNvSpPr/>
                <p:nvPr/>
              </p:nvSpPr>
              <p:spPr>
                <a:xfrm>
                  <a:off x="3715" y="2800"/>
                  <a:ext cx="4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93" extrusionOk="0">
                      <a:moveTo>
                        <a:pt x="0" y="481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11"/>
                      </a:lnTo>
                      <a:lnTo>
                        <a:pt x="7" y="493"/>
                      </a:lnTo>
                      <a:lnTo>
                        <a:pt x="4" y="488"/>
                      </a:lnTo>
                      <a:lnTo>
                        <a:pt x="0" y="481"/>
                      </a:lnTo>
                      <a:close/>
                    </a:path>
                  </a:pathLst>
                </a:custGeom>
                <a:solidFill>
                  <a:srgbClr val="A8D8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31" name="Google Shape;1331;p32"/>
                <p:cNvSpPr/>
                <p:nvPr/>
              </p:nvSpPr>
              <p:spPr>
                <a:xfrm>
                  <a:off x="3717" y="2803"/>
                  <a:ext cx="4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3" extrusionOk="0">
                      <a:moveTo>
                        <a:pt x="0" y="482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0"/>
                      </a:lnTo>
                      <a:lnTo>
                        <a:pt x="9" y="493"/>
                      </a:lnTo>
                      <a:lnTo>
                        <a:pt x="3" y="487"/>
                      </a:lnTo>
                      <a:lnTo>
                        <a:pt x="0" y="482"/>
                      </a:lnTo>
                      <a:close/>
                    </a:path>
                  </a:pathLst>
                </a:custGeom>
                <a:solidFill>
                  <a:srgbClr val="A8D8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32" name="Google Shape;1332;p32"/>
                <p:cNvSpPr/>
                <p:nvPr/>
              </p:nvSpPr>
              <p:spPr>
                <a:xfrm>
                  <a:off x="3719" y="2805"/>
                  <a:ext cx="4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3" extrusionOk="0">
                      <a:moveTo>
                        <a:pt x="0" y="482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493"/>
                      </a:lnTo>
                      <a:lnTo>
                        <a:pt x="6" y="488"/>
                      </a:lnTo>
                      <a:lnTo>
                        <a:pt x="0" y="482"/>
                      </a:lnTo>
                      <a:close/>
                    </a:path>
                  </a:pathLst>
                </a:custGeom>
                <a:solidFill>
                  <a:srgbClr val="A6D8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33" name="Google Shape;1333;p32"/>
                <p:cNvSpPr/>
                <p:nvPr/>
              </p:nvSpPr>
              <p:spPr>
                <a:xfrm>
                  <a:off x="3721" y="2808"/>
                  <a:ext cx="4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95" extrusionOk="0">
                      <a:moveTo>
                        <a:pt x="0" y="483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7" y="11"/>
                      </a:lnTo>
                      <a:lnTo>
                        <a:pt x="7" y="495"/>
                      </a:lnTo>
                      <a:lnTo>
                        <a:pt x="3" y="488"/>
                      </a:lnTo>
                      <a:lnTo>
                        <a:pt x="0" y="483"/>
                      </a:lnTo>
                      <a:close/>
                    </a:path>
                  </a:pathLst>
                </a:custGeom>
                <a:solidFill>
                  <a:srgbClr val="A6D8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34" name="Google Shape;1334;p32"/>
                <p:cNvSpPr/>
                <p:nvPr/>
              </p:nvSpPr>
              <p:spPr>
                <a:xfrm>
                  <a:off x="3723" y="2811"/>
                  <a:ext cx="5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5" extrusionOk="0">
                      <a:moveTo>
                        <a:pt x="0" y="482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0"/>
                      </a:lnTo>
                      <a:lnTo>
                        <a:pt x="9" y="495"/>
                      </a:lnTo>
                      <a:lnTo>
                        <a:pt x="4" y="489"/>
                      </a:lnTo>
                      <a:lnTo>
                        <a:pt x="0" y="482"/>
                      </a:lnTo>
                      <a:close/>
                    </a:path>
                  </a:pathLst>
                </a:custGeom>
                <a:solidFill>
                  <a:srgbClr val="A6D8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35" name="Google Shape;1335;p32"/>
                <p:cNvSpPr/>
                <p:nvPr/>
              </p:nvSpPr>
              <p:spPr>
                <a:xfrm>
                  <a:off x="3725" y="2814"/>
                  <a:ext cx="4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5" extrusionOk="0">
                      <a:moveTo>
                        <a:pt x="0" y="484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9"/>
                      </a:lnTo>
                      <a:lnTo>
                        <a:pt x="9" y="495"/>
                      </a:lnTo>
                      <a:lnTo>
                        <a:pt x="5" y="490"/>
                      </a:lnTo>
                      <a:lnTo>
                        <a:pt x="0" y="484"/>
                      </a:lnTo>
                      <a:close/>
                    </a:path>
                  </a:pathLst>
                </a:custGeom>
                <a:solidFill>
                  <a:srgbClr val="A5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36" name="Google Shape;1336;p32"/>
                <p:cNvSpPr/>
                <p:nvPr/>
              </p:nvSpPr>
              <p:spPr>
                <a:xfrm>
                  <a:off x="3728" y="2816"/>
                  <a:ext cx="3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95" extrusionOk="0">
                      <a:moveTo>
                        <a:pt x="0" y="485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7" y="9"/>
                      </a:lnTo>
                      <a:lnTo>
                        <a:pt x="7" y="495"/>
                      </a:lnTo>
                      <a:lnTo>
                        <a:pt x="4" y="490"/>
                      </a:lnTo>
                      <a:lnTo>
                        <a:pt x="0" y="485"/>
                      </a:lnTo>
                      <a:close/>
                    </a:path>
                  </a:pathLst>
                </a:custGeom>
                <a:solidFill>
                  <a:srgbClr val="A5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37" name="Google Shape;1337;p32"/>
                <p:cNvSpPr/>
                <p:nvPr/>
              </p:nvSpPr>
              <p:spPr>
                <a:xfrm>
                  <a:off x="3729" y="2818"/>
                  <a:ext cx="5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7" extrusionOk="0">
                      <a:moveTo>
                        <a:pt x="0" y="486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1"/>
                      </a:lnTo>
                      <a:lnTo>
                        <a:pt x="9" y="497"/>
                      </a:lnTo>
                      <a:lnTo>
                        <a:pt x="5" y="491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A4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38" name="Google Shape;1338;p32"/>
                <p:cNvSpPr/>
                <p:nvPr/>
              </p:nvSpPr>
              <p:spPr>
                <a:xfrm>
                  <a:off x="3731" y="2821"/>
                  <a:ext cx="5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9" extrusionOk="0">
                      <a:moveTo>
                        <a:pt x="0" y="486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9" y="11"/>
                      </a:lnTo>
                      <a:lnTo>
                        <a:pt x="9" y="499"/>
                      </a:lnTo>
                      <a:lnTo>
                        <a:pt x="6" y="492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A4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39" name="Google Shape;1339;p32"/>
                <p:cNvSpPr/>
                <p:nvPr/>
              </p:nvSpPr>
              <p:spPr>
                <a:xfrm>
                  <a:off x="3734" y="2823"/>
                  <a:ext cx="4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8" extrusionOk="0">
                      <a:moveTo>
                        <a:pt x="0" y="486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1"/>
                      </a:lnTo>
                      <a:lnTo>
                        <a:pt x="9" y="498"/>
                      </a:lnTo>
                      <a:lnTo>
                        <a:pt x="3" y="493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A4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40" name="Google Shape;1340;p32"/>
                <p:cNvSpPr/>
                <p:nvPr/>
              </p:nvSpPr>
              <p:spPr>
                <a:xfrm>
                  <a:off x="3736" y="2826"/>
                  <a:ext cx="4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9" extrusionOk="0">
                      <a:moveTo>
                        <a:pt x="0" y="488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9" y="11"/>
                      </a:lnTo>
                      <a:lnTo>
                        <a:pt x="9" y="499"/>
                      </a:lnTo>
                      <a:lnTo>
                        <a:pt x="6" y="493"/>
                      </a:lnTo>
                      <a:lnTo>
                        <a:pt x="0" y="488"/>
                      </a:lnTo>
                      <a:close/>
                    </a:path>
                  </a:pathLst>
                </a:custGeom>
                <a:solidFill>
                  <a:srgbClr val="A2D6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41" name="Google Shape;1341;p32"/>
                <p:cNvSpPr/>
                <p:nvPr/>
              </p:nvSpPr>
              <p:spPr>
                <a:xfrm>
                  <a:off x="3738" y="2829"/>
                  <a:ext cx="4" cy="2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98" extrusionOk="0">
                      <a:moveTo>
                        <a:pt x="0" y="487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10"/>
                      </a:lnTo>
                      <a:lnTo>
                        <a:pt x="7" y="498"/>
                      </a:lnTo>
                      <a:lnTo>
                        <a:pt x="3" y="493"/>
                      </a:lnTo>
                      <a:lnTo>
                        <a:pt x="0" y="487"/>
                      </a:lnTo>
                      <a:close/>
                    </a:path>
                  </a:pathLst>
                </a:custGeom>
                <a:solidFill>
                  <a:srgbClr val="A2D6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42" name="Google Shape;1342;p32"/>
                <p:cNvSpPr/>
                <p:nvPr/>
              </p:nvSpPr>
              <p:spPr>
                <a:xfrm>
                  <a:off x="3740" y="2831"/>
                  <a:ext cx="5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8" extrusionOk="0">
                      <a:moveTo>
                        <a:pt x="0" y="488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9"/>
                      </a:lnTo>
                      <a:lnTo>
                        <a:pt x="9" y="498"/>
                      </a:lnTo>
                      <a:lnTo>
                        <a:pt x="7" y="497"/>
                      </a:lnTo>
                      <a:lnTo>
                        <a:pt x="6" y="493"/>
                      </a:lnTo>
                      <a:lnTo>
                        <a:pt x="2" y="491"/>
                      </a:lnTo>
                      <a:lnTo>
                        <a:pt x="0" y="488"/>
                      </a:lnTo>
                      <a:close/>
                    </a:path>
                  </a:pathLst>
                </a:custGeom>
                <a:solidFill>
                  <a:srgbClr val="A1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43" name="Google Shape;1343;p32"/>
                <p:cNvSpPr/>
                <p:nvPr/>
              </p:nvSpPr>
              <p:spPr>
                <a:xfrm>
                  <a:off x="3742" y="2834"/>
                  <a:ext cx="4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9" extrusionOk="0">
                      <a:moveTo>
                        <a:pt x="0" y="488"/>
                      </a:moveTo>
                      <a:lnTo>
                        <a:pt x="0" y="0"/>
                      </a:lnTo>
                      <a:lnTo>
                        <a:pt x="5" y="4"/>
                      </a:lnTo>
                      <a:lnTo>
                        <a:pt x="9" y="9"/>
                      </a:lnTo>
                      <a:lnTo>
                        <a:pt x="9" y="499"/>
                      </a:lnTo>
                      <a:lnTo>
                        <a:pt x="5" y="493"/>
                      </a:lnTo>
                      <a:lnTo>
                        <a:pt x="2" y="488"/>
                      </a:lnTo>
                      <a:lnTo>
                        <a:pt x="2" y="488"/>
                      </a:lnTo>
                      <a:lnTo>
                        <a:pt x="0" y="488"/>
                      </a:lnTo>
                      <a:close/>
                    </a:path>
                  </a:pathLst>
                </a:custGeom>
                <a:solidFill>
                  <a:srgbClr val="A1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44" name="Google Shape;1344;p32"/>
                <p:cNvSpPr/>
                <p:nvPr/>
              </p:nvSpPr>
              <p:spPr>
                <a:xfrm>
                  <a:off x="3745" y="2836"/>
                  <a:ext cx="3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00" extrusionOk="0">
                      <a:moveTo>
                        <a:pt x="0" y="489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7" y="11"/>
                      </a:lnTo>
                      <a:lnTo>
                        <a:pt x="7" y="500"/>
                      </a:lnTo>
                      <a:lnTo>
                        <a:pt x="4" y="495"/>
                      </a:lnTo>
                      <a:lnTo>
                        <a:pt x="0" y="489"/>
                      </a:lnTo>
                      <a:close/>
                    </a:path>
                  </a:pathLst>
                </a:custGeom>
                <a:solidFill>
                  <a:srgbClr val="A1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45" name="Google Shape;1345;p32"/>
                <p:cNvSpPr/>
                <p:nvPr/>
              </p:nvSpPr>
              <p:spPr>
                <a:xfrm>
                  <a:off x="3746" y="2839"/>
                  <a:ext cx="5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1" extrusionOk="0">
                      <a:moveTo>
                        <a:pt x="0" y="490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1"/>
                      </a:lnTo>
                      <a:lnTo>
                        <a:pt x="9" y="501"/>
                      </a:lnTo>
                      <a:lnTo>
                        <a:pt x="3" y="495"/>
                      </a:lnTo>
                      <a:lnTo>
                        <a:pt x="0" y="490"/>
                      </a:lnTo>
                      <a:close/>
                    </a:path>
                  </a:pathLst>
                </a:custGeom>
                <a:solidFill>
                  <a:srgbClr val="9F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46" name="Google Shape;1346;p32"/>
                <p:cNvSpPr/>
                <p:nvPr/>
              </p:nvSpPr>
              <p:spPr>
                <a:xfrm>
                  <a:off x="3748" y="2841"/>
                  <a:ext cx="5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0" extrusionOk="0">
                      <a:moveTo>
                        <a:pt x="0" y="489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0"/>
                      </a:lnTo>
                      <a:lnTo>
                        <a:pt x="9" y="500"/>
                      </a:lnTo>
                      <a:lnTo>
                        <a:pt x="6" y="495"/>
                      </a:lnTo>
                      <a:lnTo>
                        <a:pt x="0" y="489"/>
                      </a:lnTo>
                      <a:close/>
                    </a:path>
                  </a:pathLst>
                </a:custGeom>
                <a:solidFill>
                  <a:srgbClr val="9F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47" name="Google Shape;1347;p32"/>
                <p:cNvSpPr/>
                <p:nvPr/>
              </p:nvSpPr>
              <p:spPr>
                <a:xfrm>
                  <a:off x="3751" y="2844"/>
                  <a:ext cx="4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0" extrusionOk="0">
                      <a:moveTo>
                        <a:pt x="0" y="490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1"/>
                      </a:lnTo>
                      <a:lnTo>
                        <a:pt x="9" y="500"/>
                      </a:lnTo>
                      <a:lnTo>
                        <a:pt x="3" y="495"/>
                      </a:lnTo>
                      <a:lnTo>
                        <a:pt x="0" y="490"/>
                      </a:lnTo>
                      <a:close/>
                    </a:path>
                  </a:pathLst>
                </a:custGeom>
                <a:solidFill>
                  <a:srgbClr val="9ED4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48" name="Google Shape;1348;p32"/>
                <p:cNvSpPr/>
                <p:nvPr/>
              </p:nvSpPr>
              <p:spPr>
                <a:xfrm>
                  <a:off x="3753" y="2847"/>
                  <a:ext cx="4" cy="2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2" extrusionOk="0">
                      <a:moveTo>
                        <a:pt x="0" y="490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9" y="9"/>
                      </a:lnTo>
                      <a:lnTo>
                        <a:pt x="9" y="502"/>
                      </a:lnTo>
                      <a:lnTo>
                        <a:pt x="6" y="495"/>
                      </a:lnTo>
                      <a:lnTo>
                        <a:pt x="0" y="490"/>
                      </a:lnTo>
                      <a:close/>
                    </a:path>
                  </a:pathLst>
                </a:custGeom>
                <a:solidFill>
                  <a:srgbClr val="9ED4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49" name="Google Shape;1349;p32"/>
                <p:cNvSpPr/>
                <p:nvPr/>
              </p:nvSpPr>
              <p:spPr>
                <a:xfrm>
                  <a:off x="3755" y="2849"/>
                  <a:ext cx="4" cy="2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02" extrusionOk="0">
                      <a:moveTo>
                        <a:pt x="0" y="489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7" y="9"/>
                      </a:lnTo>
                      <a:lnTo>
                        <a:pt x="7" y="502"/>
                      </a:lnTo>
                      <a:lnTo>
                        <a:pt x="3" y="496"/>
                      </a:lnTo>
                      <a:lnTo>
                        <a:pt x="0" y="489"/>
                      </a:lnTo>
                      <a:close/>
                    </a:path>
                  </a:pathLst>
                </a:custGeom>
                <a:solidFill>
                  <a:srgbClr val="9ED4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50" name="Google Shape;1350;p32"/>
                <p:cNvSpPr/>
                <p:nvPr/>
              </p:nvSpPr>
              <p:spPr>
                <a:xfrm>
                  <a:off x="3757" y="2851"/>
                  <a:ext cx="5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4" extrusionOk="0">
                      <a:moveTo>
                        <a:pt x="0" y="493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504"/>
                      </a:lnTo>
                      <a:lnTo>
                        <a:pt x="4" y="499"/>
                      </a:lnTo>
                      <a:lnTo>
                        <a:pt x="0" y="493"/>
                      </a:lnTo>
                      <a:close/>
                    </a:path>
                  </a:pathLst>
                </a:custGeom>
                <a:solidFill>
                  <a:srgbClr val="9DD4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51" name="Google Shape;1351;p32"/>
                <p:cNvSpPr/>
                <p:nvPr/>
              </p:nvSpPr>
              <p:spPr>
                <a:xfrm>
                  <a:off x="3759" y="2854"/>
                  <a:ext cx="4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4" extrusionOk="0">
                      <a:moveTo>
                        <a:pt x="0" y="493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0"/>
                      </a:lnTo>
                      <a:lnTo>
                        <a:pt x="9" y="504"/>
                      </a:lnTo>
                      <a:lnTo>
                        <a:pt x="5" y="498"/>
                      </a:lnTo>
                      <a:lnTo>
                        <a:pt x="0" y="493"/>
                      </a:lnTo>
                      <a:close/>
                    </a:path>
                  </a:pathLst>
                </a:custGeom>
                <a:solidFill>
                  <a:srgbClr val="9DD4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52" name="Google Shape;1352;p32"/>
                <p:cNvSpPr/>
                <p:nvPr/>
              </p:nvSpPr>
              <p:spPr>
                <a:xfrm>
                  <a:off x="3762" y="2857"/>
                  <a:ext cx="3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06" extrusionOk="0">
                      <a:moveTo>
                        <a:pt x="0" y="493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8" y="9"/>
                      </a:lnTo>
                      <a:lnTo>
                        <a:pt x="8" y="506"/>
                      </a:lnTo>
                      <a:lnTo>
                        <a:pt x="4" y="499"/>
                      </a:lnTo>
                      <a:lnTo>
                        <a:pt x="0" y="493"/>
                      </a:lnTo>
                      <a:close/>
                    </a:path>
                  </a:pathLst>
                </a:custGeom>
                <a:solidFill>
                  <a:srgbClr val="9BD3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53" name="Google Shape;1353;p32"/>
                <p:cNvSpPr/>
                <p:nvPr/>
              </p:nvSpPr>
              <p:spPr>
                <a:xfrm>
                  <a:off x="3763" y="2859"/>
                  <a:ext cx="5" cy="2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6" extrusionOk="0">
                      <a:moveTo>
                        <a:pt x="0" y="494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9" y="9"/>
                      </a:lnTo>
                      <a:lnTo>
                        <a:pt x="9" y="506"/>
                      </a:lnTo>
                      <a:lnTo>
                        <a:pt x="4" y="501"/>
                      </a:lnTo>
                      <a:lnTo>
                        <a:pt x="0" y="494"/>
                      </a:lnTo>
                      <a:close/>
                    </a:path>
                  </a:pathLst>
                </a:custGeom>
                <a:solidFill>
                  <a:srgbClr val="9BD3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54" name="Google Shape;1354;p32"/>
                <p:cNvSpPr/>
                <p:nvPr/>
              </p:nvSpPr>
              <p:spPr>
                <a:xfrm>
                  <a:off x="3765" y="2861"/>
                  <a:ext cx="5" cy="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08" extrusionOk="0">
                      <a:moveTo>
                        <a:pt x="0" y="497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8" y="11"/>
                      </a:lnTo>
                      <a:lnTo>
                        <a:pt x="8" y="508"/>
                      </a:lnTo>
                      <a:lnTo>
                        <a:pt x="5" y="502"/>
                      </a:lnTo>
                      <a:lnTo>
                        <a:pt x="0" y="497"/>
                      </a:lnTo>
                      <a:close/>
                    </a:path>
                  </a:pathLst>
                </a:custGeom>
                <a:solidFill>
                  <a:srgbClr val="9BD3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55" name="Google Shape;1355;p32"/>
                <p:cNvSpPr/>
                <p:nvPr/>
              </p:nvSpPr>
              <p:spPr>
                <a:xfrm>
                  <a:off x="3768" y="2864"/>
                  <a:ext cx="4" cy="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0" extrusionOk="0">
                      <a:moveTo>
                        <a:pt x="0" y="497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1"/>
                      </a:lnTo>
                      <a:lnTo>
                        <a:pt x="9" y="510"/>
                      </a:lnTo>
                      <a:lnTo>
                        <a:pt x="3" y="503"/>
                      </a:lnTo>
                      <a:lnTo>
                        <a:pt x="0" y="497"/>
                      </a:lnTo>
                      <a:close/>
                    </a:path>
                  </a:pathLst>
                </a:custGeom>
                <a:solidFill>
                  <a:srgbClr val="9AD3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56" name="Google Shape;1356;p32"/>
                <p:cNvSpPr/>
                <p:nvPr/>
              </p:nvSpPr>
              <p:spPr>
                <a:xfrm>
                  <a:off x="3770" y="2866"/>
                  <a:ext cx="4" cy="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9" extrusionOk="0">
                      <a:moveTo>
                        <a:pt x="0" y="497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9"/>
                      </a:lnTo>
                      <a:lnTo>
                        <a:pt x="9" y="509"/>
                      </a:lnTo>
                      <a:lnTo>
                        <a:pt x="6" y="504"/>
                      </a:lnTo>
                      <a:lnTo>
                        <a:pt x="0" y="497"/>
                      </a:lnTo>
                      <a:close/>
                    </a:path>
                  </a:pathLst>
                </a:custGeom>
                <a:solidFill>
                  <a:srgbClr val="9AD3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57" name="Google Shape;1357;p32"/>
                <p:cNvSpPr/>
                <p:nvPr/>
              </p:nvSpPr>
              <p:spPr>
                <a:xfrm>
                  <a:off x="3772" y="2869"/>
                  <a:ext cx="4" cy="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09" extrusionOk="0">
                      <a:moveTo>
                        <a:pt x="0" y="499"/>
                      </a:moveTo>
                      <a:lnTo>
                        <a:pt x="0" y="0"/>
                      </a:lnTo>
                      <a:lnTo>
                        <a:pt x="3" y="4"/>
                      </a:lnTo>
                      <a:lnTo>
                        <a:pt x="7" y="9"/>
                      </a:lnTo>
                      <a:lnTo>
                        <a:pt x="7" y="509"/>
                      </a:lnTo>
                      <a:lnTo>
                        <a:pt x="3" y="504"/>
                      </a:lnTo>
                      <a:lnTo>
                        <a:pt x="0" y="499"/>
                      </a:lnTo>
                      <a:close/>
                    </a:path>
                  </a:pathLst>
                </a:custGeom>
                <a:solidFill>
                  <a:srgbClr val="98D2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58" name="Google Shape;1358;p32"/>
                <p:cNvSpPr/>
                <p:nvPr/>
              </p:nvSpPr>
              <p:spPr>
                <a:xfrm>
                  <a:off x="3774" y="2871"/>
                  <a:ext cx="5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1" extrusionOk="0">
                      <a:moveTo>
                        <a:pt x="0" y="500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1"/>
                      </a:lnTo>
                      <a:lnTo>
                        <a:pt x="9" y="511"/>
                      </a:lnTo>
                      <a:lnTo>
                        <a:pt x="4" y="505"/>
                      </a:lnTo>
                      <a:lnTo>
                        <a:pt x="0" y="500"/>
                      </a:lnTo>
                      <a:close/>
                    </a:path>
                  </a:pathLst>
                </a:custGeom>
                <a:solidFill>
                  <a:srgbClr val="98D2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359" name="Google Shape;1359;p32"/>
              <p:cNvGrpSpPr/>
              <p:nvPr/>
            </p:nvGrpSpPr>
            <p:grpSpPr>
              <a:xfrm>
                <a:off x="3684" y="2325"/>
                <a:ext cx="360" cy="879"/>
                <a:chOff x="3684" y="2325"/>
                <a:chExt cx="360" cy="879"/>
              </a:xfrm>
            </p:grpSpPr>
            <p:sp>
              <p:nvSpPr>
                <p:cNvPr id="1360" name="Google Shape;1360;p32"/>
                <p:cNvSpPr/>
                <p:nvPr/>
              </p:nvSpPr>
              <p:spPr>
                <a:xfrm>
                  <a:off x="3776" y="2874"/>
                  <a:ext cx="4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1" extrusionOk="0">
                      <a:moveTo>
                        <a:pt x="0" y="500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9"/>
                      </a:lnTo>
                      <a:lnTo>
                        <a:pt x="9" y="511"/>
                      </a:lnTo>
                      <a:lnTo>
                        <a:pt x="5" y="506"/>
                      </a:lnTo>
                      <a:lnTo>
                        <a:pt x="0" y="500"/>
                      </a:lnTo>
                      <a:close/>
                    </a:path>
                  </a:pathLst>
                </a:custGeom>
                <a:solidFill>
                  <a:srgbClr val="98D2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61" name="Google Shape;1361;p32"/>
                <p:cNvSpPr/>
                <p:nvPr/>
              </p:nvSpPr>
              <p:spPr>
                <a:xfrm>
                  <a:off x="3779" y="2876"/>
                  <a:ext cx="3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12" extrusionOk="0">
                      <a:moveTo>
                        <a:pt x="0" y="500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8" y="9"/>
                      </a:lnTo>
                      <a:lnTo>
                        <a:pt x="8" y="512"/>
                      </a:lnTo>
                      <a:lnTo>
                        <a:pt x="4" y="505"/>
                      </a:lnTo>
                      <a:lnTo>
                        <a:pt x="0" y="500"/>
                      </a:lnTo>
                      <a:close/>
                    </a:path>
                  </a:pathLst>
                </a:custGeom>
                <a:solidFill>
                  <a:srgbClr val="96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62" name="Google Shape;1362;p32"/>
                <p:cNvSpPr/>
                <p:nvPr/>
              </p:nvSpPr>
              <p:spPr>
                <a:xfrm>
                  <a:off x="3780" y="2878"/>
                  <a:ext cx="5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5" extrusionOk="0">
                      <a:moveTo>
                        <a:pt x="0" y="502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515"/>
                      </a:lnTo>
                      <a:lnTo>
                        <a:pt x="4" y="509"/>
                      </a:lnTo>
                      <a:lnTo>
                        <a:pt x="0" y="502"/>
                      </a:lnTo>
                      <a:close/>
                    </a:path>
                  </a:pathLst>
                </a:custGeom>
                <a:solidFill>
                  <a:srgbClr val="96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63" name="Google Shape;1363;p32"/>
                <p:cNvSpPr/>
                <p:nvPr/>
              </p:nvSpPr>
              <p:spPr>
                <a:xfrm>
                  <a:off x="3782" y="2881"/>
                  <a:ext cx="5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4" extrusionOk="0">
                      <a:moveTo>
                        <a:pt x="0" y="503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8"/>
                      </a:lnTo>
                      <a:lnTo>
                        <a:pt x="9" y="514"/>
                      </a:lnTo>
                      <a:lnTo>
                        <a:pt x="5" y="509"/>
                      </a:lnTo>
                      <a:lnTo>
                        <a:pt x="0" y="503"/>
                      </a:lnTo>
                      <a:close/>
                    </a:path>
                  </a:pathLst>
                </a:custGeom>
                <a:solidFill>
                  <a:srgbClr val="95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64" name="Google Shape;1364;p32"/>
                <p:cNvSpPr/>
                <p:nvPr/>
              </p:nvSpPr>
              <p:spPr>
                <a:xfrm>
                  <a:off x="3785" y="2883"/>
                  <a:ext cx="4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5" extrusionOk="0">
                      <a:moveTo>
                        <a:pt x="0" y="504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9" y="9"/>
                      </a:lnTo>
                      <a:lnTo>
                        <a:pt x="9" y="515"/>
                      </a:lnTo>
                      <a:lnTo>
                        <a:pt x="4" y="509"/>
                      </a:lnTo>
                      <a:lnTo>
                        <a:pt x="0" y="504"/>
                      </a:lnTo>
                      <a:close/>
                    </a:path>
                  </a:pathLst>
                </a:custGeom>
                <a:solidFill>
                  <a:srgbClr val="95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65" name="Google Shape;1365;p32"/>
                <p:cNvSpPr/>
                <p:nvPr/>
              </p:nvSpPr>
              <p:spPr>
                <a:xfrm>
                  <a:off x="3787" y="2885"/>
                  <a:ext cx="4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17" extrusionOk="0">
                      <a:moveTo>
                        <a:pt x="0" y="506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8" y="11"/>
                      </a:lnTo>
                      <a:lnTo>
                        <a:pt x="8" y="517"/>
                      </a:lnTo>
                      <a:lnTo>
                        <a:pt x="5" y="512"/>
                      </a:lnTo>
                      <a:lnTo>
                        <a:pt x="0" y="506"/>
                      </a:lnTo>
                      <a:close/>
                    </a:path>
                  </a:pathLst>
                </a:custGeom>
                <a:solidFill>
                  <a:srgbClr val="95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66" name="Google Shape;1366;p32"/>
                <p:cNvSpPr/>
                <p:nvPr/>
              </p:nvSpPr>
              <p:spPr>
                <a:xfrm>
                  <a:off x="3789" y="2888"/>
                  <a:ext cx="4" cy="2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16" extrusionOk="0">
                      <a:moveTo>
                        <a:pt x="0" y="506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9"/>
                      </a:lnTo>
                      <a:lnTo>
                        <a:pt x="7" y="516"/>
                      </a:lnTo>
                      <a:lnTo>
                        <a:pt x="3" y="511"/>
                      </a:lnTo>
                      <a:lnTo>
                        <a:pt x="0" y="506"/>
                      </a:lnTo>
                      <a:close/>
                    </a:path>
                  </a:pathLst>
                </a:custGeom>
                <a:solidFill>
                  <a:srgbClr val="94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67" name="Google Shape;1367;p32"/>
                <p:cNvSpPr/>
                <p:nvPr/>
              </p:nvSpPr>
              <p:spPr>
                <a:xfrm>
                  <a:off x="3791" y="2891"/>
                  <a:ext cx="5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7" extrusionOk="0">
                      <a:moveTo>
                        <a:pt x="0" y="506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9" y="9"/>
                      </a:lnTo>
                      <a:lnTo>
                        <a:pt x="9" y="517"/>
                      </a:lnTo>
                      <a:lnTo>
                        <a:pt x="4" y="511"/>
                      </a:lnTo>
                      <a:lnTo>
                        <a:pt x="0" y="506"/>
                      </a:lnTo>
                      <a:close/>
                    </a:path>
                  </a:pathLst>
                </a:custGeom>
                <a:solidFill>
                  <a:srgbClr val="94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68" name="Google Shape;1368;p32"/>
                <p:cNvSpPr/>
                <p:nvPr/>
              </p:nvSpPr>
              <p:spPr>
                <a:xfrm>
                  <a:off x="3793" y="2892"/>
                  <a:ext cx="5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8" extrusionOk="0">
                      <a:moveTo>
                        <a:pt x="0" y="507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518"/>
                      </a:lnTo>
                      <a:lnTo>
                        <a:pt x="5" y="513"/>
                      </a:lnTo>
                      <a:lnTo>
                        <a:pt x="0" y="507"/>
                      </a:lnTo>
                      <a:close/>
                    </a:path>
                  </a:pathLst>
                </a:custGeom>
                <a:solidFill>
                  <a:srgbClr val="93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69" name="Google Shape;1369;p32"/>
                <p:cNvSpPr/>
                <p:nvPr/>
              </p:nvSpPr>
              <p:spPr>
                <a:xfrm>
                  <a:off x="3796" y="2895"/>
                  <a:ext cx="3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18" extrusionOk="0">
                      <a:moveTo>
                        <a:pt x="0" y="508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8" y="9"/>
                      </a:lnTo>
                      <a:lnTo>
                        <a:pt x="8" y="518"/>
                      </a:lnTo>
                      <a:lnTo>
                        <a:pt x="4" y="513"/>
                      </a:lnTo>
                      <a:lnTo>
                        <a:pt x="0" y="508"/>
                      </a:lnTo>
                      <a:close/>
                    </a:path>
                  </a:pathLst>
                </a:custGeom>
                <a:solidFill>
                  <a:srgbClr val="93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70" name="Google Shape;1370;p32"/>
                <p:cNvSpPr/>
                <p:nvPr/>
              </p:nvSpPr>
              <p:spPr>
                <a:xfrm>
                  <a:off x="3798" y="2898"/>
                  <a:ext cx="4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8" extrusionOk="0">
                      <a:moveTo>
                        <a:pt x="0" y="507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9" y="9"/>
                      </a:lnTo>
                      <a:lnTo>
                        <a:pt x="9" y="518"/>
                      </a:lnTo>
                      <a:lnTo>
                        <a:pt x="4" y="512"/>
                      </a:lnTo>
                      <a:lnTo>
                        <a:pt x="0" y="507"/>
                      </a:lnTo>
                      <a:close/>
                    </a:path>
                  </a:pathLst>
                </a:custGeom>
                <a:solidFill>
                  <a:srgbClr val="93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71" name="Google Shape;1371;p32"/>
                <p:cNvSpPr/>
                <p:nvPr/>
              </p:nvSpPr>
              <p:spPr>
                <a:xfrm>
                  <a:off x="3799" y="2900"/>
                  <a:ext cx="5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09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9"/>
                      </a:lnTo>
                      <a:lnTo>
                        <a:pt x="9" y="520"/>
                      </a:lnTo>
                      <a:lnTo>
                        <a:pt x="5" y="515"/>
                      </a:lnTo>
                      <a:lnTo>
                        <a:pt x="0" y="509"/>
                      </a:lnTo>
                      <a:close/>
                    </a:path>
                  </a:pathLst>
                </a:custGeom>
                <a:solidFill>
                  <a:srgbClr val="92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72" name="Google Shape;1372;p32"/>
                <p:cNvSpPr/>
                <p:nvPr/>
              </p:nvSpPr>
              <p:spPr>
                <a:xfrm>
                  <a:off x="3802" y="2902"/>
                  <a:ext cx="4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09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9" y="9"/>
                      </a:lnTo>
                      <a:lnTo>
                        <a:pt x="9" y="520"/>
                      </a:lnTo>
                      <a:lnTo>
                        <a:pt x="4" y="514"/>
                      </a:lnTo>
                      <a:lnTo>
                        <a:pt x="0" y="509"/>
                      </a:lnTo>
                      <a:close/>
                    </a:path>
                  </a:pathLst>
                </a:custGeom>
                <a:solidFill>
                  <a:srgbClr val="92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73" name="Google Shape;1373;p32"/>
                <p:cNvSpPr/>
                <p:nvPr/>
              </p:nvSpPr>
              <p:spPr>
                <a:xfrm>
                  <a:off x="3804" y="2904"/>
                  <a:ext cx="4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2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11"/>
                      </a:lnTo>
                      <a:lnTo>
                        <a:pt x="9" y="522"/>
                      </a:lnTo>
                      <a:lnTo>
                        <a:pt x="5" y="517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91CF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74" name="Google Shape;1374;p32"/>
                <p:cNvSpPr/>
                <p:nvPr/>
              </p:nvSpPr>
              <p:spPr>
                <a:xfrm>
                  <a:off x="3806" y="2907"/>
                  <a:ext cx="4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21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7" y="8"/>
                      </a:lnTo>
                      <a:lnTo>
                        <a:pt x="7" y="521"/>
                      </a:lnTo>
                      <a:lnTo>
                        <a:pt x="4" y="516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91CF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75" name="Google Shape;1375;p32"/>
                <p:cNvSpPr/>
                <p:nvPr/>
              </p:nvSpPr>
              <p:spPr>
                <a:xfrm>
                  <a:off x="3808" y="2909"/>
                  <a:ext cx="5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20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8" y="9"/>
                      </a:lnTo>
                      <a:lnTo>
                        <a:pt x="8" y="520"/>
                      </a:lnTo>
                      <a:lnTo>
                        <a:pt x="3" y="516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91CF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76" name="Google Shape;1376;p32"/>
                <p:cNvSpPr/>
                <p:nvPr/>
              </p:nvSpPr>
              <p:spPr>
                <a:xfrm>
                  <a:off x="3810" y="2911"/>
                  <a:ext cx="5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2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9"/>
                      </a:lnTo>
                      <a:lnTo>
                        <a:pt x="9" y="522"/>
                      </a:lnTo>
                      <a:lnTo>
                        <a:pt x="5" y="517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90CF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77" name="Google Shape;1377;p32"/>
                <p:cNvSpPr/>
                <p:nvPr/>
              </p:nvSpPr>
              <p:spPr>
                <a:xfrm>
                  <a:off x="3813" y="2914"/>
                  <a:ext cx="3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22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8" y="9"/>
                      </a:lnTo>
                      <a:lnTo>
                        <a:pt x="8" y="522"/>
                      </a:lnTo>
                      <a:lnTo>
                        <a:pt x="4" y="516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90CF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78" name="Google Shape;1378;p32"/>
                <p:cNvSpPr/>
                <p:nvPr/>
              </p:nvSpPr>
              <p:spPr>
                <a:xfrm>
                  <a:off x="3815" y="2916"/>
                  <a:ext cx="4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2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9"/>
                      </a:lnTo>
                      <a:lnTo>
                        <a:pt x="9" y="522"/>
                      </a:lnTo>
                      <a:lnTo>
                        <a:pt x="4" y="519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8F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79" name="Google Shape;1379;p32"/>
                <p:cNvSpPr/>
                <p:nvPr/>
              </p:nvSpPr>
              <p:spPr>
                <a:xfrm>
                  <a:off x="3816" y="2918"/>
                  <a:ext cx="5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2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9" y="9"/>
                      </a:lnTo>
                      <a:lnTo>
                        <a:pt x="9" y="522"/>
                      </a:lnTo>
                      <a:lnTo>
                        <a:pt x="5" y="516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8F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80" name="Google Shape;1380;p32"/>
                <p:cNvSpPr/>
                <p:nvPr/>
              </p:nvSpPr>
              <p:spPr>
                <a:xfrm>
                  <a:off x="3819" y="2920"/>
                  <a:ext cx="5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2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9"/>
                      </a:lnTo>
                      <a:lnTo>
                        <a:pt x="9" y="522"/>
                      </a:lnTo>
                      <a:lnTo>
                        <a:pt x="4" y="519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8F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81" name="Google Shape;1381;p32"/>
                <p:cNvSpPr/>
                <p:nvPr/>
              </p:nvSpPr>
              <p:spPr>
                <a:xfrm>
                  <a:off x="3821" y="2923"/>
                  <a:ext cx="4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9" y="9"/>
                      </a:lnTo>
                      <a:lnTo>
                        <a:pt x="9" y="520"/>
                      </a:lnTo>
                      <a:lnTo>
                        <a:pt x="5" y="516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8E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82" name="Google Shape;1382;p32"/>
                <p:cNvSpPr/>
                <p:nvPr/>
              </p:nvSpPr>
              <p:spPr>
                <a:xfrm>
                  <a:off x="3824" y="2925"/>
                  <a:ext cx="3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22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9"/>
                      </a:lnTo>
                      <a:lnTo>
                        <a:pt x="7" y="522"/>
                      </a:lnTo>
                      <a:lnTo>
                        <a:pt x="4" y="517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8E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83" name="Google Shape;1383;p32"/>
                <p:cNvSpPr/>
                <p:nvPr/>
              </p:nvSpPr>
              <p:spPr>
                <a:xfrm>
                  <a:off x="3825" y="2927"/>
                  <a:ext cx="5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9" y="9"/>
                      </a:lnTo>
                      <a:lnTo>
                        <a:pt x="9" y="520"/>
                      </a:lnTo>
                      <a:lnTo>
                        <a:pt x="3" y="516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8D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84" name="Google Shape;1384;p32"/>
                <p:cNvSpPr/>
                <p:nvPr/>
              </p:nvSpPr>
              <p:spPr>
                <a:xfrm>
                  <a:off x="3827" y="2929"/>
                  <a:ext cx="5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9" y="9"/>
                      </a:lnTo>
                      <a:lnTo>
                        <a:pt x="9" y="520"/>
                      </a:lnTo>
                      <a:lnTo>
                        <a:pt x="6" y="517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8D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85" name="Google Shape;1385;p32"/>
                <p:cNvSpPr/>
                <p:nvPr/>
              </p:nvSpPr>
              <p:spPr>
                <a:xfrm>
                  <a:off x="3830" y="2932"/>
                  <a:ext cx="3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18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7" y="9"/>
                      </a:lnTo>
                      <a:lnTo>
                        <a:pt x="7" y="518"/>
                      </a:lnTo>
                      <a:lnTo>
                        <a:pt x="3" y="514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8D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86" name="Google Shape;1386;p32"/>
                <p:cNvSpPr/>
                <p:nvPr/>
              </p:nvSpPr>
              <p:spPr>
                <a:xfrm>
                  <a:off x="3832" y="2934"/>
                  <a:ext cx="4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9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9"/>
                      </a:lnTo>
                      <a:lnTo>
                        <a:pt x="9" y="519"/>
                      </a:lnTo>
                      <a:lnTo>
                        <a:pt x="4" y="515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8C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87" name="Google Shape;1387;p32"/>
                <p:cNvSpPr/>
                <p:nvPr/>
              </p:nvSpPr>
              <p:spPr>
                <a:xfrm>
                  <a:off x="3833" y="2936"/>
                  <a:ext cx="5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6" extrusionOk="0">
                      <a:moveTo>
                        <a:pt x="0" y="509"/>
                      </a:move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9" y="7"/>
                      </a:lnTo>
                      <a:lnTo>
                        <a:pt x="9" y="516"/>
                      </a:lnTo>
                      <a:lnTo>
                        <a:pt x="5" y="513"/>
                      </a:lnTo>
                      <a:lnTo>
                        <a:pt x="0" y="509"/>
                      </a:lnTo>
                      <a:close/>
                    </a:path>
                  </a:pathLst>
                </a:custGeom>
                <a:solidFill>
                  <a:srgbClr val="8C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88" name="Google Shape;1388;p32"/>
                <p:cNvSpPr/>
                <p:nvPr/>
              </p:nvSpPr>
              <p:spPr>
                <a:xfrm>
                  <a:off x="3836" y="2938"/>
                  <a:ext cx="5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7" extrusionOk="0">
                      <a:moveTo>
                        <a:pt x="0" y="510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9" y="9"/>
                      </a:lnTo>
                      <a:lnTo>
                        <a:pt x="9" y="517"/>
                      </a:lnTo>
                      <a:lnTo>
                        <a:pt x="4" y="513"/>
                      </a:lnTo>
                      <a:lnTo>
                        <a:pt x="0" y="510"/>
                      </a:lnTo>
                      <a:close/>
                    </a:path>
                  </a:pathLst>
                </a:custGeom>
                <a:solidFill>
                  <a:srgbClr val="8B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89" name="Google Shape;1389;p32"/>
                <p:cNvSpPr/>
                <p:nvPr/>
              </p:nvSpPr>
              <p:spPr>
                <a:xfrm>
                  <a:off x="3838" y="2940"/>
                  <a:ext cx="4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4" extrusionOk="0">
                      <a:moveTo>
                        <a:pt x="0" y="509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9"/>
                      </a:lnTo>
                      <a:lnTo>
                        <a:pt x="9" y="514"/>
                      </a:lnTo>
                      <a:lnTo>
                        <a:pt x="5" y="513"/>
                      </a:lnTo>
                      <a:lnTo>
                        <a:pt x="0" y="509"/>
                      </a:lnTo>
                      <a:close/>
                    </a:path>
                  </a:pathLst>
                </a:custGeom>
                <a:solidFill>
                  <a:srgbClr val="8B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90" name="Google Shape;1390;p32"/>
                <p:cNvSpPr/>
                <p:nvPr/>
              </p:nvSpPr>
              <p:spPr>
                <a:xfrm>
                  <a:off x="3841" y="2943"/>
                  <a:ext cx="3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13" extrusionOk="0">
                      <a:moveTo>
                        <a:pt x="0" y="508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7" y="9"/>
                      </a:lnTo>
                      <a:lnTo>
                        <a:pt x="7" y="513"/>
                      </a:lnTo>
                      <a:lnTo>
                        <a:pt x="4" y="509"/>
                      </a:lnTo>
                      <a:lnTo>
                        <a:pt x="0" y="508"/>
                      </a:lnTo>
                      <a:close/>
                    </a:path>
                  </a:pathLst>
                </a:custGeom>
                <a:solidFill>
                  <a:srgbClr val="8B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91" name="Google Shape;1391;p32"/>
                <p:cNvSpPr/>
                <p:nvPr/>
              </p:nvSpPr>
              <p:spPr>
                <a:xfrm>
                  <a:off x="3842" y="2944"/>
                  <a:ext cx="5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1" extrusionOk="0">
                      <a:moveTo>
                        <a:pt x="0" y="505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9"/>
                      </a:lnTo>
                      <a:lnTo>
                        <a:pt x="9" y="511"/>
                      </a:lnTo>
                      <a:lnTo>
                        <a:pt x="3" y="509"/>
                      </a:lnTo>
                      <a:lnTo>
                        <a:pt x="0" y="505"/>
                      </a:lnTo>
                      <a:close/>
                    </a:path>
                  </a:pathLst>
                </a:custGeom>
                <a:solidFill>
                  <a:srgbClr val="8ACC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92" name="Google Shape;1392;p32"/>
                <p:cNvSpPr/>
                <p:nvPr/>
              </p:nvSpPr>
              <p:spPr>
                <a:xfrm>
                  <a:off x="3844" y="2947"/>
                  <a:ext cx="5" cy="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8" extrusionOk="0">
                      <a:moveTo>
                        <a:pt x="0" y="504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9" y="7"/>
                      </a:lnTo>
                      <a:lnTo>
                        <a:pt x="9" y="508"/>
                      </a:lnTo>
                      <a:lnTo>
                        <a:pt x="6" y="506"/>
                      </a:lnTo>
                      <a:lnTo>
                        <a:pt x="0" y="504"/>
                      </a:lnTo>
                      <a:close/>
                    </a:path>
                  </a:pathLst>
                </a:custGeom>
                <a:solidFill>
                  <a:srgbClr val="8ACC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93" name="Google Shape;1393;p32"/>
                <p:cNvSpPr/>
                <p:nvPr/>
              </p:nvSpPr>
              <p:spPr>
                <a:xfrm>
                  <a:off x="3847" y="2949"/>
                  <a:ext cx="3" cy="2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05" extrusionOk="0">
                      <a:moveTo>
                        <a:pt x="0" y="502"/>
                      </a:moveTo>
                      <a:lnTo>
                        <a:pt x="0" y="0"/>
                      </a:lnTo>
                      <a:lnTo>
                        <a:pt x="1" y="3"/>
                      </a:lnTo>
                      <a:lnTo>
                        <a:pt x="5" y="7"/>
                      </a:lnTo>
                      <a:lnTo>
                        <a:pt x="7" y="7"/>
                      </a:lnTo>
                      <a:lnTo>
                        <a:pt x="7" y="9"/>
                      </a:lnTo>
                      <a:lnTo>
                        <a:pt x="7" y="505"/>
                      </a:lnTo>
                      <a:lnTo>
                        <a:pt x="3" y="504"/>
                      </a:lnTo>
                      <a:lnTo>
                        <a:pt x="0" y="502"/>
                      </a:lnTo>
                      <a:close/>
                    </a:path>
                  </a:pathLst>
                </a:custGeom>
                <a:solidFill>
                  <a:srgbClr val="89CC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94" name="Google Shape;1394;p32"/>
                <p:cNvSpPr/>
                <p:nvPr/>
              </p:nvSpPr>
              <p:spPr>
                <a:xfrm>
                  <a:off x="3849" y="2951"/>
                  <a:ext cx="4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4" extrusionOk="0">
                      <a:moveTo>
                        <a:pt x="0" y="501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2" y="4"/>
                      </a:lnTo>
                      <a:lnTo>
                        <a:pt x="6" y="6"/>
                      </a:lnTo>
                      <a:lnTo>
                        <a:pt x="9" y="9"/>
                      </a:lnTo>
                      <a:lnTo>
                        <a:pt x="9" y="504"/>
                      </a:lnTo>
                      <a:lnTo>
                        <a:pt x="4" y="502"/>
                      </a:lnTo>
                      <a:lnTo>
                        <a:pt x="0" y="501"/>
                      </a:lnTo>
                      <a:close/>
                    </a:path>
                  </a:pathLst>
                </a:custGeom>
                <a:solidFill>
                  <a:srgbClr val="89CC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95" name="Google Shape;1395;p32"/>
                <p:cNvSpPr/>
                <p:nvPr/>
              </p:nvSpPr>
              <p:spPr>
                <a:xfrm>
                  <a:off x="3850" y="2953"/>
                  <a:ext cx="5" cy="2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0" extrusionOk="0">
                      <a:moveTo>
                        <a:pt x="0" y="496"/>
                      </a:move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9" y="9"/>
                      </a:lnTo>
                      <a:lnTo>
                        <a:pt x="9" y="500"/>
                      </a:lnTo>
                      <a:lnTo>
                        <a:pt x="5" y="498"/>
                      </a:lnTo>
                      <a:lnTo>
                        <a:pt x="0" y="496"/>
                      </a:lnTo>
                      <a:close/>
                    </a:path>
                  </a:pathLst>
                </a:custGeom>
                <a:solidFill>
                  <a:srgbClr val="89CC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96" name="Google Shape;1396;p32"/>
                <p:cNvSpPr/>
                <p:nvPr/>
              </p:nvSpPr>
              <p:spPr>
                <a:xfrm>
                  <a:off x="3853" y="2955"/>
                  <a:ext cx="5" cy="2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7" extrusionOk="0">
                      <a:moveTo>
                        <a:pt x="0" y="495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9"/>
                      </a:lnTo>
                      <a:lnTo>
                        <a:pt x="9" y="497"/>
                      </a:lnTo>
                      <a:lnTo>
                        <a:pt x="4" y="497"/>
                      </a:lnTo>
                      <a:lnTo>
                        <a:pt x="0" y="495"/>
                      </a:lnTo>
                      <a:close/>
                    </a:path>
                  </a:pathLst>
                </a:custGeom>
                <a:solidFill>
                  <a:srgbClr val="88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97" name="Google Shape;1397;p32"/>
                <p:cNvSpPr/>
                <p:nvPr/>
              </p:nvSpPr>
              <p:spPr>
                <a:xfrm>
                  <a:off x="3855" y="2958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1" extrusionOk="0">
                      <a:moveTo>
                        <a:pt x="0" y="491"/>
                      </a:move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9" y="9"/>
                      </a:lnTo>
                      <a:lnTo>
                        <a:pt x="9" y="491"/>
                      </a:lnTo>
                      <a:lnTo>
                        <a:pt x="5" y="491"/>
                      </a:lnTo>
                      <a:lnTo>
                        <a:pt x="0" y="491"/>
                      </a:lnTo>
                      <a:close/>
                    </a:path>
                  </a:pathLst>
                </a:custGeom>
                <a:solidFill>
                  <a:srgbClr val="88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98" name="Google Shape;1398;p32"/>
                <p:cNvSpPr/>
                <p:nvPr/>
              </p:nvSpPr>
              <p:spPr>
                <a:xfrm>
                  <a:off x="3858" y="2960"/>
                  <a:ext cx="3" cy="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8" extrusionOk="0">
                      <a:moveTo>
                        <a:pt x="0" y="488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9"/>
                      </a:lnTo>
                      <a:lnTo>
                        <a:pt x="7" y="488"/>
                      </a:lnTo>
                      <a:lnTo>
                        <a:pt x="4" y="488"/>
                      </a:lnTo>
                      <a:lnTo>
                        <a:pt x="0" y="488"/>
                      </a:lnTo>
                      <a:close/>
                    </a:path>
                  </a:pathLst>
                </a:custGeom>
                <a:solidFill>
                  <a:srgbClr val="87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99" name="Google Shape;1399;p32"/>
                <p:cNvSpPr/>
                <p:nvPr/>
              </p:nvSpPr>
              <p:spPr>
                <a:xfrm>
                  <a:off x="3859" y="2962"/>
                  <a:ext cx="5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2" extrusionOk="0">
                      <a:moveTo>
                        <a:pt x="0" y="482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9" y="9"/>
                      </a:lnTo>
                      <a:lnTo>
                        <a:pt x="9" y="482"/>
                      </a:lnTo>
                      <a:lnTo>
                        <a:pt x="3" y="482"/>
                      </a:lnTo>
                      <a:lnTo>
                        <a:pt x="0" y="482"/>
                      </a:lnTo>
                      <a:close/>
                    </a:path>
                  </a:pathLst>
                </a:custGeom>
                <a:solidFill>
                  <a:srgbClr val="87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00" name="Google Shape;1400;p32"/>
                <p:cNvSpPr/>
                <p:nvPr/>
              </p:nvSpPr>
              <p:spPr>
                <a:xfrm>
                  <a:off x="3861" y="2964"/>
                  <a:ext cx="5" cy="2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79" extrusionOk="0">
                      <a:moveTo>
                        <a:pt x="0" y="479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9" y="9"/>
                      </a:lnTo>
                      <a:lnTo>
                        <a:pt x="9" y="479"/>
                      </a:lnTo>
                      <a:lnTo>
                        <a:pt x="6" y="479"/>
                      </a:lnTo>
                      <a:lnTo>
                        <a:pt x="0" y="479"/>
                      </a:lnTo>
                      <a:close/>
                    </a:path>
                  </a:pathLst>
                </a:custGeom>
                <a:solidFill>
                  <a:srgbClr val="87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01" name="Google Shape;1401;p32"/>
                <p:cNvSpPr/>
                <p:nvPr/>
              </p:nvSpPr>
              <p:spPr>
                <a:xfrm>
                  <a:off x="3864" y="2967"/>
                  <a:ext cx="3" cy="2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73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7" y="9"/>
                      </a:lnTo>
                      <a:lnTo>
                        <a:pt x="7" y="471"/>
                      </a:lnTo>
                      <a:lnTo>
                        <a:pt x="3" y="473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85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02" name="Google Shape;1402;p32"/>
                <p:cNvSpPr/>
                <p:nvPr/>
              </p:nvSpPr>
              <p:spPr>
                <a:xfrm>
                  <a:off x="3866" y="2969"/>
                  <a:ext cx="4" cy="2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70" extrusionOk="0">
                      <a:moveTo>
                        <a:pt x="0" y="470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465"/>
                      </a:lnTo>
                      <a:lnTo>
                        <a:pt x="4" y="468"/>
                      </a:lnTo>
                      <a:lnTo>
                        <a:pt x="0" y="470"/>
                      </a:lnTo>
                      <a:close/>
                    </a:path>
                  </a:pathLst>
                </a:custGeom>
                <a:solidFill>
                  <a:srgbClr val="85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03" name="Google Shape;1403;p32"/>
                <p:cNvSpPr/>
                <p:nvPr/>
              </p:nvSpPr>
              <p:spPr>
                <a:xfrm>
                  <a:off x="3867" y="2971"/>
                  <a:ext cx="5" cy="2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62" extrusionOk="0">
                      <a:moveTo>
                        <a:pt x="0" y="462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9"/>
                      </a:lnTo>
                      <a:lnTo>
                        <a:pt x="9" y="455"/>
                      </a:lnTo>
                      <a:lnTo>
                        <a:pt x="5" y="459"/>
                      </a:lnTo>
                      <a:lnTo>
                        <a:pt x="0" y="462"/>
                      </a:lnTo>
                      <a:close/>
                    </a:path>
                  </a:pathLst>
                </a:custGeom>
                <a:solidFill>
                  <a:srgbClr val="84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04" name="Google Shape;1404;p32"/>
                <p:cNvSpPr/>
                <p:nvPr/>
              </p:nvSpPr>
              <p:spPr>
                <a:xfrm>
                  <a:off x="3870" y="2974"/>
                  <a:ext cx="4" cy="2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54" extrusionOk="0">
                      <a:moveTo>
                        <a:pt x="0" y="454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7" y="9"/>
                      </a:lnTo>
                      <a:lnTo>
                        <a:pt x="7" y="446"/>
                      </a:lnTo>
                      <a:lnTo>
                        <a:pt x="7" y="448"/>
                      </a:lnTo>
                      <a:lnTo>
                        <a:pt x="6" y="450"/>
                      </a:lnTo>
                      <a:lnTo>
                        <a:pt x="2" y="452"/>
                      </a:lnTo>
                      <a:lnTo>
                        <a:pt x="0" y="454"/>
                      </a:lnTo>
                      <a:close/>
                    </a:path>
                  </a:pathLst>
                </a:custGeom>
                <a:solidFill>
                  <a:srgbClr val="84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05" name="Google Shape;1405;p32"/>
                <p:cNvSpPr/>
                <p:nvPr/>
              </p:nvSpPr>
              <p:spPr>
                <a:xfrm>
                  <a:off x="3872" y="2976"/>
                  <a:ext cx="4" cy="2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46" extrusionOk="0">
                      <a:moveTo>
                        <a:pt x="0" y="446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0"/>
                      </a:lnTo>
                      <a:lnTo>
                        <a:pt x="9" y="437"/>
                      </a:lnTo>
                      <a:lnTo>
                        <a:pt x="5" y="442"/>
                      </a:lnTo>
                      <a:lnTo>
                        <a:pt x="2" y="446"/>
                      </a:lnTo>
                      <a:lnTo>
                        <a:pt x="0" y="446"/>
                      </a:lnTo>
                      <a:lnTo>
                        <a:pt x="0" y="446"/>
                      </a:lnTo>
                      <a:close/>
                    </a:path>
                  </a:pathLst>
                </a:custGeom>
                <a:solidFill>
                  <a:srgbClr val="84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06" name="Google Shape;1406;p32"/>
                <p:cNvSpPr/>
                <p:nvPr/>
              </p:nvSpPr>
              <p:spPr>
                <a:xfrm>
                  <a:off x="3874" y="2978"/>
                  <a:ext cx="4" cy="2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37" extrusionOk="0">
                      <a:moveTo>
                        <a:pt x="0" y="437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429"/>
                      </a:lnTo>
                      <a:lnTo>
                        <a:pt x="6" y="432"/>
                      </a:lnTo>
                      <a:lnTo>
                        <a:pt x="0" y="437"/>
                      </a:lnTo>
                      <a:close/>
                    </a:path>
                  </a:pathLst>
                </a:custGeom>
                <a:solidFill>
                  <a:srgbClr val="83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07" name="Google Shape;1407;p32"/>
                <p:cNvSpPr/>
                <p:nvPr/>
              </p:nvSpPr>
              <p:spPr>
                <a:xfrm>
                  <a:off x="3876" y="2981"/>
                  <a:ext cx="5" cy="2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27" extrusionOk="0">
                      <a:moveTo>
                        <a:pt x="0" y="427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1"/>
                      </a:lnTo>
                      <a:lnTo>
                        <a:pt x="9" y="418"/>
                      </a:lnTo>
                      <a:lnTo>
                        <a:pt x="3" y="424"/>
                      </a:lnTo>
                      <a:lnTo>
                        <a:pt x="0" y="427"/>
                      </a:lnTo>
                      <a:close/>
                    </a:path>
                  </a:pathLst>
                </a:custGeom>
                <a:solidFill>
                  <a:srgbClr val="83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08" name="Google Shape;1408;p32"/>
                <p:cNvSpPr/>
                <p:nvPr/>
              </p:nvSpPr>
              <p:spPr>
                <a:xfrm>
                  <a:off x="3878" y="2984"/>
                  <a:ext cx="5" cy="2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18" extrusionOk="0">
                      <a:moveTo>
                        <a:pt x="0" y="418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0"/>
                      </a:lnTo>
                      <a:lnTo>
                        <a:pt x="9" y="409"/>
                      </a:lnTo>
                      <a:lnTo>
                        <a:pt x="6" y="412"/>
                      </a:lnTo>
                      <a:lnTo>
                        <a:pt x="0" y="418"/>
                      </a:lnTo>
                      <a:close/>
                    </a:path>
                  </a:pathLst>
                </a:custGeom>
                <a:solidFill>
                  <a:srgbClr val="82C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09" name="Google Shape;1409;p32"/>
                <p:cNvSpPr/>
                <p:nvPr/>
              </p:nvSpPr>
              <p:spPr>
                <a:xfrm>
                  <a:off x="3881" y="2987"/>
                  <a:ext cx="3" cy="2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07" extrusionOk="0">
                      <a:moveTo>
                        <a:pt x="0" y="407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9"/>
                      </a:lnTo>
                      <a:lnTo>
                        <a:pt x="7" y="398"/>
                      </a:lnTo>
                      <a:lnTo>
                        <a:pt x="3" y="404"/>
                      </a:lnTo>
                      <a:lnTo>
                        <a:pt x="0" y="407"/>
                      </a:lnTo>
                      <a:close/>
                    </a:path>
                  </a:pathLst>
                </a:custGeom>
                <a:solidFill>
                  <a:srgbClr val="82C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10" name="Google Shape;1410;p32"/>
                <p:cNvSpPr/>
                <p:nvPr/>
              </p:nvSpPr>
              <p:spPr>
                <a:xfrm>
                  <a:off x="3883" y="2989"/>
                  <a:ext cx="4" cy="1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99" extrusionOk="0">
                      <a:moveTo>
                        <a:pt x="0" y="399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388"/>
                      </a:lnTo>
                      <a:lnTo>
                        <a:pt x="4" y="393"/>
                      </a:lnTo>
                      <a:lnTo>
                        <a:pt x="0" y="399"/>
                      </a:lnTo>
                      <a:close/>
                    </a:path>
                  </a:pathLst>
                </a:custGeom>
                <a:solidFill>
                  <a:srgbClr val="82C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11" name="Google Shape;1411;p32"/>
                <p:cNvSpPr/>
                <p:nvPr/>
              </p:nvSpPr>
              <p:spPr>
                <a:xfrm>
                  <a:off x="3884" y="2991"/>
                  <a:ext cx="5" cy="1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89" extrusionOk="0">
                      <a:moveTo>
                        <a:pt x="0" y="389"/>
                      </a:moveTo>
                      <a:lnTo>
                        <a:pt x="0" y="0"/>
                      </a:lnTo>
                      <a:lnTo>
                        <a:pt x="5" y="7"/>
                      </a:lnTo>
                      <a:lnTo>
                        <a:pt x="9" y="13"/>
                      </a:lnTo>
                      <a:lnTo>
                        <a:pt x="9" y="380"/>
                      </a:lnTo>
                      <a:lnTo>
                        <a:pt x="5" y="384"/>
                      </a:lnTo>
                      <a:lnTo>
                        <a:pt x="0" y="389"/>
                      </a:lnTo>
                      <a:close/>
                    </a:path>
                  </a:pathLst>
                </a:custGeom>
                <a:solidFill>
                  <a:srgbClr val="81C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12" name="Google Shape;1412;p32"/>
                <p:cNvSpPr/>
                <p:nvPr/>
              </p:nvSpPr>
              <p:spPr>
                <a:xfrm>
                  <a:off x="3887" y="2995"/>
                  <a:ext cx="4" cy="1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377" extrusionOk="0">
                      <a:moveTo>
                        <a:pt x="0" y="377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11"/>
                      </a:lnTo>
                      <a:lnTo>
                        <a:pt x="7" y="368"/>
                      </a:lnTo>
                      <a:lnTo>
                        <a:pt x="4" y="373"/>
                      </a:lnTo>
                      <a:lnTo>
                        <a:pt x="0" y="377"/>
                      </a:lnTo>
                      <a:close/>
                    </a:path>
                  </a:pathLst>
                </a:custGeom>
                <a:solidFill>
                  <a:srgbClr val="81C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13" name="Google Shape;1413;p32"/>
                <p:cNvSpPr/>
                <p:nvPr/>
              </p:nvSpPr>
              <p:spPr>
                <a:xfrm>
                  <a:off x="3889" y="2997"/>
                  <a:ext cx="4" cy="1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67" extrusionOk="0">
                      <a:moveTo>
                        <a:pt x="0" y="367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0"/>
                      </a:lnTo>
                      <a:lnTo>
                        <a:pt x="9" y="356"/>
                      </a:lnTo>
                      <a:lnTo>
                        <a:pt x="3" y="362"/>
                      </a:lnTo>
                      <a:lnTo>
                        <a:pt x="0" y="367"/>
                      </a:lnTo>
                      <a:close/>
                    </a:path>
                  </a:pathLst>
                </a:custGeom>
                <a:solidFill>
                  <a:srgbClr val="7FC8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14" name="Google Shape;1414;p32"/>
                <p:cNvSpPr/>
                <p:nvPr/>
              </p:nvSpPr>
              <p:spPr>
                <a:xfrm>
                  <a:off x="3891" y="3000"/>
                  <a:ext cx="4" cy="1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57" extrusionOk="0">
                      <a:moveTo>
                        <a:pt x="0" y="357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346"/>
                      </a:lnTo>
                      <a:lnTo>
                        <a:pt x="6" y="351"/>
                      </a:lnTo>
                      <a:lnTo>
                        <a:pt x="0" y="357"/>
                      </a:lnTo>
                      <a:close/>
                    </a:path>
                  </a:pathLst>
                </a:custGeom>
                <a:solidFill>
                  <a:srgbClr val="7FC8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15" name="Google Shape;1415;p32"/>
                <p:cNvSpPr/>
                <p:nvPr/>
              </p:nvSpPr>
              <p:spPr>
                <a:xfrm>
                  <a:off x="3893" y="3003"/>
                  <a:ext cx="5" cy="1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46" extrusionOk="0">
                      <a:moveTo>
                        <a:pt x="0" y="346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3"/>
                      </a:lnTo>
                      <a:lnTo>
                        <a:pt x="9" y="336"/>
                      </a:lnTo>
                      <a:lnTo>
                        <a:pt x="3" y="341"/>
                      </a:lnTo>
                      <a:lnTo>
                        <a:pt x="0" y="346"/>
                      </a:lnTo>
                      <a:close/>
                    </a:path>
                  </a:pathLst>
                </a:custGeom>
                <a:solidFill>
                  <a:srgbClr val="7FC8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16" name="Google Shape;1416;p32"/>
                <p:cNvSpPr/>
                <p:nvPr/>
              </p:nvSpPr>
              <p:spPr>
                <a:xfrm>
                  <a:off x="3895" y="3005"/>
                  <a:ext cx="5" cy="1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35" extrusionOk="0">
                      <a:moveTo>
                        <a:pt x="0" y="335"/>
                      </a:moveTo>
                      <a:lnTo>
                        <a:pt x="0" y="0"/>
                      </a:lnTo>
                      <a:lnTo>
                        <a:pt x="6" y="7"/>
                      </a:lnTo>
                      <a:lnTo>
                        <a:pt x="9" y="12"/>
                      </a:lnTo>
                      <a:lnTo>
                        <a:pt x="9" y="324"/>
                      </a:lnTo>
                      <a:lnTo>
                        <a:pt x="6" y="330"/>
                      </a:lnTo>
                      <a:lnTo>
                        <a:pt x="0" y="335"/>
                      </a:lnTo>
                      <a:close/>
                    </a:path>
                  </a:pathLst>
                </a:custGeom>
                <a:solidFill>
                  <a:srgbClr val="7EC8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17" name="Google Shape;1417;p32"/>
                <p:cNvSpPr/>
                <p:nvPr/>
              </p:nvSpPr>
              <p:spPr>
                <a:xfrm>
                  <a:off x="3898" y="3009"/>
                  <a:ext cx="3" cy="1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323" extrusionOk="0">
                      <a:moveTo>
                        <a:pt x="0" y="323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12"/>
                      </a:lnTo>
                      <a:lnTo>
                        <a:pt x="7" y="312"/>
                      </a:lnTo>
                      <a:lnTo>
                        <a:pt x="3" y="317"/>
                      </a:lnTo>
                      <a:lnTo>
                        <a:pt x="0" y="323"/>
                      </a:lnTo>
                      <a:close/>
                    </a:path>
                  </a:pathLst>
                </a:custGeom>
                <a:solidFill>
                  <a:srgbClr val="7EC8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18" name="Google Shape;1418;p32"/>
                <p:cNvSpPr/>
                <p:nvPr/>
              </p:nvSpPr>
              <p:spPr>
                <a:xfrm>
                  <a:off x="3900" y="3012"/>
                  <a:ext cx="4" cy="1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12" extrusionOk="0">
                      <a:moveTo>
                        <a:pt x="0" y="312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9" y="13"/>
                      </a:lnTo>
                      <a:lnTo>
                        <a:pt x="9" y="302"/>
                      </a:lnTo>
                      <a:lnTo>
                        <a:pt x="4" y="307"/>
                      </a:lnTo>
                      <a:lnTo>
                        <a:pt x="0" y="312"/>
                      </a:lnTo>
                      <a:close/>
                    </a:path>
                  </a:pathLst>
                </a:custGeom>
                <a:solidFill>
                  <a:srgbClr val="7D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19" name="Google Shape;1419;p32"/>
                <p:cNvSpPr/>
                <p:nvPr/>
              </p:nvSpPr>
              <p:spPr>
                <a:xfrm>
                  <a:off x="3901" y="3015"/>
                  <a:ext cx="5" cy="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00" extrusionOk="0">
                      <a:moveTo>
                        <a:pt x="0" y="300"/>
                      </a:moveTo>
                      <a:lnTo>
                        <a:pt x="0" y="0"/>
                      </a:lnTo>
                      <a:lnTo>
                        <a:pt x="5" y="8"/>
                      </a:lnTo>
                      <a:lnTo>
                        <a:pt x="9" y="13"/>
                      </a:lnTo>
                      <a:lnTo>
                        <a:pt x="9" y="289"/>
                      </a:lnTo>
                      <a:lnTo>
                        <a:pt x="5" y="295"/>
                      </a:lnTo>
                      <a:lnTo>
                        <a:pt x="0" y="300"/>
                      </a:lnTo>
                      <a:close/>
                    </a:path>
                  </a:pathLst>
                </a:custGeom>
                <a:solidFill>
                  <a:srgbClr val="7D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20" name="Google Shape;1420;p32"/>
                <p:cNvSpPr/>
                <p:nvPr/>
              </p:nvSpPr>
              <p:spPr>
                <a:xfrm>
                  <a:off x="3904" y="3018"/>
                  <a:ext cx="4" cy="1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289" extrusionOk="0">
                      <a:moveTo>
                        <a:pt x="0" y="289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7" y="14"/>
                      </a:lnTo>
                      <a:lnTo>
                        <a:pt x="7" y="278"/>
                      </a:lnTo>
                      <a:lnTo>
                        <a:pt x="4" y="283"/>
                      </a:lnTo>
                      <a:lnTo>
                        <a:pt x="0" y="289"/>
                      </a:lnTo>
                      <a:close/>
                    </a:path>
                  </a:pathLst>
                </a:custGeom>
                <a:solidFill>
                  <a:srgbClr val="7D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21" name="Google Shape;1421;p32"/>
                <p:cNvSpPr/>
                <p:nvPr/>
              </p:nvSpPr>
              <p:spPr>
                <a:xfrm>
                  <a:off x="3906" y="3022"/>
                  <a:ext cx="4" cy="1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76" extrusionOk="0">
                      <a:moveTo>
                        <a:pt x="0" y="276"/>
                      </a:moveTo>
                      <a:lnTo>
                        <a:pt x="0" y="0"/>
                      </a:lnTo>
                      <a:lnTo>
                        <a:pt x="3" y="7"/>
                      </a:lnTo>
                      <a:lnTo>
                        <a:pt x="9" y="14"/>
                      </a:lnTo>
                      <a:lnTo>
                        <a:pt x="9" y="264"/>
                      </a:lnTo>
                      <a:lnTo>
                        <a:pt x="3" y="271"/>
                      </a:lnTo>
                      <a:lnTo>
                        <a:pt x="0" y="276"/>
                      </a:lnTo>
                      <a:close/>
                    </a:path>
                  </a:pathLst>
                </a:custGeom>
                <a:solidFill>
                  <a:srgbClr val="7C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22" name="Google Shape;1422;p32"/>
                <p:cNvSpPr/>
                <p:nvPr/>
              </p:nvSpPr>
              <p:spPr>
                <a:xfrm>
                  <a:off x="3908" y="3025"/>
                  <a:ext cx="4" cy="1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64" extrusionOk="0">
                      <a:moveTo>
                        <a:pt x="0" y="264"/>
                      </a:moveTo>
                      <a:lnTo>
                        <a:pt x="0" y="0"/>
                      </a:lnTo>
                      <a:lnTo>
                        <a:pt x="6" y="7"/>
                      </a:lnTo>
                      <a:lnTo>
                        <a:pt x="9" y="16"/>
                      </a:lnTo>
                      <a:lnTo>
                        <a:pt x="9" y="251"/>
                      </a:lnTo>
                      <a:lnTo>
                        <a:pt x="6" y="257"/>
                      </a:lnTo>
                      <a:lnTo>
                        <a:pt x="0" y="264"/>
                      </a:lnTo>
                      <a:close/>
                    </a:path>
                  </a:pathLst>
                </a:custGeom>
                <a:solidFill>
                  <a:srgbClr val="7C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23" name="Google Shape;1423;p32"/>
                <p:cNvSpPr/>
                <p:nvPr/>
              </p:nvSpPr>
              <p:spPr>
                <a:xfrm>
                  <a:off x="3910" y="3029"/>
                  <a:ext cx="5" cy="1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50" extrusionOk="0">
                      <a:moveTo>
                        <a:pt x="0" y="250"/>
                      </a:moveTo>
                      <a:lnTo>
                        <a:pt x="0" y="0"/>
                      </a:lnTo>
                      <a:lnTo>
                        <a:pt x="3" y="9"/>
                      </a:lnTo>
                      <a:lnTo>
                        <a:pt x="9" y="17"/>
                      </a:lnTo>
                      <a:lnTo>
                        <a:pt x="9" y="239"/>
                      </a:lnTo>
                      <a:lnTo>
                        <a:pt x="3" y="244"/>
                      </a:lnTo>
                      <a:lnTo>
                        <a:pt x="0" y="250"/>
                      </a:lnTo>
                      <a:close/>
                    </a:path>
                  </a:pathLst>
                </a:custGeom>
                <a:solidFill>
                  <a:srgbClr val="7A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24" name="Google Shape;1424;p32"/>
                <p:cNvSpPr/>
                <p:nvPr/>
              </p:nvSpPr>
              <p:spPr>
                <a:xfrm>
                  <a:off x="3912" y="3033"/>
                  <a:ext cx="5" cy="1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35" extrusionOk="0">
                      <a:moveTo>
                        <a:pt x="0" y="235"/>
                      </a:moveTo>
                      <a:lnTo>
                        <a:pt x="0" y="0"/>
                      </a:lnTo>
                      <a:lnTo>
                        <a:pt x="6" y="8"/>
                      </a:lnTo>
                      <a:lnTo>
                        <a:pt x="9" y="16"/>
                      </a:lnTo>
                      <a:lnTo>
                        <a:pt x="9" y="223"/>
                      </a:lnTo>
                      <a:lnTo>
                        <a:pt x="6" y="230"/>
                      </a:lnTo>
                      <a:lnTo>
                        <a:pt x="0" y="235"/>
                      </a:lnTo>
                      <a:close/>
                    </a:path>
                  </a:pathLst>
                </a:custGeom>
                <a:solidFill>
                  <a:srgbClr val="7A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25" name="Google Shape;1425;p32"/>
                <p:cNvSpPr/>
                <p:nvPr/>
              </p:nvSpPr>
              <p:spPr>
                <a:xfrm>
                  <a:off x="3915" y="3037"/>
                  <a:ext cx="3" cy="1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222" extrusionOk="0">
                      <a:moveTo>
                        <a:pt x="0" y="222"/>
                      </a:moveTo>
                      <a:lnTo>
                        <a:pt x="0" y="0"/>
                      </a:lnTo>
                      <a:lnTo>
                        <a:pt x="3" y="8"/>
                      </a:lnTo>
                      <a:lnTo>
                        <a:pt x="7" y="17"/>
                      </a:lnTo>
                      <a:lnTo>
                        <a:pt x="7" y="208"/>
                      </a:lnTo>
                      <a:lnTo>
                        <a:pt x="3" y="215"/>
                      </a:lnTo>
                      <a:lnTo>
                        <a:pt x="0" y="222"/>
                      </a:lnTo>
                      <a:close/>
                    </a:path>
                  </a:pathLst>
                </a:custGeom>
                <a:solidFill>
                  <a:srgbClr val="7A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26" name="Google Shape;1426;p32"/>
                <p:cNvSpPr/>
                <p:nvPr/>
              </p:nvSpPr>
              <p:spPr>
                <a:xfrm>
                  <a:off x="3917" y="3041"/>
                  <a:ext cx="4" cy="1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07" extrusionOk="0">
                      <a:moveTo>
                        <a:pt x="0" y="207"/>
                      </a:moveTo>
                      <a:lnTo>
                        <a:pt x="0" y="0"/>
                      </a:lnTo>
                      <a:lnTo>
                        <a:pt x="4" y="9"/>
                      </a:lnTo>
                      <a:lnTo>
                        <a:pt x="9" y="18"/>
                      </a:lnTo>
                      <a:lnTo>
                        <a:pt x="9" y="194"/>
                      </a:lnTo>
                      <a:lnTo>
                        <a:pt x="4" y="200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79C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27" name="Google Shape;1427;p32"/>
                <p:cNvSpPr/>
                <p:nvPr/>
              </p:nvSpPr>
              <p:spPr>
                <a:xfrm>
                  <a:off x="3918" y="3046"/>
                  <a:ext cx="5" cy="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91" extrusionOk="0">
                      <a:moveTo>
                        <a:pt x="0" y="191"/>
                      </a:moveTo>
                      <a:lnTo>
                        <a:pt x="0" y="0"/>
                      </a:lnTo>
                      <a:lnTo>
                        <a:pt x="5" y="9"/>
                      </a:lnTo>
                      <a:lnTo>
                        <a:pt x="9" y="18"/>
                      </a:lnTo>
                      <a:lnTo>
                        <a:pt x="9" y="178"/>
                      </a:lnTo>
                      <a:lnTo>
                        <a:pt x="5" y="185"/>
                      </a:lnTo>
                      <a:lnTo>
                        <a:pt x="0" y="191"/>
                      </a:lnTo>
                      <a:close/>
                    </a:path>
                  </a:pathLst>
                </a:custGeom>
                <a:solidFill>
                  <a:srgbClr val="79C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28" name="Google Shape;1428;p32"/>
                <p:cNvSpPr/>
                <p:nvPr/>
              </p:nvSpPr>
              <p:spPr>
                <a:xfrm>
                  <a:off x="3921" y="3050"/>
                  <a:ext cx="4" cy="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176" extrusionOk="0">
                      <a:moveTo>
                        <a:pt x="0" y="176"/>
                      </a:move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8" y="22"/>
                      </a:lnTo>
                      <a:lnTo>
                        <a:pt x="8" y="160"/>
                      </a:lnTo>
                      <a:lnTo>
                        <a:pt x="4" y="169"/>
                      </a:lnTo>
                      <a:lnTo>
                        <a:pt x="0" y="176"/>
                      </a:lnTo>
                      <a:close/>
                    </a:path>
                  </a:pathLst>
                </a:custGeom>
                <a:solidFill>
                  <a:srgbClr val="78C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29" name="Google Shape;1429;p32"/>
                <p:cNvSpPr/>
                <p:nvPr/>
              </p:nvSpPr>
              <p:spPr>
                <a:xfrm>
                  <a:off x="3923" y="3055"/>
                  <a:ext cx="4" cy="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60" extrusionOk="0">
                      <a:moveTo>
                        <a:pt x="0" y="160"/>
                      </a:moveTo>
                      <a:lnTo>
                        <a:pt x="0" y="0"/>
                      </a:lnTo>
                      <a:lnTo>
                        <a:pt x="5" y="13"/>
                      </a:lnTo>
                      <a:lnTo>
                        <a:pt x="9" y="25"/>
                      </a:lnTo>
                      <a:lnTo>
                        <a:pt x="9" y="144"/>
                      </a:lnTo>
                      <a:lnTo>
                        <a:pt x="5" y="151"/>
                      </a:lnTo>
                      <a:lnTo>
                        <a:pt x="0" y="160"/>
                      </a:lnTo>
                      <a:close/>
                    </a:path>
                  </a:pathLst>
                </a:custGeom>
                <a:solidFill>
                  <a:srgbClr val="78C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30" name="Google Shape;1430;p32"/>
                <p:cNvSpPr/>
                <p:nvPr/>
              </p:nvSpPr>
              <p:spPr>
                <a:xfrm>
                  <a:off x="3925" y="3061"/>
                  <a:ext cx="4" cy="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138" extrusionOk="0">
                      <a:moveTo>
                        <a:pt x="0" y="138"/>
                      </a:moveTo>
                      <a:lnTo>
                        <a:pt x="0" y="0"/>
                      </a:lnTo>
                      <a:lnTo>
                        <a:pt x="5" y="12"/>
                      </a:lnTo>
                      <a:lnTo>
                        <a:pt x="8" y="27"/>
                      </a:lnTo>
                      <a:lnTo>
                        <a:pt x="8" y="122"/>
                      </a:lnTo>
                      <a:lnTo>
                        <a:pt x="5" y="129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rgbClr val="78C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31" name="Google Shape;1431;p32"/>
                <p:cNvSpPr/>
                <p:nvPr/>
              </p:nvSpPr>
              <p:spPr>
                <a:xfrm>
                  <a:off x="3927" y="3067"/>
                  <a:ext cx="5" cy="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19" extrusionOk="0">
                      <a:moveTo>
                        <a:pt x="0" y="119"/>
                      </a:moveTo>
                      <a:lnTo>
                        <a:pt x="0" y="0"/>
                      </a:lnTo>
                      <a:lnTo>
                        <a:pt x="3" y="17"/>
                      </a:lnTo>
                      <a:lnTo>
                        <a:pt x="9" y="33"/>
                      </a:lnTo>
                      <a:lnTo>
                        <a:pt x="9" y="99"/>
                      </a:lnTo>
                      <a:lnTo>
                        <a:pt x="3" y="108"/>
                      </a:lnTo>
                      <a:lnTo>
                        <a:pt x="0" y="119"/>
                      </a:lnTo>
                      <a:close/>
                    </a:path>
                  </a:pathLst>
                </a:custGeom>
                <a:solidFill>
                  <a:srgbClr val="76C5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32" name="Google Shape;1432;p32"/>
                <p:cNvSpPr/>
                <p:nvPr/>
              </p:nvSpPr>
              <p:spPr>
                <a:xfrm>
                  <a:off x="3929" y="3074"/>
                  <a:ext cx="5" cy="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5" extrusionOk="0">
                      <a:moveTo>
                        <a:pt x="0" y="95"/>
                      </a:moveTo>
                      <a:lnTo>
                        <a:pt x="0" y="0"/>
                      </a:lnTo>
                      <a:lnTo>
                        <a:pt x="4" y="14"/>
                      </a:lnTo>
                      <a:lnTo>
                        <a:pt x="8" y="30"/>
                      </a:lnTo>
                      <a:lnTo>
                        <a:pt x="9" y="46"/>
                      </a:lnTo>
                      <a:lnTo>
                        <a:pt x="9" y="61"/>
                      </a:lnTo>
                      <a:lnTo>
                        <a:pt x="8" y="77"/>
                      </a:lnTo>
                      <a:lnTo>
                        <a:pt x="0" y="95"/>
                      </a:lnTo>
                      <a:close/>
                    </a:path>
                  </a:pathLst>
                </a:custGeom>
                <a:solidFill>
                  <a:srgbClr val="76C5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33" name="Google Shape;1433;p32"/>
                <p:cNvSpPr/>
                <p:nvPr/>
              </p:nvSpPr>
              <p:spPr>
                <a:xfrm>
                  <a:off x="3932" y="3083"/>
                  <a:ext cx="2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6" extrusionOk="0">
                      <a:moveTo>
                        <a:pt x="0" y="66"/>
                      </a:moveTo>
                      <a:lnTo>
                        <a:pt x="0" y="0"/>
                      </a:lnTo>
                      <a:lnTo>
                        <a:pt x="2" y="21"/>
                      </a:lnTo>
                      <a:lnTo>
                        <a:pt x="3" y="43"/>
                      </a:lnTo>
                      <a:lnTo>
                        <a:pt x="2" y="54"/>
                      </a:lnTo>
                      <a:lnTo>
                        <a:pt x="0" y="66"/>
                      </a:lnTo>
                      <a:close/>
                    </a:path>
                  </a:pathLst>
                </a:custGeom>
                <a:solidFill>
                  <a:srgbClr val="75C5F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34" name="Google Shape;1434;p32"/>
                <p:cNvSpPr/>
                <p:nvPr/>
              </p:nvSpPr>
              <p:spPr>
                <a:xfrm>
                  <a:off x="3684" y="2370"/>
                  <a:ext cx="1" cy="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9" extrusionOk="0">
                      <a:moveTo>
                        <a:pt x="0" y="0"/>
                      </a:moveTo>
                      <a:lnTo>
                        <a:pt x="0" y="9"/>
                      </a:lnTo>
                      <a:lnTo>
                        <a:pt x="0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1C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35" name="Google Shape;1435;p32"/>
                <p:cNvSpPr/>
                <p:nvPr/>
              </p:nvSpPr>
              <p:spPr>
                <a:xfrm>
                  <a:off x="3684" y="2366"/>
                  <a:ext cx="1" cy="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" h="25" extrusionOk="0">
                      <a:moveTo>
                        <a:pt x="2" y="0"/>
                      </a:moveTo>
                      <a:lnTo>
                        <a:pt x="2" y="25"/>
                      </a:lnTo>
                      <a:lnTo>
                        <a:pt x="0" y="20"/>
                      </a:lnTo>
                      <a:lnTo>
                        <a:pt x="0" y="13"/>
                      </a:lnTo>
                      <a:lnTo>
                        <a:pt x="0" y="7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83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36" name="Google Shape;1436;p32"/>
                <p:cNvSpPr/>
                <p:nvPr/>
              </p:nvSpPr>
              <p:spPr>
                <a:xfrm>
                  <a:off x="3684" y="2365"/>
                  <a:ext cx="1" cy="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35" extrusionOk="0">
                      <a:moveTo>
                        <a:pt x="0" y="18"/>
                      </a:moveTo>
                      <a:lnTo>
                        <a:pt x="0" y="9"/>
                      </a:lnTo>
                      <a:lnTo>
                        <a:pt x="0" y="4"/>
                      </a:lnTo>
                      <a:lnTo>
                        <a:pt x="4" y="0"/>
                      </a:lnTo>
                      <a:lnTo>
                        <a:pt x="4" y="35"/>
                      </a:lnTo>
                      <a:lnTo>
                        <a:pt x="0" y="26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84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37" name="Google Shape;1437;p32"/>
                <p:cNvSpPr/>
                <p:nvPr/>
              </p:nvSpPr>
              <p:spPr>
                <a:xfrm>
                  <a:off x="3685" y="2363"/>
                  <a:ext cx="1" cy="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1" extrusionOk="0">
                      <a:moveTo>
                        <a:pt x="0" y="30"/>
                      </a:moveTo>
                      <a:lnTo>
                        <a:pt x="0" y="5"/>
                      </a:lnTo>
                      <a:lnTo>
                        <a:pt x="2" y="3"/>
                      </a:lnTo>
                      <a:lnTo>
                        <a:pt x="4" y="0"/>
                      </a:lnTo>
                      <a:lnTo>
                        <a:pt x="4" y="41"/>
                      </a:lnTo>
                      <a:lnTo>
                        <a:pt x="2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87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38" name="Google Shape;1438;p32"/>
                <p:cNvSpPr/>
                <p:nvPr/>
              </p:nvSpPr>
              <p:spPr>
                <a:xfrm>
                  <a:off x="3685" y="2363"/>
                  <a:ext cx="2" cy="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9" extrusionOk="0">
                      <a:moveTo>
                        <a:pt x="0" y="40"/>
                      </a:moveTo>
                      <a:lnTo>
                        <a:pt x="0" y="5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49"/>
                      </a:lnTo>
                      <a:lnTo>
                        <a:pt x="2" y="43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rgbClr val="88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39" name="Google Shape;1439;p32"/>
                <p:cNvSpPr/>
                <p:nvPr/>
              </p:nvSpPr>
              <p:spPr>
                <a:xfrm>
                  <a:off x="3686" y="2362"/>
                  <a:ext cx="2" cy="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56" extrusionOk="0">
                      <a:moveTo>
                        <a:pt x="0" y="45"/>
                      </a:move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56"/>
                      </a:lnTo>
                      <a:lnTo>
                        <a:pt x="2" y="51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rgbClr val="8ACC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40" name="Google Shape;1440;p32"/>
                <p:cNvSpPr/>
                <p:nvPr/>
              </p:nvSpPr>
              <p:spPr>
                <a:xfrm>
                  <a:off x="3687" y="2361"/>
                  <a:ext cx="2" cy="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0" extrusionOk="0">
                      <a:moveTo>
                        <a:pt x="0" y="52"/>
                      </a:moveTo>
                      <a:lnTo>
                        <a:pt x="0" y="3"/>
                      </a:ln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3" y="60"/>
                      </a:lnTo>
                      <a:lnTo>
                        <a:pt x="1" y="57"/>
                      </a:lnTo>
                      <a:lnTo>
                        <a:pt x="0" y="52"/>
                      </a:lnTo>
                      <a:close/>
                    </a:path>
                  </a:pathLst>
                </a:custGeom>
                <a:solidFill>
                  <a:srgbClr val="8B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41" name="Google Shape;1441;p32"/>
                <p:cNvSpPr/>
                <p:nvPr/>
              </p:nvSpPr>
              <p:spPr>
                <a:xfrm>
                  <a:off x="3688" y="2359"/>
                  <a:ext cx="2" cy="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0" extrusionOk="0">
                      <a:moveTo>
                        <a:pt x="0" y="61"/>
                      </a:moveTo>
                      <a:lnTo>
                        <a:pt x="0" y="5"/>
                      </a:lnTo>
                      <a:lnTo>
                        <a:pt x="2" y="4"/>
                      </a:lnTo>
                      <a:lnTo>
                        <a:pt x="4" y="0"/>
                      </a:lnTo>
                      <a:lnTo>
                        <a:pt x="4" y="70"/>
                      </a:lnTo>
                      <a:lnTo>
                        <a:pt x="2" y="64"/>
                      </a:lnTo>
                      <a:lnTo>
                        <a:pt x="0" y="61"/>
                      </a:lnTo>
                      <a:close/>
                    </a:path>
                  </a:pathLst>
                </a:custGeom>
                <a:solidFill>
                  <a:srgbClr val="8C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42" name="Google Shape;1442;p32"/>
                <p:cNvSpPr/>
                <p:nvPr/>
              </p:nvSpPr>
              <p:spPr>
                <a:xfrm>
                  <a:off x="3689" y="2357"/>
                  <a:ext cx="2" cy="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7" extrusionOk="0">
                      <a:moveTo>
                        <a:pt x="0" y="68"/>
                      </a:moveTo>
                      <a:lnTo>
                        <a:pt x="0" y="8"/>
                      </a:lnTo>
                      <a:lnTo>
                        <a:pt x="2" y="4"/>
                      </a:lnTo>
                      <a:lnTo>
                        <a:pt x="4" y="0"/>
                      </a:lnTo>
                      <a:lnTo>
                        <a:pt x="4" y="77"/>
                      </a:lnTo>
                      <a:lnTo>
                        <a:pt x="2" y="74"/>
                      </a:lnTo>
                      <a:lnTo>
                        <a:pt x="0" y="68"/>
                      </a:lnTo>
                      <a:close/>
                    </a:path>
                  </a:pathLst>
                </a:custGeom>
                <a:solidFill>
                  <a:srgbClr val="8E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43" name="Google Shape;1443;p32"/>
                <p:cNvSpPr/>
                <p:nvPr/>
              </p:nvSpPr>
              <p:spPr>
                <a:xfrm>
                  <a:off x="3690" y="2355"/>
                  <a:ext cx="2" cy="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86" extrusionOk="0">
                      <a:moveTo>
                        <a:pt x="0" y="77"/>
                      </a:moveTo>
                      <a:lnTo>
                        <a:pt x="0" y="7"/>
                      </a:lnTo>
                      <a:lnTo>
                        <a:pt x="2" y="3"/>
                      </a:lnTo>
                      <a:lnTo>
                        <a:pt x="4" y="0"/>
                      </a:lnTo>
                      <a:lnTo>
                        <a:pt x="4" y="86"/>
                      </a:lnTo>
                      <a:lnTo>
                        <a:pt x="2" y="82"/>
                      </a:lnTo>
                      <a:lnTo>
                        <a:pt x="0" y="77"/>
                      </a:lnTo>
                      <a:close/>
                    </a:path>
                  </a:pathLst>
                </a:custGeom>
                <a:solidFill>
                  <a:srgbClr val="8F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44" name="Google Shape;1444;p32"/>
                <p:cNvSpPr/>
                <p:nvPr/>
              </p:nvSpPr>
              <p:spPr>
                <a:xfrm>
                  <a:off x="3691" y="2354"/>
                  <a:ext cx="2" cy="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97" extrusionOk="0">
                      <a:moveTo>
                        <a:pt x="0" y="84"/>
                      </a:moveTo>
                      <a:lnTo>
                        <a:pt x="0" y="7"/>
                      </a:lnTo>
                      <a:lnTo>
                        <a:pt x="2" y="4"/>
                      </a:lnTo>
                      <a:lnTo>
                        <a:pt x="3" y="0"/>
                      </a:lnTo>
                      <a:lnTo>
                        <a:pt x="3" y="97"/>
                      </a:lnTo>
                      <a:lnTo>
                        <a:pt x="2" y="92"/>
                      </a:lnTo>
                      <a:lnTo>
                        <a:pt x="0" y="84"/>
                      </a:lnTo>
                      <a:close/>
                    </a:path>
                  </a:pathLst>
                </a:custGeom>
                <a:solidFill>
                  <a:srgbClr val="91CF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45" name="Google Shape;1445;p32"/>
                <p:cNvSpPr/>
                <p:nvPr/>
              </p:nvSpPr>
              <p:spPr>
                <a:xfrm>
                  <a:off x="3692" y="2351"/>
                  <a:ext cx="2" cy="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20" extrusionOk="0">
                      <a:moveTo>
                        <a:pt x="0" y="95"/>
                      </a:moveTo>
                      <a:lnTo>
                        <a:pt x="0" y="9"/>
                      </a:lnTo>
                      <a:lnTo>
                        <a:pt x="1" y="5"/>
                      </a:lnTo>
                      <a:lnTo>
                        <a:pt x="3" y="0"/>
                      </a:lnTo>
                      <a:lnTo>
                        <a:pt x="3" y="111"/>
                      </a:lnTo>
                      <a:lnTo>
                        <a:pt x="1" y="104"/>
                      </a:lnTo>
                      <a:lnTo>
                        <a:pt x="0" y="95"/>
                      </a:lnTo>
                      <a:close/>
                      <a:moveTo>
                        <a:pt x="3" y="118"/>
                      </a:moveTo>
                      <a:lnTo>
                        <a:pt x="3" y="118"/>
                      </a:lnTo>
                      <a:lnTo>
                        <a:pt x="3" y="118"/>
                      </a:lnTo>
                      <a:lnTo>
                        <a:pt x="3" y="120"/>
                      </a:lnTo>
                      <a:lnTo>
                        <a:pt x="3" y="118"/>
                      </a:lnTo>
                      <a:lnTo>
                        <a:pt x="3" y="118"/>
                      </a:lnTo>
                      <a:close/>
                    </a:path>
                  </a:pathLst>
                </a:custGeom>
                <a:solidFill>
                  <a:srgbClr val="92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46" name="Google Shape;1446;p32"/>
                <p:cNvSpPr/>
                <p:nvPr/>
              </p:nvSpPr>
              <p:spPr>
                <a:xfrm>
                  <a:off x="3693" y="2346"/>
                  <a:ext cx="1" cy="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9" extrusionOk="0">
                      <a:moveTo>
                        <a:pt x="0" y="111"/>
                      </a:moveTo>
                      <a:lnTo>
                        <a:pt x="0" y="14"/>
                      </a:lnTo>
                      <a:lnTo>
                        <a:pt x="2" y="7"/>
                      </a:lnTo>
                      <a:lnTo>
                        <a:pt x="4" y="0"/>
                      </a:lnTo>
                      <a:lnTo>
                        <a:pt x="4" y="124"/>
                      </a:lnTo>
                      <a:lnTo>
                        <a:pt x="2" y="127"/>
                      </a:lnTo>
                      <a:lnTo>
                        <a:pt x="2" y="129"/>
                      </a:lnTo>
                      <a:lnTo>
                        <a:pt x="2" y="120"/>
                      </a:lnTo>
                      <a:lnTo>
                        <a:pt x="0" y="111"/>
                      </a:lnTo>
                      <a:close/>
                    </a:path>
                  </a:pathLst>
                </a:custGeom>
                <a:solidFill>
                  <a:srgbClr val="93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47" name="Google Shape;1447;p32"/>
                <p:cNvSpPr/>
                <p:nvPr/>
              </p:nvSpPr>
              <p:spPr>
                <a:xfrm>
                  <a:off x="3694" y="2340"/>
                  <a:ext cx="1" cy="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0" extrusionOk="0">
                      <a:moveTo>
                        <a:pt x="0" y="140"/>
                      </a:moveTo>
                      <a:lnTo>
                        <a:pt x="0" y="140"/>
                      </a:lnTo>
                      <a:lnTo>
                        <a:pt x="0" y="137"/>
                      </a:lnTo>
                      <a:lnTo>
                        <a:pt x="0" y="133"/>
                      </a:lnTo>
                      <a:lnTo>
                        <a:pt x="0" y="22"/>
                      </a:lnTo>
                      <a:lnTo>
                        <a:pt x="2" y="11"/>
                      </a:lnTo>
                      <a:lnTo>
                        <a:pt x="4" y="0"/>
                      </a:lnTo>
                      <a:lnTo>
                        <a:pt x="4" y="135"/>
                      </a:lnTo>
                      <a:lnTo>
                        <a:pt x="2" y="138"/>
                      </a:lnTo>
                      <a:lnTo>
                        <a:pt x="0" y="140"/>
                      </a:lnTo>
                      <a:close/>
                    </a:path>
                  </a:pathLst>
                </a:custGeom>
                <a:solidFill>
                  <a:srgbClr val="95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48" name="Google Shape;1448;p32"/>
                <p:cNvSpPr/>
                <p:nvPr/>
              </p:nvSpPr>
              <p:spPr>
                <a:xfrm>
                  <a:off x="3694" y="2327"/>
                  <a:ext cx="2" cy="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64" extrusionOk="0">
                      <a:moveTo>
                        <a:pt x="0" y="164"/>
                      </a:moveTo>
                      <a:lnTo>
                        <a:pt x="0" y="40"/>
                      </a:lnTo>
                      <a:lnTo>
                        <a:pt x="2" y="17"/>
                      </a:lnTo>
                      <a:lnTo>
                        <a:pt x="3" y="0"/>
                      </a:lnTo>
                      <a:lnTo>
                        <a:pt x="3" y="160"/>
                      </a:lnTo>
                      <a:lnTo>
                        <a:pt x="2" y="162"/>
                      </a:lnTo>
                      <a:lnTo>
                        <a:pt x="0" y="164"/>
                      </a:lnTo>
                      <a:close/>
                    </a:path>
                  </a:pathLst>
                </a:custGeom>
                <a:solidFill>
                  <a:srgbClr val="96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49" name="Google Shape;1449;p32"/>
                <p:cNvSpPr/>
                <p:nvPr/>
              </p:nvSpPr>
              <p:spPr>
                <a:xfrm>
                  <a:off x="3695" y="2325"/>
                  <a:ext cx="2" cy="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65" extrusionOk="0">
                      <a:moveTo>
                        <a:pt x="0" y="165"/>
                      </a:moveTo>
                      <a:lnTo>
                        <a:pt x="0" y="30"/>
                      </a:lnTo>
                      <a:lnTo>
                        <a:pt x="1" y="9"/>
                      </a:lnTo>
                      <a:lnTo>
                        <a:pt x="3" y="0"/>
                      </a:lnTo>
                      <a:lnTo>
                        <a:pt x="3" y="159"/>
                      </a:lnTo>
                      <a:lnTo>
                        <a:pt x="1" y="163"/>
                      </a:lnTo>
                      <a:lnTo>
                        <a:pt x="0" y="165"/>
                      </a:lnTo>
                      <a:close/>
                    </a:path>
                  </a:pathLst>
                </a:custGeom>
                <a:solidFill>
                  <a:srgbClr val="9AD3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0" name="Google Shape;1450;p32"/>
                <p:cNvSpPr/>
                <p:nvPr/>
              </p:nvSpPr>
              <p:spPr>
                <a:xfrm>
                  <a:off x="3696" y="2325"/>
                  <a:ext cx="2" cy="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63" extrusionOk="0">
                      <a:moveTo>
                        <a:pt x="0" y="163"/>
                      </a:moveTo>
                      <a:lnTo>
                        <a:pt x="0" y="3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158"/>
                      </a:lnTo>
                      <a:lnTo>
                        <a:pt x="2" y="159"/>
                      </a:lnTo>
                      <a:lnTo>
                        <a:pt x="0" y="163"/>
                      </a:lnTo>
                      <a:close/>
                    </a:path>
                  </a:pathLst>
                </a:custGeom>
                <a:solidFill>
                  <a:srgbClr val="9BD3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1" name="Google Shape;1451;p32"/>
                <p:cNvSpPr/>
                <p:nvPr/>
              </p:nvSpPr>
              <p:spPr>
                <a:xfrm>
                  <a:off x="3697" y="2325"/>
                  <a:ext cx="2" cy="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59" extrusionOk="0">
                      <a:moveTo>
                        <a:pt x="0" y="159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4" y="156"/>
                      </a:lnTo>
                      <a:lnTo>
                        <a:pt x="2" y="158"/>
                      </a:lnTo>
                      <a:lnTo>
                        <a:pt x="0" y="159"/>
                      </a:lnTo>
                      <a:close/>
                    </a:path>
                  </a:pathLst>
                </a:custGeom>
                <a:solidFill>
                  <a:srgbClr val="9ED4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2" name="Google Shape;1452;p32"/>
                <p:cNvSpPr/>
                <p:nvPr/>
              </p:nvSpPr>
              <p:spPr>
                <a:xfrm>
                  <a:off x="3698" y="2325"/>
                  <a:ext cx="2" cy="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58" extrusionOk="0">
                      <a:moveTo>
                        <a:pt x="0" y="158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3"/>
                      </a:lnTo>
                      <a:lnTo>
                        <a:pt x="4" y="154"/>
                      </a:lnTo>
                      <a:lnTo>
                        <a:pt x="2" y="156"/>
                      </a:lnTo>
                      <a:lnTo>
                        <a:pt x="0" y="158"/>
                      </a:lnTo>
                      <a:close/>
                    </a:path>
                  </a:pathLst>
                </a:custGeom>
                <a:solidFill>
                  <a:srgbClr val="9F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3" name="Google Shape;1453;p32"/>
                <p:cNvSpPr/>
                <p:nvPr/>
              </p:nvSpPr>
              <p:spPr>
                <a:xfrm>
                  <a:off x="3699" y="2326"/>
                  <a:ext cx="2" cy="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54" extrusionOk="0">
                      <a:moveTo>
                        <a:pt x="0" y="154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3" y="3"/>
                      </a:lnTo>
                      <a:lnTo>
                        <a:pt x="3" y="148"/>
                      </a:lnTo>
                      <a:lnTo>
                        <a:pt x="2" y="152"/>
                      </a:lnTo>
                      <a:lnTo>
                        <a:pt x="0" y="154"/>
                      </a:lnTo>
                      <a:close/>
                    </a:path>
                  </a:pathLst>
                </a:custGeom>
                <a:solidFill>
                  <a:srgbClr val="A1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4" name="Google Shape;1454;p32"/>
                <p:cNvSpPr/>
                <p:nvPr/>
              </p:nvSpPr>
              <p:spPr>
                <a:xfrm>
                  <a:off x="3700" y="2327"/>
                  <a:ext cx="2" cy="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51" extrusionOk="0">
                      <a:moveTo>
                        <a:pt x="0" y="151"/>
                      </a:moveTo>
                      <a:lnTo>
                        <a:pt x="0" y="0"/>
                      </a:lnTo>
                      <a:lnTo>
                        <a:pt x="1" y="2"/>
                      </a:lnTo>
                      <a:lnTo>
                        <a:pt x="3" y="2"/>
                      </a:lnTo>
                      <a:lnTo>
                        <a:pt x="3" y="146"/>
                      </a:lnTo>
                      <a:lnTo>
                        <a:pt x="1" y="147"/>
                      </a:lnTo>
                      <a:lnTo>
                        <a:pt x="0" y="151"/>
                      </a:lnTo>
                      <a:close/>
                    </a:path>
                  </a:pathLst>
                </a:custGeom>
                <a:solidFill>
                  <a:srgbClr val="A4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5" name="Google Shape;1455;p32"/>
                <p:cNvSpPr/>
                <p:nvPr/>
              </p:nvSpPr>
              <p:spPr>
                <a:xfrm>
                  <a:off x="3701" y="2328"/>
                  <a:ext cx="2" cy="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5" extrusionOk="0">
                      <a:moveTo>
                        <a:pt x="0" y="145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2"/>
                      </a:lnTo>
                      <a:lnTo>
                        <a:pt x="4" y="142"/>
                      </a:lnTo>
                      <a:lnTo>
                        <a:pt x="2" y="144"/>
                      </a:lnTo>
                      <a:lnTo>
                        <a:pt x="0" y="145"/>
                      </a:lnTo>
                      <a:close/>
                    </a:path>
                  </a:pathLst>
                </a:custGeom>
                <a:solidFill>
                  <a:srgbClr val="A5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6" name="Google Shape;1456;p32"/>
                <p:cNvSpPr/>
                <p:nvPr/>
              </p:nvSpPr>
              <p:spPr>
                <a:xfrm>
                  <a:off x="3702" y="2328"/>
                  <a:ext cx="1" cy="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4" extrusionOk="0">
                      <a:moveTo>
                        <a:pt x="0" y="144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4"/>
                      </a:lnTo>
                      <a:lnTo>
                        <a:pt x="4" y="140"/>
                      </a:lnTo>
                      <a:lnTo>
                        <a:pt x="2" y="142"/>
                      </a:lnTo>
                      <a:lnTo>
                        <a:pt x="0" y="144"/>
                      </a:lnTo>
                      <a:close/>
                    </a:path>
                  </a:pathLst>
                </a:custGeom>
                <a:solidFill>
                  <a:srgbClr val="A8D8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7" name="Google Shape;1457;p32"/>
                <p:cNvSpPr/>
                <p:nvPr/>
              </p:nvSpPr>
              <p:spPr>
                <a:xfrm>
                  <a:off x="3703" y="2328"/>
                  <a:ext cx="1" cy="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0" extrusionOk="0">
                      <a:moveTo>
                        <a:pt x="0" y="140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4"/>
                      </a:lnTo>
                      <a:lnTo>
                        <a:pt x="4" y="136"/>
                      </a:lnTo>
                      <a:lnTo>
                        <a:pt x="2" y="138"/>
                      </a:lnTo>
                      <a:lnTo>
                        <a:pt x="0" y="140"/>
                      </a:lnTo>
                      <a:close/>
                    </a:path>
                  </a:pathLst>
                </a:custGeom>
                <a:solidFill>
                  <a:srgbClr val="A9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8" name="Google Shape;1458;p32"/>
                <p:cNvSpPr/>
                <p:nvPr/>
              </p:nvSpPr>
              <p:spPr>
                <a:xfrm>
                  <a:off x="3703" y="2329"/>
                  <a:ext cx="2" cy="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36" extrusionOk="0">
                      <a:moveTo>
                        <a:pt x="0" y="136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2"/>
                      </a:lnTo>
                      <a:lnTo>
                        <a:pt x="3" y="131"/>
                      </a:lnTo>
                      <a:lnTo>
                        <a:pt x="2" y="134"/>
                      </a:lnTo>
                      <a:lnTo>
                        <a:pt x="0" y="136"/>
                      </a:lnTo>
                      <a:close/>
                    </a:path>
                  </a:pathLst>
                </a:custGeom>
                <a:solidFill>
                  <a:srgbClr val="AB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9" name="Google Shape;1459;p32"/>
                <p:cNvSpPr/>
                <p:nvPr/>
              </p:nvSpPr>
              <p:spPr>
                <a:xfrm>
                  <a:off x="3704" y="2330"/>
                  <a:ext cx="2" cy="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32" extrusionOk="0">
                      <a:moveTo>
                        <a:pt x="0" y="132"/>
                      </a:move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3" y="1"/>
                      </a:lnTo>
                      <a:lnTo>
                        <a:pt x="3" y="127"/>
                      </a:lnTo>
                      <a:lnTo>
                        <a:pt x="1" y="129"/>
                      </a:lnTo>
                      <a:lnTo>
                        <a:pt x="0" y="132"/>
                      </a:lnTo>
                      <a:close/>
                    </a:path>
                  </a:pathLst>
                </a:custGeom>
                <a:solidFill>
                  <a:srgbClr val="AD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60" name="Google Shape;1460;p32"/>
                <p:cNvSpPr/>
                <p:nvPr/>
              </p:nvSpPr>
              <p:spPr>
                <a:xfrm>
                  <a:off x="3705" y="2330"/>
                  <a:ext cx="2" cy="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9" extrusionOk="0">
                      <a:moveTo>
                        <a:pt x="0" y="129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4" y="3"/>
                      </a:lnTo>
                      <a:lnTo>
                        <a:pt x="4" y="125"/>
                      </a:lnTo>
                      <a:lnTo>
                        <a:pt x="2" y="127"/>
                      </a:lnTo>
                      <a:lnTo>
                        <a:pt x="0" y="129"/>
                      </a:lnTo>
                      <a:close/>
                    </a:path>
                  </a:pathLst>
                </a:custGeom>
                <a:solidFill>
                  <a:srgbClr val="AE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61" name="Google Shape;1461;p32"/>
                <p:cNvSpPr/>
                <p:nvPr/>
              </p:nvSpPr>
              <p:spPr>
                <a:xfrm>
                  <a:off x="3706" y="2331"/>
                  <a:ext cx="2" cy="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6" extrusionOk="0">
                      <a:moveTo>
                        <a:pt x="0" y="126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4" y="122"/>
                      </a:lnTo>
                      <a:lnTo>
                        <a:pt x="2" y="124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rgbClr val="B1DC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62" name="Google Shape;1462;p32"/>
                <p:cNvSpPr/>
                <p:nvPr/>
              </p:nvSpPr>
              <p:spPr>
                <a:xfrm>
                  <a:off x="3707" y="2332"/>
                  <a:ext cx="2" cy="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2" extrusionOk="0">
                      <a:moveTo>
                        <a:pt x="0" y="122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2"/>
                      </a:lnTo>
                      <a:lnTo>
                        <a:pt x="4" y="118"/>
                      </a:lnTo>
                      <a:lnTo>
                        <a:pt x="2" y="12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B2DD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63" name="Google Shape;1463;p32"/>
                <p:cNvSpPr/>
                <p:nvPr/>
              </p:nvSpPr>
              <p:spPr>
                <a:xfrm>
                  <a:off x="3708" y="2332"/>
                  <a:ext cx="2" cy="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20" extrusionOk="0">
                      <a:moveTo>
                        <a:pt x="0" y="120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4"/>
                      </a:lnTo>
                      <a:lnTo>
                        <a:pt x="3" y="117"/>
                      </a:lnTo>
                      <a:lnTo>
                        <a:pt x="2" y="118"/>
                      </a:lnTo>
                      <a:lnTo>
                        <a:pt x="0" y="120"/>
                      </a:lnTo>
                      <a:close/>
                    </a:path>
                  </a:pathLst>
                </a:custGeom>
                <a:solidFill>
                  <a:srgbClr val="B5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64" name="Google Shape;1464;p32"/>
                <p:cNvSpPr/>
                <p:nvPr/>
              </p:nvSpPr>
              <p:spPr>
                <a:xfrm>
                  <a:off x="3709" y="2333"/>
                  <a:ext cx="2" cy="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16" extrusionOk="0">
                      <a:moveTo>
                        <a:pt x="0" y="116"/>
                      </a:moveTo>
                      <a:lnTo>
                        <a:pt x="0" y="0"/>
                      </a:lnTo>
                      <a:lnTo>
                        <a:pt x="1" y="2"/>
                      </a:lnTo>
                      <a:lnTo>
                        <a:pt x="3" y="4"/>
                      </a:lnTo>
                      <a:lnTo>
                        <a:pt x="3" y="113"/>
                      </a:lnTo>
                      <a:lnTo>
                        <a:pt x="3" y="113"/>
                      </a:lnTo>
                      <a:lnTo>
                        <a:pt x="1" y="113"/>
                      </a:lnTo>
                      <a:lnTo>
                        <a:pt x="1" y="115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solidFill>
                  <a:srgbClr val="B6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65" name="Google Shape;1465;p32"/>
                <p:cNvSpPr/>
                <p:nvPr/>
              </p:nvSpPr>
              <p:spPr>
                <a:xfrm>
                  <a:off x="3710" y="2334"/>
                  <a:ext cx="1" cy="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13" extrusionOk="0">
                      <a:moveTo>
                        <a:pt x="0" y="113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4" y="109"/>
                      </a:lnTo>
                      <a:lnTo>
                        <a:pt x="2" y="111"/>
                      </a:lnTo>
                      <a:lnTo>
                        <a:pt x="0" y="111"/>
                      </a:lnTo>
                      <a:lnTo>
                        <a:pt x="0" y="111"/>
                      </a:lnTo>
                      <a:lnTo>
                        <a:pt x="0" y="113"/>
                      </a:lnTo>
                      <a:close/>
                    </a:path>
                  </a:pathLst>
                </a:custGeom>
                <a:solidFill>
                  <a:srgbClr val="B7DF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66" name="Google Shape;1466;p32"/>
                <p:cNvSpPr/>
                <p:nvPr/>
              </p:nvSpPr>
              <p:spPr>
                <a:xfrm>
                  <a:off x="3711" y="2335"/>
                  <a:ext cx="1" cy="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09" extrusionOk="0">
                      <a:moveTo>
                        <a:pt x="0" y="109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1"/>
                      </a:lnTo>
                      <a:lnTo>
                        <a:pt x="4" y="105"/>
                      </a:lnTo>
                      <a:lnTo>
                        <a:pt x="4" y="105"/>
                      </a:lnTo>
                      <a:lnTo>
                        <a:pt x="4" y="105"/>
                      </a:lnTo>
                      <a:lnTo>
                        <a:pt x="2" y="107"/>
                      </a:lnTo>
                      <a:lnTo>
                        <a:pt x="0" y="109"/>
                      </a:lnTo>
                      <a:close/>
                    </a:path>
                  </a:pathLst>
                </a:custGeom>
                <a:solidFill>
                  <a:srgbClr val="BAE0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67" name="Google Shape;1467;p32"/>
                <p:cNvSpPr/>
                <p:nvPr/>
              </p:nvSpPr>
              <p:spPr>
                <a:xfrm>
                  <a:off x="3711" y="2335"/>
                  <a:ext cx="2" cy="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07" extrusionOk="0">
                      <a:moveTo>
                        <a:pt x="0" y="107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4" y="3"/>
                      </a:lnTo>
                      <a:lnTo>
                        <a:pt x="4" y="104"/>
                      </a:lnTo>
                      <a:lnTo>
                        <a:pt x="2" y="105"/>
                      </a:lnTo>
                      <a:lnTo>
                        <a:pt x="2" y="105"/>
                      </a:lnTo>
                      <a:lnTo>
                        <a:pt x="2" y="10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rgbClr val="BBE1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68" name="Google Shape;1468;p32"/>
                <p:cNvSpPr/>
                <p:nvPr/>
              </p:nvSpPr>
              <p:spPr>
                <a:xfrm>
                  <a:off x="3712" y="2336"/>
                  <a:ext cx="2" cy="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04" extrusionOk="0">
                      <a:moveTo>
                        <a:pt x="0" y="104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2"/>
                      </a:lnTo>
                      <a:lnTo>
                        <a:pt x="3" y="101"/>
                      </a:lnTo>
                      <a:lnTo>
                        <a:pt x="2" y="103"/>
                      </a:lnTo>
                      <a:lnTo>
                        <a:pt x="0" y="104"/>
                      </a:lnTo>
                      <a:close/>
                    </a:path>
                  </a:pathLst>
                </a:custGeom>
                <a:solidFill>
                  <a:srgbClr val="BD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69" name="Google Shape;1469;p32"/>
                <p:cNvSpPr/>
                <p:nvPr/>
              </p:nvSpPr>
              <p:spPr>
                <a:xfrm>
                  <a:off x="3713" y="2337"/>
                  <a:ext cx="2" cy="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01" extrusionOk="0">
                      <a:moveTo>
                        <a:pt x="0" y="101"/>
                      </a:move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3" y="2"/>
                      </a:lnTo>
                      <a:lnTo>
                        <a:pt x="3" y="97"/>
                      </a:lnTo>
                      <a:lnTo>
                        <a:pt x="1" y="99"/>
                      </a:lnTo>
                      <a:lnTo>
                        <a:pt x="0" y="101"/>
                      </a:lnTo>
                      <a:close/>
                    </a:path>
                  </a:pathLst>
                </a:custGeom>
                <a:solidFill>
                  <a:srgbClr val="BE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70" name="Google Shape;1470;p32"/>
                <p:cNvSpPr/>
                <p:nvPr/>
              </p:nvSpPr>
              <p:spPr>
                <a:xfrm>
                  <a:off x="3714" y="2337"/>
                  <a:ext cx="2" cy="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9" extrusionOk="0">
                      <a:moveTo>
                        <a:pt x="0" y="99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4"/>
                      </a:lnTo>
                      <a:lnTo>
                        <a:pt x="4" y="95"/>
                      </a:lnTo>
                      <a:lnTo>
                        <a:pt x="2" y="97"/>
                      </a:lnTo>
                      <a:lnTo>
                        <a:pt x="0" y="99"/>
                      </a:lnTo>
                      <a:close/>
                    </a:path>
                  </a:pathLst>
                </a:custGeom>
                <a:solidFill>
                  <a:srgbClr val="BFE3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71" name="Google Shape;1471;p32"/>
                <p:cNvSpPr/>
                <p:nvPr/>
              </p:nvSpPr>
              <p:spPr>
                <a:xfrm>
                  <a:off x="3715" y="2337"/>
                  <a:ext cx="2" cy="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5" extrusionOk="0">
                      <a:moveTo>
                        <a:pt x="0" y="95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3"/>
                      </a:lnTo>
                      <a:lnTo>
                        <a:pt x="4" y="91"/>
                      </a:lnTo>
                      <a:lnTo>
                        <a:pt x="2" y="93"/>
                      </a:lnTo>
                      <a:lnTo>
                        <a:pt x="0" y="95"/>
                      </a:lnTo>
                      <a:close/>
                    </a:path>
                  </a:pathLst>
                </a:custGeom>
                <a:solidFill>
                  <a:srgbClr val="C2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72" name="Google Shape;1472;p32"/>
                <p:cNvSpPr/>
                <p:nvPr/>
              </p:nvSpPr>
              <p:spPr>
                <a:xfrm>
                  <a:off x="3716" y="2338"/>
                  <a:ext cx="2" cy="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1" extrusionOk="0">
                      <a:moveTo>
                        <a:pt x="0" y="91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4" y="1"/>
                      </a:lnTo>
                      <a:lnTo>
                        <a:pt x="4" y="88"/>
                      </a:lnTo>
                      <a:lnTo>
                        <a:pt x="2" y="89"/>
                      </a:lnTo>
                      <a:lnTo>
                        <a:pt x="0" y="91"/>
                      </a:lnTo>
                      <a:close/>
                    </a:path>
                  </a:pathLst>
                </a:custGeom>
                <a:solidFill>
                  <a:srgbClr val="C3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73" name="Google Shape;1473;p32"/>
                <p:cNvSpPr/>
                <p:nvPr/>
              </p:nvSpPr>
              <p:spPr>
                <a:xfrm>
                  <a:off x="3717" y="2339"/>
                  <a:ext cx="2" cy="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88" extrusionOk="0">
                      <a:moveTo>
                        <a:pt x="0" y="88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3" y="2"/>
                      </a:lnTo>
                      <a:lnTo>
                        <a:pt x="3" y="85"/>
                      </a:lnTo>
                      <a:lnTo>
                        <a:pt x="2" y="87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rgbClr val="C5E5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74" name="Google Shape;1474;p32"/>
                <p:cNvSpPr/>
                <p:nvPr/>
              </p:nvSpPr>
              <p:spPr>
                <a:xfrm>
                  <a:off x="3718" y="2339"/>
                  <a:ext cx="2" cy="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87" extrusionOk="0">
                      <a:moveTo>
                        <a:pt x="0" y="87"/>
                      </a:moveTo>
                      <a:lnTo>
                        <a:pt x="0" y="0"/>
                      </a:lnTo>
                      <a:lnTo>
                        <a:pt x="1" y="2"/>
                      </a:lnTo>
                      <a:lnTo>
                        <a:pt x="3" y="4"/>
                      </a:lnTo>
                      <a:lnTo>
                        <a:pt x="3" y="83"/>
                      </a:lnTo>
                      <a:lnTo>
                        <a:pt x="1" y="85"/>
                      </a:lnTo>
                      <a:lnTo>
                        <a:pt x="0" y="87"/>
                      </a:lnTo>
                      <a:close/>
                    </a:path>
                  </a:pathLst>
                </a:custGeom>
                <a:solidFill>
                  <a:srgbClr val="C6E6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75" name="Google Shape;1475;p32"/>
                <p:cNvSpPr/>
                <p:nvPr/>
              </p:nvSpPr>
              <p:spPr>
                <a:xfrm>
                  <a:off x="3719" y="2340"/>
                  <a:ext cx="1" cy="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83" extrusionOk="0">
                      <a:moveTo>
                        <a:pt x="0" y="83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4" y="79"/>
                      </a:lnTo>
                      <a:lnTo>
                        <a:pt x="2" y="81"/>
                      </a:lnTo>
                      <a:lnTo>
                        <a:pt x="0" y="83"/>
                      </a:lnTo>
                      <a:close/>
                    </a:path>
                  </a:pathLst>
                </a:custGeom>
                <a:solidFill>
                  <a:srgbClr val="CA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76" name="Google Shape;1476;p32"/>
                <p:cNvSpPr/>
                <p:nvPr/>
              </p:nvSpPr>
              <p:spPr>
                <a:xfrm>
                  <a:off x="3720" y="2341"/>
                  <a:ext cx="1" cy="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9" extrusionOk="0">
                      <a:moveTo>
                        <a:pt x="0" y="79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2"/>
                      </a:lnTo>
                      <a:lnTo>
                        <a:pt x="4" y="74"/>
                      </a:lnTo>
                      <a:lnTo>
                        <a:pt x="2" y="77"/>
                      </a:ln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rgbClr val="CC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77" name="Google Shape;1477;p32"/>
                <p:cNvSpPr/>
                <p:nvPr/>
              </p:nvSpPr>
              <p:spPr>
                <a:xfrm>
                  <a:off x="3720" y="2341"/>
                  <a:ext cx="2" cy="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77" extrusionOk="0">
                      <a:moveTo>
                        <a:pt x="0" y="77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4"/>
                      </a:lnTo>
                      <a:lnTo>
                        <a:pt x="3" y="72"/>
                      </a:lnTo>
                      <a:lnTo>
                        <a:pt x="2" y="74"/>
                      </a:lnTo>
                      <a:lnTo>
                        <a:pt x="0" y="77"/>
                      </a:lnTo>
                      <a:close/>
                    </a:path>
                  </a:pathLst>
                </a:custGeom>
                <a:solidFill>
                  <a:srgbClr val="CEE9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78" name="Google Shape;1478;p32"/>
                <p:cNvSpPr/>
                <p:nvPr/>
              </p:nvSpPr>
              <p:spPr>
                <a:xfrm>
                  <a:off x="3721" y="2342"/>
                  <a:ext cx="2" cy="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72" extrusionOk="0">
                      <a:moveTo>
                        <a:pt x="0" y="72"/>
                      </a:moveTo>
                      <a:lnTo>
                        <a:pt x="0" y="0"/>
                      </a:lnTo>
                      <a:lnTo>
                        <a:pt x="1" y="2"/>
                      </a:lnTo>
                      <a:lnTo>
                        <a:pt x="3" y="3"/>
                      </a:lnTo>
                      <a:lnTo>
                        <a:pt x="3" y="68"/>
                      </a:lnTo>
                      <a:lnTo>
                        <a:pt x="1" y="70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rgbClr val="D1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79" name="Google Shape;1479;p32"/>
                <p:cNvSpPr/>
                <p:nvPr/>
              </p:nvSpPr>
              <p:spPr>
                <a:xfrm>
                  <a:off x="3722" y="2343"/>
                  <a:ext cx="2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68" extrusionOk="0">
                      <a:moveTo>
                        <a:pt x="0" y="68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4" y="1"/>
                      </a:lnTo>
                      <a:lnTo>
                        <a:pt x="4" y="64"/>
                      </a:lnTo>
                      <a:lnTo>
                        <a:pt x="2" y="66"/>
                      </a:lnTo>
                      <a:lnTo>
                        <a:pt x="0" y="68"/>
                      </a:lnTo>
                      <a:close/>
                    </a:path>
                  </a:pathLst>
                </a:custGeom>
                <a:solidFill>
                  <a:srgbClr val="D3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80" name="Google Shape;1480;p32"/>
                <p:cNvSpPr/>
                <p:nvPr/>
              </p:nvSpPr>
              <p:spPr>
                <a:xfrm>
                  <a:off x="3723" y="2329"/>
                  <a:ext cx="2" cy="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3" extrusionOk="0">
                      <a:moveTo>
                        <a:pt x="0" y="93"/>
                      </a:moveTo>
                      <a:lnTo>
                        <a:pt x="0" y="28"/>
                      </a:lnTo>
                      <a:lnTo>
                        <a:pt x="2" y="28"/>
                      </a:lnTo>
                      <a:lnTo>
                        <a:pt x="4" y="30"/>
                      </a:lnTo>
                      <a:lnTo>
                        <a:pt x="4" y="89"/>
                      </a:lnTo>
                      <a:lnTo>
                        <a:pt x="2" y="91"/>
                      </a:lnTo>
                      <a:lnTo>
                        <a:pt x="0" y="93"/>
                      </a:lnTo>
                      <a:close/>
                      <a:moveTo>
                        <a:pt x="4" y="2"/>
                      </a:moveTo>
                      <a:lnTo>
                        <a:pt x="4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solidFill>
                  <a:srgbClr val="D6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81" name="Google Shape;1481;p32"/>
                <p:cNvSpPr/>
                <p:nvPr/>
              </p:nvSpPr>
              <p:spPr>
                <a:xfrm>
                  <a:off x="3724" y="2329"/>
                  <a:ext cx="2" cy="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1" extrusionOk="0">
                      <a:moveTo>
                        <a:pt x="0" y="91"/>
                      </a:moveTo>
                      <a:lnTo>
                        <a:pt x="0" y="28"/>
                      </a:lnTo>
                      <a:lnTo>
                        <a:pt x="2" y="30"/>
                      </a:lnTo>
                      <a:lnTo>
                        <a:pt x="4" y="32"/>
                      </a:lnTo>
                      <a:lnTo>
                        <a:pt x="4" y="86"/>
                      </a:lnTo>
                      <a:lnTo>
                        <a:pt x="2" y="89"/>
                      </a:lnTo>
                      <a:lnTo>
                        <a:pt x="0" y="91"/>
                      </a:lnTo>
                      <a:close/>
                      <a:moveTo>
                        <a:pt x="4" y="5"/>
                      </a:moveTo>
                      <a:lnTo>
                        <a:pt x="4" y="5"/>
                      </a:lnTo>
                      <a:lnTo>
                        <a:pt x="2" y="2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4" y="5"/>
                      </a:lnTo>
                      <a:close/>
                    </a:path>
                  </a:pathLst>
                </a:custGeom>
                <a:solidFill>
                  <a:srgbClr val="D8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82" name="Google Shape;1482;p32"/>
                <p:cNvSpPr/>
                <p:nvPr/>
              </p:nvSpPr>
              <p:spPr>
                <a:xfrm>
                  <a:off x="3725" y="2330"/>
                  <a:ext cx="2" cy="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87" extrusionOk="0">
                      <a:moveTo>
                        <a:pt x="0" y="87"/>
                      </a:moveTo>
                      <a:lnTo>
                        <a:pt x="0" y="28"/>
                      </a:lnTo>
                      <a:lnTo>
                        <a:pt x="2" y="30"/>
                      </a:lnTo>
                      <a:lnTo>
                        <a:pt x="3" y="30"/>
                      </a:lnTo>
                      <a:lnTo>
                        <a:pt x="3" y="82"/>
                      </a:lnTo>
                      <a:lnTo>
                        <a:pt x="2" y="84"/>
                      </a:lnTo>
                      <a:lnTo>
                        <a:pt x="0" y="87"/>
                      </a:lnTo>
                      <a:close/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3" y="7"/>
                      </a:lnTo>
                      <a:lnTo>
                        <a:pt x="3" y="7"/>
                      </a:lnTo>
                      <a:lnTo>
                        <a:pt x="3" y="5"/>
                      </a:lnTo>
                      <a:lnTo>
                        <a:pt x="3" y="5"/>
                      </a:lnTo>
                      <a:lnTo>
                        <a:pt x="2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AEE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83" name="Google Shape;1483;p32"/>
                <p:cNvSpPr/>
                <p:nvPr/>
              </p:nvSpPr>
              <p:spPr>
                <a:xfrm>
                  <a:off x="3726" y="2332"/>
                  <a:ext cx="2" cy="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81" extrusionOk="0">
                      <a:moveTo>
                        <a:pt x="0" y="81"/>
                      </a:moveTo>
                      <a:lnTo>
                        <a:pt x="0" y="27"/>
                      </a:lnTo>
                      <a:lnTo>
                        <a:pt x="1" y="27"/>
                      </a:lnTo>
                      <a:lnTo>
                        <a:pt x="3" y="29"/>
                      </a:lnTo>
                      <a:lnTo>
                        <a:pt x="3" y="77"/>
                      </a:lnTo>
                      <a:lnTo>
                        <a:pt x="1" y="79"/>
                      </a:lnTo>
                      <a:lnTo>
                        <a:pt x="0" y="81"/>
                      </a:lnTo>
                      <a:close/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1" y="2"/>
                      </a:lnTo>
                      <a:lnTo>
                        <a:pt x="3" y="7"/>
                      </a:lnTo>
                      <a:lnTo>
                        <a:pt x="3" y="6"/>
                      </a:lnTo>
                      <a:lnTo>
                        <a:pt x="1" y="4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DEF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84" name="Google Shape;1484;p32"/>
                <p:cNvSpPr/>
                <p:nvPr/>
              </p:nvSpPr>
              <p:spPr>
                <a:xfrm>
                  <a:off x="3727" y="2334"/>
                  <a:ext cx="2" cy="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5" extrusionOk="0">
                      <a:moveTo>
                        <a:pt x="0" y="75"/>
                      </a:move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4" y="71"/>
                      </a:lnTo>
                      <a:lnTo>
                        <a:pt x="2" y="73"/>
                      </a:lnTo>
                      <a:lnTo>
                        <a:pt x="0" y="75"/>
                      </a:lnTo>
                      <a:close/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7"/>
                      </a:lnTo>
                      <a:lnTo>
                        <a:pt x="4" y="3"/>
                      </a:lnTo>
                      <a:lnTo>
                        <a:pt x="2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FF0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85" name="Google Shape;1485;p32"/>
                <p:cNvSpPr/>
                <p:nvPr/>
              </p:nvSpPr>
              <p:spPr>
                <a:xfrm>
                  <a:off x="3728" y="2335"/>
                  <a:ext cx="1" cy="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1" extrusionOk="0">
                      <a:moveTo>
                        <a:pt x="0" y="71"/>
                      </a:move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6"/>
                      </a:lnTo>
                      <a:lnTo>
                        <a:pt x="4" y="66"/>
                      </a:lnTo>
                      <a:lnTo>
                        <a:pt x="2" y="69"/>
                      </a:lnTo>
                      <a:lnTo>
                        <a:pt x="0" y="71"/>
                      </a:lnTo>
                      <a:close/>
                      <a:moveTo>
                        <a:pt x="0" y="1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4" y="5"/>
                      </a:lnTo>
                      <a:lnTo>
                        <a:pt x="4" y="7"/>
                      </a:lnTo>
                      <a:lnTo>
                        <a:pt x="2" y="3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E2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86" name="Google Shape;1486;p32"/>
                <p:cNvSpPr/>
                <p:nvPr/>
              </p:nvSpPr>
              <p:spPr>
                <a:xfrm>
                  <a:off x="3729" y="2336"/>
                  <a:ext cx="1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68" extrusionOk="0">
                      <a:moveTo>
                        <a:pt x="0" y="68"/>
                      </a:moveTo>
                      <a:lnTo>
                        <a:pt x="0" y="24"/>
                      </a:lnTo>
                      <a:lnTo>
                        <a:pt x="2" y="25"/>
                      </a:lnTo>
                      <a:lnTo>
                        <a:pt x="4" y="25"/>
                      </a:lnTo>
                      <a:lnTo>
                        <a:pt x="4" y="63"/>
                      </a:lnTo>
                      <a:lnTo>
                        <a:pt x="2" y="65"/>
                      </a:lnTo>
                      <a:lnTo>
                        <a:pt x="0" y="68"/>
                      </a:lnTo>
                      <a:close/>
                      <a:moveTo>
                        <a:pt x="0" y="4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4" y="9"/>
                      </a:lnTo>
                      <a:lnTo>
                        <a:pt x="2" y="6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E3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87" name="Google Shape;1487;p32"/>
                <p:cNvSpPr/>
                <p:nvPr/>
              </p:nvSpPr>
              <p:spPr>
                <a:xfrm>
                  <a:off x="3729" y="2337"/>
                  <a:ext cx="2" cy="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1" extrusionOk="0">
                      <a:moveTo>
                        <a:pt x="0" y="61"/>
                      </a:moveTo>
                      <a:lnTo>
                        <a:pt x="0" y="21"/>
                      </a:lnTo>
                      <a:lnTo>
                        <a:pt x="2" y="21"/>
                      </a:lnTo>
                      <a:lnTo>
                        <a:pt x="3" y="23"/>
                      </a:lnTo>
                      <a:lnTo>
                        <a:pt x="3" y="54"/>
                      </a:lnTo>
                      <a:lnTo>
                        <a:pt x="3" y="55"/>
                      </a:lnTo>
                      <a:lnTo>
                        <a:pt x="3" y="59"/>
                      </a:lnTo>
                      <a:lnTo>
                        <a:pt x="2" y="59"/>
                      </a:lnTo>
                      <a:lnTo>
                        <a:pt x="0" y="61"/>
                      </a:lnTo>
                      <a:close/>
                      <a:moveTo>
                        <a:pt x="0" y="2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3"/>
                      </a:lnTo>
                      <a:lnTo>
                        <a:pt x="3" y="9"/>
                      </a:lnTo>
                      <a:lnTo>
                        <a:pt x="2" y="5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7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88" name="Google Shape;1488;p32"/>
                <p:cNvSpPr/>
                <p:nvPr/>
              </p:nvSpPr>
              <p:spPr>
                <a:xfrm>
                  <a:off x="3730" y="2338"/>
                  <a:ext cx="2" cy="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57" extrusionOk="0">
                      <a:moveTo>
                        <a:pt x="0" y="57"/>
                      </a:moveTo>
                      <a:lnTo>
                        <a:pt x="0" y="19"/>
                      </a:lnTo>
                      <a:lnTo>
                        <a:pt x="1" y="21"/>
                      </a:lnTo>
                      <a:lnTo>
                        <a:pt x="3" y="23"/>
                      </a:lnTo>
                      <a:lnTo>
                        <a:pt x="3" y="48"/>
                      </a:lnTo>
                      <a:lnTo>
                        <a:pt x="1" y="52"/>
                      </a:lnTo>
                      <a:lnTo>
                        <a:pt x="1" y="57"/>
                      </a:lnTo>
                      <a:lnTo>
                        <a:pt x="1" y="57"/>
                      </a:lnTo>
                      <a:lnTo>
                        <a:pt x="0" y="57"/>
                      </a:lnTo>
                      <a:close/>
                      <a:moveTo>
                        <a:pt x="0" y="3"/>
                      </a:moveTo>
                      <a:lnTo>
                        <a:pt x="0" y="0"/>
                      </a:lnTo>
                      <a:lnTo>
                        <a:pt x="1" y="1"/>
                      </a:lnTo>
                      <a:lnTo>
                        <a:pt x="3" y="5"/>
                      </a:lnTo>
                      <a:lnTo>
                        <a:pt x="3" y="10"/>
                      </a:lnTo>
                      <a:lnTo>
                        <a:pt x="1" y="7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E8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89" name="Google Shape;1489;p32"/>
                <p:cNvSpPr/>
                <p:nvPr/>
              </p:nvSpPr>
              <p:spPr>
                <a:xfrm>
                  <a:off x="3731" y="2339"/>
                  <a:ext cx="2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51" extrusionOk="0">
                      <a:moveTo>
                        <a:pt x="0" y="51"/>
                      </a:moveTo>
                      <a:lnTo>
                        <a:pt x="0" y="20"/>
                      </a:lnTo>
                      <a:lnTo>
                        <a:pt x="2" y="22"/>
                      </a:lnTo>
                      <a:lnTo>
                        <a:pt x="4" y="22"/>
                      </a:lnTo>
                      <a:lnTo>
                        <a:pt x="4" y="44"/>
                      </a:lnTo>
                      <a:lnTo>
                        <a:pt x="2" y="47"/>
                      </a:lnTo>
                      <a:lnTo>
                        <a:pt x="0" y="51"/>
                      </a:lnTo>
                      <a:close/>
                      <a:moveTo>
                        <a:pt x="0" y="6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4" y="13"/>
                      </a:lnTo>
                      <a:lnTo>
                        <a:pt x="2" y="9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EAF5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90" name="Google Shape;1490;p32"/>
                <p:cNvSpPr/>
                <p:nvPr/>
              </p:nvSpPr>
              <p:spPr>
                <a:xfrm>
                  <a:off x="3732" y="2341"/>
                  <a:ext cx="2" cy="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3" extrusionOk="0">
                      <a:moveTo>
                        <a:pt x="0" y="43"/>
                      </a:moveTo>
                      <a:lnTo>
                        <a:pt x="0" y="18"/>
                      </a:lnTo>
                      <a:lnTo>
                        <a:pt x="2" y="18"/>
                      </a:lnTo>
                      <a:lnTo>
                        <a:pt x="4" y="20"/>
                      </a:lnTo>
                      <a:lnTo>
                        <a:pt x="4" y="38"/>
                      </a:lnTo>
                      <a:lnTo>
                        <a:pt x="2" y="41"/>
                      </a:lnTo>
                      <a:lnTo>
                        <a:pt x="0" y="43"/>
                      </a:lnTo>
                      <a:close/>
                      <a:moveTo>
                        <a:pt x="0" y="5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13"/>
                      </a:lnTo>
                      <a:lnTo>
                        <a:pt x="2" y="9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EDF6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91" name="Google Shape;1491;p32"/>
                <p:cNvSpPr/>
                <p:nvPr/>
              </p:nvSpPr>
              <p:spPr>
                <a:xfrm>
                  <a:off x="3733" y="2342"/>
                  <a:ext cx="2" cy="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38" extrusionOk="0">
                      <a:moveTo>
                        <a:pt x="0" y="38"/>
                      </a:moveTo>
                      <a:lnTo>
                        <a:pt x="0" y="16"/>
                      </a:lnTo>
                      <a:lnTo>
                        <a:pt x="2" y="18"/>
                      </a:lnTo>
                      <a:lnTo>
                        <a:pt x="4" y="20"/>
                      </a:lnTo>
                      <a:lnTo>
                        <a:pt x="4" y="34"/>
                      </a:lnTo>
                      <a:lnTo>
                        <a:pt x="2" y="36"/>
                      </a:lnTo>
                      <a:lnTo>
                        <a:pt x="0" y="38"/>
                      </a:lnTo>
                      <a:close/>
                      <a:moveTo>
                        <a:pt x="0" y="7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2"/>
                      </a:lnTo>
                      <a:lnTo>
                        <a:pt x="4" y="14"/>
                      </a:lnTo>
                      <a:lnTo>
                        <a:pt x="2" y="11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EEF7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92" name="Google Shape;1492;p32"/>
                <p:cNvSpPr/>
                <p:nvPr/>
              </p:nvSpPr>
              <p:spPr>
                <a:xfrm>
                  <a:off x="3734" y="2342"/>
                  <a:ext cx="2" cy="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36" extrusionOk="0">
                      <a:moveTo>
                        <a:pt x="0" y="36"/>
                      </a:moveTo>
                      <a:lnTo>
                        <a:pt x="0" y="18"/>
                      </a:lnTo>
                      <a:lnTo>
                        <a:pt x="2" y="20"/>
                      </a:lnTo>
                      <a:lnTo>
                        <a:pt x="3" y="21"/>
                      </a:lnTo>
                      <a:lnTo>
                        <a:pt x="3" y="32"/>
                      </a:lnTo>
                      <a:lnTo>
                        <a:pt x="2" y="34"/>
                      </a:lnTo>
                      <a:lnTo>
                        <a:pt x="0" y="36"/>
                      </a:lnTo>
                      <a:close/>
                      <a:moveTo>
                        <a:pt x="0" y="11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5"/>
                      </a:lnTo>
                      <a:lnTo>
                        <a:pt x="3" y="18"/>
                      </a:lnTo>
                      <a:lnTo>
                        <a:pt x="2" y="14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F1F8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93" name="Google Shape;1493;p32"/>
                <p:cNvSpPr/>
                <p:nvPr/>
              </p:nvSpPr>
              <p:spPr>
                <a:xfrm>
                  <a:off x="3735" y="2343"/>
                  <a:ext cx="2" cy="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32" extrusionOk="0">
                      <a:moveTo>
                        <a:pt x="0" y="32"/>
                      </a:moveTo>
                      <a:lnTo>
                        <a:pt x="0" y="18"/>
                      </a:lnTo>
                      <a:lnTo>
                        <a:pt x="1" y="19"/>
                      </a:lnTo>
                      <a:lnTo>
                        <a:pt x="3" y="21"/>
                      </a:lnTo>
                      <a:lnTo>
                        <a:pt x="3" y="27"/>
                      </a:lnTo>
                      <a:lnTo>
                        <a:pt x="1" y="30"/>
                      </a:lnTo>
                      <a:lnTo>
                        <a:pt x="0" y="32"/>
                      </a:lnTo>
                      <a:close/>
                      <a:moveTo>
                        <a:pt x="0" y="12"/>
                      </a:moveTo>
                      <a:lnTo>
                        <a:pt x="0" y="0"/>
                      </a:lnTo>
                      <a:lnTo>
                        <a:pt x="1" y="3"/>
                      </a:lnTo>
                      <a:lnTo>
                        <a:pt x="3" y="5"/>
                      </a:lnTo>
                      <a:lnTo>
                        <a:pt x="3" y="19"/>
                      </a:lnTo>
                      <a:lnTo>
                        <a:pt x="1" y="18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F2F9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94" name="Google Shape;1494;p32"/>
                <p:cNvSpPr/>
                <p:nvPr/>
              </p:nvSpPr>
              <p:spPr>
                <a:xfrm>
                  <a:off x="3736" y="2345"/>
                  <a:ext cx="1" cy="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7" extrusionOk="0">
                      <a:moveTo>
                        <a:pt x="0" y="27"/>
                      </a:moveTo>
                      <a:lnTo>
                        <a:pt x="0" y="16"/>
                      </a:lnTo>
                      <a:lnTo>
                        <a:pt x="2" y="18"/>
                      </a:lnTo>
                      <a:lnTo>
                        <a:pt x="4" y="18"/>
                      </a:lnTo>
                      <a:lnTo>
                        <a:pt x="2" y="16"/>
                      </a:lnTo>
                      <a:lnTo>
                        <a:pt x="0" y="13"/>
                      </a:ln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6"/>
                      </a:lnTo>
                      <a:lnTo>
                        <a:pt x="4" y="22"/>
                      </a:lnTo>
                      <a:lnTo>
                        <a:pt x="2" y="24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rgbClr val="F4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95" name="Google Shape;1495;p32"/>
                <p:cNvSpPr/>
                <p:nvPr/>
              </p:nvSpPr>
              <p:spPr>
                <a:xfrm>
                  <a:off x="3737" y="2346"/>
                  <a:ext cx="1" cy="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2" extrusionOk="0">
                      <a:moveTo>
                        <a:pt x="0" y="22"/>
                      </a:moveTo>
                      <a:lnTo>
                        <a:pt x="0" y="16"/>
                      </a:lnTo>
                      <a:lnTo>
                        <a:pt x="2" y="16"/>
                      </a:lnTo>
                      <a:lnTo>
                        <a:pt x="2" y="16"/>
                      </a:lnTo>
                      <a:lnTo>
                        <a:pt x="2" y="16"/>
                      </a:lnTo>
                      <a:lnTo>
                        <a:pt x="0" y="14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7"/>
                      </a:lnTo>
                      <a:lnTo>
                        <a:pt x="4" y="18"/>
                      </a:lnTo>
                      <a:lnTo>
                        <a:pt x="2" y="20"/>
                      </a:lnTo>
                      <a:lnTo>
                        <a:pt x="0" y="22"/>
                      </a:lnTo>
                      <a:close/>
                    </a:path>
                  </a:pathLst>
                </a:custGeom>
                <a:solidFill>
                  <a:srgbClr val="F7FB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96" name="Google Shape;1496;p32"/>
                <p:cNvSpPr/>
                <p:nvPr/>
              </p:nvSpPr>
              <p:spPr>
                <a:xfrm>
                  <a:off x="3737" y="2347"/>
                  <a:ext cx="2" cy="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6" extrusionOk="0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4" y="9"/>
                      </a:lnTo>
                      <a:lnTo>
                        <a:pt x="4" y="12"/>
                      </a:lnTo>
                      <a:lnTo>
                        <a:pt x="4" y="12"/>
                      </a:lnTo>
                      <a:lnTo>
                        <a:pt x="4" y="14"/>
                      </a:lnTo>
                      <a:lnTo>
                        <a:pt x="2" y="14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8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97" name="Google Shape;1497;p32"/>
                <p:cNvSpPr/>
                <p:nvPr/>
              </p:nvSpPr>
              <p:spPr>
                <a:xfrm>
                  <a:off x="3738" y="2349"/>
                  <a:ext cx="1" cy="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" h="11" extrusionOk="0">
                      <a:moveTo>
                        <a:pt x="0" y="11"/>
                      </a:moveTo>
                      <a:lnTo>
                        <a:pt x="0" y="0"/>
                      </a:lnTo>
                      <a:lnTo>
                        <a:pt x="2" y="6"/>
                      </a:lnTo>
                      <a:lnTo>
                        <a:pt x="2" y="11"/>
                      </a:lnTo>
                      <a:lnTo>
                        <a:pt x="2" y="11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FBFD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98" name="Google Shape;1498;p32"/>
                <p:cNvSpPr/>
                <p:nvPr/>
              </p:nvSpPr>
              <p:spPr>
                <a:xfrm>
                  <a:off x="3739" y="2352"/>
                  <a:ext cx="1" cy="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3" extrusionOk="0">
                      <a:moveTo>
                        <a:pt x="0" y="3"/>
                      </a:move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C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99" name="Google Shape;1499;p32"/>
                <p:cNvSpPr/>
                <p:nvPr/>
              </p:nvSpPr>
              <p:spPr>
                <a:xfrm>
                  <a:off x="3989" y="2779"/>
                  <a:ext cx="1" cy="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59" extrusionOk="0">
                      <a:moveTo>
                        <a:pt x="1" y="2"/>
                      </a:moveTo>
                      <a:lnTo>
                        <a:pt x="1" y="16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1" y="2"/>
                      </a:lnTo>
                      <a:close/>
                      <a:moveTo>
                        <a:pt x="1" y="59"/>
                      </a:moveTo>
                      <a:lnTo>
                        <a:pt x="1" y="59"/>
                      </a:lnTo>
                      <a:lnTo>
                        <a:pt x="0" y="59"/>
                      </a:lnTo>
                      <a:lnTo>
                        <a:pt x="0" y="59"/>
                      </a:lnTo>
                      <a:lnTo>
                        <a:pt x="1" y="59"/>
                      </a:lnTo>
                      <a:close/>
                    </a:path>
                  </a:pathLst>
                </a:custGeom>
                <a:solidFill>
                  <a:srgbClr val="0093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00" name="Google Shape;1500;p32"/>
                <p:cNvSpPr/>
                <p:nvPr/>
              </p:nvSpPr>
              <p:spPr>
                <a:xfrm>
                  <a:off x="3989" y="2779"/>
                  <a:ext cx="2" cy="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1" extrusionOk="0">
                      <a:moveTo>
                        <a:pt x="3" y="11"/>
                      </a:moveTo>
                      <a:lnTo>
                        <a:pt x="3" y="38"/>
                      </a:lnTo>
                      <a:lnTo>
                        <a:pt x="1" y="22"/>
                      </a:lnTo>
                      <a:lnTo>
                        <a:pt x="0" y="7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1" y="5"/>
                      </a:lnTo>
                      <a:lnTo>
                        <a:pt x="3" y="11"/>
                      </a:lnTo>
                      <a:close/>
                      <a:moveTo>
                        <a:pt x="3" y="43"/>
                      </a:moveTo>
                      <a:lnTo>
                        <a:pt x="3" y="61"/>
                      </a:lnTo>
                      <a:lnTo>
                        <a:pt x="1" y="61"/>
                      </a:lnTo>
                      <a:lnTo>
                        <a:pt x="0" y="61"/>
                      </a:lnTo>
                      <a:lnTo>
                        <a:pt x="3" y="43"/>
                      </a:lnTo>
                      <a:close/>
                    </a:path>
                  </a:pathLst>
                </a:custGeom>
                <a:solidFill>
                  <a:srgbClr val="0093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01" name="Google Shape;1501;p32"/>
                <p:cNvSpPr/>
                <p:nvPr/>
              </p:nvSpPr>
              <p:spPr>
                <a:xfrm>
                  <a:off x="3990" y="2780"/>
                  <a:ext cx="2" cy="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57" extrusionOk="0">
                      <a:moveTo>
                        <a:pt x="0" y="57"/>
                      </a:moveTo>
                      <a:lnTo>
                        <a:pt x="0" y="57"/>
                      </a:lnTo>
                      <a:lnTo>
                        <a:pt x="4" y="21"/>
                      </a:lnTo>
                      <a:lnTo>
                        <a:pt x="4" y="14"/>
                      </a:lnTo>
                      <a:lnTo>
                        <a:pt x="0" y="7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0" y="28"/>
                      </a:lnTo>
                      <a:lnTo>
                        <a:pt x="4" y="45"/>
                      </a:lnTo>
                      <a:lnTo>
                        <a:pt x="4" y="55"/>
                      </a:lnTo>
                      <a:lnTo>
                        <a:pt x="2" y="57"/>
                      </a:lnTo>
                      <a:lnTo>
                        <a:pt x="0" y="57"/>
                      </a:lnTo>
                      <a:close/>
                    </a:path>
                  </a:pathLst>
                </a:custGeom>
                <a:solidFill>
                  <a:srgbClr val="0093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02" name="Google Shape;1502;p32"/>
                <p:cNvSpPr/>
                <p:nvPr/>
              </p:nvSpPr>
              <p:spPr>
                <a:xfrm>
                  <a:off x="3991" y="2784"/>
                  <a:ext cx="2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50" extrusionOk="0">
                      <a:moveTo>
                        <a:pt x="0" y="50"/>
                      </a:moveTo>
                      <a:lnTo>
                        <a:pt x="0" y="32"/>
                      </a:lnTo>
                      <a:lnTo>
                        <a:pt x="2" y="9"/>
                      </a:lnTo>
                      <a:lnTo>
                        <a:pt x="0" y="7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0" y="36"/>
                      </a:lnTo>
                      <a:lnTo>
                        <a:pt x="4" y="45"/>
                      </a:lnTo>
                      <a:lnTo>
                        <a:pt x="4" y="46"/>
                      </a:lnTo>
                      <a:lnTo>
                        <a:pt x="2" y="48"/>
                      </a:lnTo>
                      <a:lnTo>
                        <a:pt x="0" y="50"/>
                      </a:lnTo>
                      <a:close/>
                    </a:path>
                  </a:pathLst>
                </a:custGeom>
                <a:solidFill>
                  <a:srgbClr val="0093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03" name="Google Shape;1503;p32"/>
                <p:cNvSpPr/>
                <p:nvPr/>
              </p:nvSpPr>
              <p:spPr>
                <a:xfrm>
                  <a:off x="3992" y="2788"/>
                  <a:ext cx="2" cy="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3" extrusionOk="0">
                      <a:moveTo>
                        <a:pt x="0" y="41"/>
                      </a:moveTo>
                      <a:lnTo>
                        <a:pt x="0" y="31"/>
                      </a:lnTo>
                      <a:lnTo>
                        <a:pt x="0" y="38"/>
                      </a:lnTo>
                      <a:lnTo>
                        <a:pt x="4" y="43"/>
                      </a:lnTo>
                      <a:lnTo>
                        <a:pt x="4" y="39"/>
                      </a:lnTo>
                      <a:lnTo>
                        <a:pt x="2" y="39"/>
                      </a:lnTo>
                      <a:lnTo>
                        <a:pt x="0" y="41"/>
                      </a:lnTo>
                      <a:close/>
                      <a:moveTo>
                        <a:pt x="0" y="7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0092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04" name="Google Shape;1504;p32"/>
                <p:cNvSpPr/>
                <p:nvPr/>
              </p:nvSpPr>
              <p:spPr>
                <a:xfrm>
                  <a:off x="3993" y="2806"/>
                  <a:ext cx="2" cy="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0" extrusionOk="0">
                      <a:moveTo>
                        <a:pt x="0" y="1"/>
                      </a:moveTo>
                      <a:lnTo>
                        <a:pt x="0" y="0"/>
                      </a:lnTo>
                      <a:lnTo>
                        <a:pt x="0" y="5"/>
                      </a:lnTo>
                      <a:lnTo>
                        <a:pt x="3" y="10"/>
                      </a:lnTo>
                      <a:lnTo>
                        <a:pt x="3" y="0"/>
                      </a:lnTo>
                      <a:lnTo>
                        <a:pt x="2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0092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05" name="Google Shape;1505;p32"/>
                <p:cNvSpPr/>
                <p:nvPr/>
              </p:nvSpPr>
              <p:spPr>
                <a:xfrm>
                  <a:off x="3994" y="2805"/>
                  <a:ext cx="2" cy="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6" extrusionOk="0">
                      <a:moveTo>
                        <a:pt x="0" y="7"/>
                      </a:moveTo>
                      <a:lnTo>
                        <a:pt x="0" y="3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16"/>
                      </a:lnTo>
                      <a:lnTo>
                        <a:pt x="0" y="12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0092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06" name="Google Shape;1506;p32"/>
                <p:cNvSpPr/>
                <p:nvPr/>
              </p:nvSpPr>
              <p:spPr>
                <a:xfrm>
                  <a:off x="3995" y="2805"/>
                  <a:ext cx="1" cy="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0" extrusionOk="0">
                      <a:moveTo>
                        <a:pt x="0" y="1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20"/>
                      </a:lnTo>
                      <a:lnTo>
                        <a:pt x="0" y="18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92D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07" name="Google Shape;1507;p32"/>
                <p:cNvSpPr/>
                <p:nvPr/>
              </p:nvSpPr>
              <p:spPr>
                <a:xfrm>
                  <a:off x="3996" y="2804"/>
                  <a:ext cx="1" cy="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" extrusionOk="0">
                      <a:moveTo>
                        <a:pt x="0" y="20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24"/>
                      </a:lnTo>
                      <a:lnTo>
                        <a:pt x="0" y="22"/>
                      </a:lnTo>
                      <a:lnTo>
                        <a:pt x="0" y="20"/>
                      </a:lnTo>
                      <a:close/>
                    </a:path>
                  </a:pathLst>
                </a:custGeom>
                <a:solidFill>
                  <a:srgbClr val="0092D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08" name="Google Shape;1508;p32"/>
                <p:cNvSpPr/>
                <p:nvPr/>
              </p:nvSpPr>
              <p:spPr>
                <a:xfrm>
                  <a:off x="3996" y="2804"/>
                  <a:ext cx="2" cy="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" extrusionOk="0">
                      <a:moveTo>
                        <a:pt x="0" y="22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25"/>
                      </a:lnTo>
                      <a:lnTo>
                        <a:pt x="2" y="24"/>
                      </a:lnTo>
                      <a:lnTo>
                        <a:pt x="0" y="22"/>
                      </a:lnTo>
                      <a:close/>
                    </a:path>
                  </a:pathLst>
                </a:custGeom>
                <a:solidFill>
                  <a:srgbClr val="0092D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09" name="Google Shape;1509;p32"/>
                <p:cNvSpPr/>
                <p:nvPr/>
              </p:nvSpPr>
              <p:spPr>
                <a:xfrm>
                  <a:off x="3997" y="2803"/>
                  <a:ext cx="2" cy="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6" extrusionOk="0">
                      <a:moveTo>
                        <a:pt x="0" y="25"/>
                      </a:moveTo>
                      <a:lnTo>
                        <a:pt x="0" y="1"/>
                      </a:lnTo>
                      <a:lnTo>
                        <a:pt x="2" y="1"/>
                      </a:lnTo>
                      <a:lnTo>
                        <a:pt x="3" y="0"/>
                      </a:lnTo>
                      <a:lnTo>
                        <a:pt x="3" y="26"/>
                      </a:lnTo>
                      <a:lnTo>
                        <a:pt x="2" y="26"/>
                      </a:lnTo>
                      <a:lnTo>
                        <a:pt x="2" y="26"/>
                      </a:lnTo>
                      <a:lnTo>
                        <a:pt x="0" y="26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rgbClr val="0091D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10" name="Google Shape;1510;p32"/>
                <p:cNvSpPr/>
                <p:nvPr/>
              </p:nvSpPr>
              <p:spPr>
                <a:xfrm>
                  <a:off x="3998" y="2802"/>
                  <a:ext cx="2" cy="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30" extrusionOk="0">
                      <a:moveTo>
                        <a:pt x="0" y="28"/>
                      </a:moveTo>
                      <a:lnTo>
                        <a:pt x="0" y="3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30"/>
                      </a:lnTo>
                      <a:lnTo>
                        <a:pt x="1" y="28"/>
                      </a:lnTo>
                      <a:lnTo>
                        <a:pt x="0" y="28"/>
                      </a:lnTo>
                      <a:lnTo>
                        <a:pt x="0" y="28"/>
                      </a:lnTo>
                      <a:lnTo>
                        <a:pt x="0" y="28"/>
                      </a:lnTo>
                      <a:close/>
                    </a:path>
                  </a:pathLst>
                </a:custGeom>
                <a:solidFill>
                  <a:srgbClr val="0091D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11" name="Google Shape;1511;p32"/>
                <p:cNvSpPr/>
                <p:nvPr/>
              </p:nvSpPr>
              <p:spPr>
                <a:xfrm>
                  <a:off x="3999" y="2801"/>
                  <a:ext cx="2" cy="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32" extrusionOk="0">
                      <a:moveTo>
                        <a:pt x="0" y="30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32"/>
                      </a:lnTo>
                      <a:lnTo>
                        <a:pt x="2" y="32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91D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12" name="Google Shape;1512;p32"/>
                <p:cNvSpPr/>
                <p:nvPr/>
              </p:nvSpPr>
              <p:spPr>
                <a:xfrm>
                  <a:off x="4000" y="2800"/>
                  <a:ext cx="2" cy="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34" extrusionOk="0">
                      <a:moveTo>
                        <a:pt x="0" y="3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34"/>
                      </a:lnTo>
                      <a:lnTo>
                        <a:pt x="2" y="3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91D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13" name="Google Shape;1513;p32"/>
                <p:cNvSpPr/>
                <p:nvPr/>
              </p:nvSpPr>
              <p:spPr>
                <a:xfrm>
                  <a:off x="4001" y="2800"/>
                  <a:ext cx="2" cy="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36" extrusionOk="0">
                      <a:moveTo>
                        <a:pt x="0" y="34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36"/>
                      </a:lnTo>
                      <a:lnTo>
                        <a:pt x="2" y="3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91D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14" name="Google Shape;1514;p32"/>
                <p:cNvSpPr/>
                <p:nvPr/>
              </p:nvSpPr>
              <p:spPr>
                <a:xfrm>
                  <a:off x="4002" y="2799"/>
                  <a:ext cx="2" cy="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38" extrusionOk="0">
                      <a:moveTo>
                        <a:pt x="0" y="36"/>
                      </a:moveTo>
                      <a:lnTo>
                        <a:pt x="0" y="2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38"/>
                      </a:lnTo>
                      <a:lnTo>
                        <a:pt x="1" y="38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0091D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15" name="Google Shape;1515;p32"/>
                <p:cNvSpPr/>
                <p:nvPr/>
              </p:nvSpPr>
              <p:spPr>
                <a:xfrm>
                  <a:off x="4003" y="2798"/>
                  <a:ext cx="2" cy="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1" extrusionOk="0">
                      <a:moveTo>
                        <a:pt x="0" y="39"/>
                      </a:moveTo>
                      <a:lnTo>
                        <a:pt x="0" y="3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41"/>
                      </a:lnTo>
                      <a:lnTo>
                        <a:pt x="2" y="39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solidFill>
                  <a:srgbClr val="0091D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16" name="Google Shape;1516;p32"/>
                <p:cNvSpPr/>
                <p:nvPr/>
              </p:nvSpPr>
              <p:spPr>
                <a:xfrm>
                  <a:off x="4004" y="2797"/>
                  <a:ext cx="1" cy="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3" extrusionOk="0">
                      <a:moveTo>
                        <a:pt x="0" y="41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43"/>
                      </a:lnTo>
                      <a:lnTo>
                        <a:pt x="2" y="43"/>
                      </a:lnTo>
                      <a:lnTo>
                        <a:pt x="0" y="41"/>
                      </a:lnTo>
                      <a:close/>
                    </a:path>
                  </a:pathLst>
                </a:custGeom>
                <a:solidFill>
                  <a:srgbClr val="0091D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17" name="Google Shape;1517;p32"/>
                <p:cNvSpPr/>
                <p:nvPr/>
              </p:nvSpPr>
              <p:spPr>
                <a:xfrm>
                  <a:off x="4005" y="2796"/>
                  <a:ext cx="1" cy="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5" extrusionOk="0">
                      <a:moveTo>
                        <a:pt x="0" y="45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45"/>
                      </a:lnTo>
                      <a:lnTo>
                        <a:pt x="2" y="45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rgbClr val="0091D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18" name="Google Shape;1518;p32"/>
                <p:cNvSpPr/>
                <p:nvPr/>
              </p:nvSpPr>
              <p:spPr>
                <a:xfrm>
                  <a:off x="4005" y="2796"/>
                  <a:ext cx="2" cy="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47" extrusionOk="0">
                      <a:moveTo>
                        <a:pt x="0" y="47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47"/>
                      </a:lnTo>
                      <a:lnTo>
                        <a:pt x="2" y="47"/>
                      </a:lnTo>
                      <a:lnTo>
                        <a:pt x="0" y="47"/>
                      </a:lnTo>
                      <a:close/>
                    </a:path>
                  </a:pathLst>
                </a:custGeom>
                <a:solidFill>
                  <a:srgbClr val="0090D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19" name="Google Shape;1519;p32"/>
                <p:cNvSpPr/>
                <p:nvPr/>
              </p:nvSpPr>
              <p:spPr>
                <a:xfrm>
                  <a:off x="4006" y="2795"/>
                  <a:ext cx="2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51" extrusionOk="0">
                      <a:moveTo>
                        <a:pt x="0" y="49"/>
                      </a:move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51"/>
                      </a:lnTo>
                      <a:lnTo>
                        <a:pt x="1" y="49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0090D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20" name="Google Shape;1520;p32"/>
                <p:cNvSpPr/>
                <p:nvPr/>
              </p:nvSpPr>
              <p:spPr>
                <a:xfrm>
                  <a:off x="4007" y="2794"/>
                  <a:ext cx="2" cy="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52" extrusionOk="0">
                      <a:moveTo>
                        <a:pt x="0" y="50"/>
                      </a:moveTo>
                      <a:lnTo>
                        <a:pt x="0" y="3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52"/>
                      </a:lnTo>
                      <a:lnTo>
                        <a:pt x="2" y="52"/>
                      </a:lnTo>
                      <a:lnTo>
                        <a:pt x="0" y="50"/>
                      </a:lnTo>
                      <a:close/>
                    </a:path>
                  </a:pathLst>
                </a:custGeom>
                <a:solidFill>
                  <a:srgbClr val="0090D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21" name="Google Shape;1521;p32"/>
                <p:cNvSpPr/>
                <p:nvPr/>
              </p:nvSpPr>
              <p:spPr>
                <a:xfrm>
                  <a:off x="4008" y="2793"/>
                  <a:ext cx="2" cy="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54" extrusionOk="0">
                      <a:moveTo>
                        <a:pt x="0" y="54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54"/>
                      </a:lnTo>
                      <a:lnTo>
                        <a:pt x="2" y="54"/>
                      </a:lnTo>
                      <a:lnTo>
                        <a:pt x="0" y="54"/>
                      </a:lnTo>
                      <a:close/>
                    </a:path>
                  </a:pathLst>
                </a:custGeom>
                <a:solidFill>
                  <a:srgbClr val="0090D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22" name="Google Shape;1522;p32"/>
                <p:cNvSpPr/>
                <p:nvPr/>
              </p:nvSpPr>
              <p:spPr>
                <a:xfrm>
                  <a:off x="4009" y="2792"/>
                  <a:ext cx="2" cy="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56" extrusionOk="0">
                      <a:moveTo>
                        <a:pt x="0" y="56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56"/>
                      </a:lnTo>
                      <a:lnTo>
                        <a:pt x="2" y="56"/>
                      </a:lnTo>
                      <a:lnTo>
                        <a:pt x="0" y="56"/>
                      </a:lnTo>
                      <a:close/>
                    </a:path>
                  </a:pathLst>
                </a:custGeom>
                <a:solidFill>
                  <a:srgbClr val="0090D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23" name="Google Shape;1523;p32"/>
                <p:cNvSpPr/>
                <p:nvPr/>
              </p:nvSpPr>
              <p:spPr>
                <a:xfrm>
                  <a:off x="4010" y="2791"/>
                  <a:ext cx="2" cy="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58" extrusionOk="0">
                      <a:moveTo>
                        <a:pt x="0" y="58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58"/>
                      </a:lnTo>
                      <a:lnTo>
                        <a:pt x="2" y="58"/>
                      </a:lnTo>
                      <a:lnTo>
                        <a:pt x="0" y="58"/>
                      </a:lnTo>
                      <a:close/>
                    </a:path>
                  </a:pathLst>
                </a:custGeom>
                <a:solidFill>
                  <a:srgbClr val="0090D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24" name="Google Shape;1524;p32"/>
                <p:cNvSpPr/>
                <p:nvPr/>
              </p:nvSpPr>
              <p:spPr>
                <a:xfrm>
                  <a:off x="4011" y="2790"/>
                  <a:ext cx="2" cy="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0" extrusionOk="0">
                      <a:moveTo>
                        <a:pt x="0" y="60"/>
                      </a:move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60"/>
                      </a:lnTo>
                      <a:lnTo>
                        <a:pt x="1" y="60"/>
                      </a:lnTo>
                      <a:lnTo>
                        <a:pt x="0" y="60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25" name="Google Shape;1525;p32"/>
                <p:cNvSpPr/>
                <p:nvPr/>
              </p:nvSpPr>
              <p:spPr>
                <a:xfrm>
                  <a:off x="4012" y="2789"/>
                  <a:ext cx="1" cy="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61" extrusionOk="0">
                      <a:moveTo>
                        <a:pt x="0" y="61"/>
                      </a:moveTo>
                      <a:lnTo>
                        <a:pt x="0" y="3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61"/>
                      </a:lnTo>
                      <a:lnTo>
                        <a:pt x="2" y="61"/>
                      </a:lnTo>
                      <a:lnTo>
                        <a:pt x="0" y="61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26" name="Google Shape;1526;p32"/>
                <p:cNvSpPr/>
                <p:nvPr/>
              </p:nvSpPr>
              <p:spPr>
                <a:xfrm>
                  <a:off x="4013" y="2788"/>
                  <a:ext cx="1" cy="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63" extrusionOk="0">
                      <a:moveTo>
                        <a:pt x="0" y="63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63"/>
                      </a:lnTo>
                      <a:lnTo>
                        <a:pt x="2" y="63"/>
                      </a:lnTo>
                      <a:lnTo>
                        <a:pt x="0" y="63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27" name="Google Shape;1527;p32"/>
                <p:cNvSpPr/>
                <p:nvPr/>
              </p:nvSpPr>
              <p:spPr>
                <a:xfrm>
                  <a:off x="4013" y="2788"/>
                  <a:ext cx="2" cy="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65" extrusionOk="0">
                      <a:moveTo>
                        <a:pt x="0" y="65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65"/>
                      </a:lnTo>
                      <a:lnTo>
                        <a:pt x="2" y="65"/>
                      </a:lnTo>
                      <a:lnTo>
                        <a:pt x="0" y="65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28" name="Google Shape;1528;p32"/>
                <p:cNvSpPr/>
                <p:nvPr/>
              </p:nvSpPr>
              <p:spPr>
                <a:xfrm>
                  <a:off x="4014" y="2787"/>
                  <a:ext cx="2" cy="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7" extrusionOk="0">
                      <a:moveTo>
                        <a:pt x="0" y="67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67"/>
                      </a:lnTo>
                      <a:lnTo>
                        <a:pt x="2" y="67"/>
                      </a:lnTo>
                      <a:lnTo>
                        <a:pt x="0" y="67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29" name="Google Shape;1529;p32"/>
                <p:cNvSpPr/>
                <p:nvPr/>
              </p:nvSpPr>
              <p:spPr>
                <a:xfrm>
                  <a:off x="4015" y="2786"/>
                  <a:ext cx="2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9" extrusionOk="0">
                      <a:moveTo>
                        <a:pt x="0" y="69"/>
                      </a:move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69"/>
                      </a:lnTo>
                      <a:lnTo>
                        <a:pt x="1" y="69"/>
                      </a:lnTo>
                      <a:lnTo>
                        <a:pt x="0" y="69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30" name="Google Shape;1530;p32"/>
                <p:cNvSpPr/>
                <p:nvPr/>
              </p:nvSpPr>
              <p:spPr>
                <a:xfrm>
                  <a:off x="4016" y="2785"/>
                  <a:ext cx="2" cy="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0" extrusionOk="0">
                      <a:moveTo>
                        <a:pt x="0" y="70"/>
                      </a:moveTo>
                      <a:lnTo>
                        <a:pt x="0" y="3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70"/>
                      </a:lnTo>
                      <a:lnTo>
                        <a:pt x="2" y="70"/>
                      </a:lnTo>
                      <a:lnTo>
                        <a:pt x="0" y="70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31" name="Google Shape;1531;p32"/>
                <p:cNvSpPr/>
                <p:nvPr/>
              </p:nvSpPr>
              <p:spPr>
                <a:xfrm>
                  <a:off x="4017" y="2784"/>
                  <a:ext cx="2" cy="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3" extrusionOk="0">
                      <a:moveTo>
                        <a:pt x="0" y="72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73"/>
                      </a:lnTo>
                      <a:lnTo>
                        <a:pt x="2" y="72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rgbClr val="008FD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32" name="Google Shape;1532;p32"/>
                <p:cNvSpPr/>
                <p:nvPr/>
              </p:nvSpPr>
              <p:spPr>
                <a:xfrm>
                  <a:off x="4018" y="2783"/>
                  <a:ext cx="2" cy="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5" extrusionOk="0">
                      <a:moveTo>
                        <a:pt x="0" y="7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75"/>
                      </a:lnTo>
                      <a:lnTo>
                        <a:pt x="2" y="75"/>
                      </a:lnTo>
                      <a:lnTo>
                        <a:pt x="0" y="74"/>
                      </a:lnTo>
                      <a:close/>
                    </a:path>
                  </a:pathLst>
                </a:custGeom>
                <a:solidFill>
                  <a:srgbClr val="008FD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33" name="Google Shape;1533;p32"/>
                <p:cNvSpPr/>
                <p:nvPr/>
              </p:nvSpPr>
              <p:spPr>
                <a:xfrm>
                  <a:off x="4019" y="2782"/>
                  <a:ext cx="2" cy="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79" extrusionOk="0">
                      <a:moveTo>
                        <a:pt x="0" y="77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79"/>
                      </a:lnTo>
                      <a:lnTo>
                        <a:pt x="2" y="77"/>
                      </a:lnTo>
                      <a:lnTo>
                        <a:pt x="0" y="77"/>
                      </a:lnTo>
                      <a:close/>
                    </a:path>
                  </a:pathLst>
                </a:custGeom>
                <a:solidFill>
                  <a:srgbClr val="008FD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34" name="Google Shape;1534;p32"/>
                <p:cNvSpPr/>
                <p:nvPr/>
              </p:nvSpPr>
              <p:spPr>
                <a:xfrm>
                  <a:off x="4020" y="2781"/>
                  <a:ext cx="2" cy="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81" extrusionOk="0">
                      <a:moveTo>
                        <a:pt x="0" y="79"/>
                      </a:move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81"/>
                      </a:lnTo>
                      <a:lnTo>
                        <a:pt x="1" y="81"/>
                      </a:ln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rgbClr val="008ED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35" name="Google Shape;1535;p32"/>
                <p:cNvSpPr/>
                <p:nvPr/>
              </p:nvSpPr>
              <p:spPr>
                <a:xfrm>
                  <a:off x="4021" y="2780"/>
                  <a:ext cx="1" cy="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84" extrusionOk="0">
                      <a:moveTo>
                        <a:pt x="0" y="82"/>
                      </a:moveTo>
                      <a:lnTo>
                        <a:pt x="0" y="3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84"/>
                      </a:lnTo>
                      <a:lnTo>
                        <a:pt x="2" y="82"/>
                      </a:lnTo>
                      <a:lnTo>
                        <a:pt x="0" y="82"/>
                      </a:lnTo>
                      <a:close/>
                    </a:path>
                  </a:pathLst>
                </a:custGeom>
                <a:solidFill>
                  <a:srgbClr val="008ED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36" name="Google Shape;1536;p32"/>
                <p:cNvSpPr/>
                <p:nvPr/>
              </p:nvSpPr>
              <p:spPr>
                <a:xfrm>
                  <a:off x="4022" y="2779"/>
                  <a:ext cx="1" cy="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0" extrusionOk="0">
                      <a:moveTo>
                        <a:pt x="0" y="86"/>
                      </a:moveTo>
                      <a:lnTo>
                        <a:pt x="0" y="5"/>
                      </a:lnTo>
                      <a:lnTo>
                        <a:pt x="2" y="4"/>
                      </a:lnTo>
                      <a:lnTo>
                        <a:pt x="4" y="0"/>
                      </a:lnTo>
                      <a:lnTo>
                        <a:pt x="4" y="90"/>
                      </a:lnTo>
                      <a:lnTo>
                        <a:pt x="2" y="88"/>
                      </a:lnTo>
                      <a:lnTo>
                        <a:pt x="0" y="86"/>
                      </a:lnTo>
                      <a:close/>
                    </a:path>
                  </a:pathLst>
                </a:custGeom>
                <a:solidFill>
                  <a:srgbClr val="008ED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37" name="Google Shape;1537;p32"/>
                <p:cNvSpPr/>
                <p:nvPr/>
              </p:nvSpPr>
              <p:spPr>
                <a:xfrm>
                  <a:off x="4022" y="2778"/>
                  <a:ext cx="2" cy="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94" extrusionOk="0">
                      <a:moveTo>
                        <a:pt x="0" y="90"/>
                      </a:moveTo>
                      <a:lnTo>
                        <a:pt x="0" y="6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94"/>
                      </a:lnTo>
                      <a:lnTo>
                        <a:pt x="2" y="92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8ED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38" name="Google Shape;1538;p32"/>
                <p:cNvSpPr/>
                <p:nvPr/>
              </p:nvSpPr>
              <p:spPr>
                <a:xfrm>
                  <a:off x="4023" y="2777"/>
                  <a:ext cx="2" cy="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96" extrusionOk="0">
                      <a:moveTo>
                        <a:pt x="0" y="93"/>
                      </a:moveTo>
                      <a:lnTo>
                        <a:pt x="0" y="3"/>
                      </a:ln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3" y="96"/>
                      </a:lnTo>
                      <a:lnTo>
                        <a:pt x="1" y="95"/>
                      </a:lnTo>
                      <a:lnTo>
                        <a:pt x="0" y="93"/>
                      </a:lnTo>
                      <a:close/>
                    </a:path>
                  </a:pathLst>
                </a:custGeom>
                <a:solidFill>
                  <a:srgbClr val="008ED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39" name="Google Shape;1539;p32"/>
                <p:cNvSpPr/>
                <p:nvPr/>
              </p:nvSpPr>
              <p:spPr>
                <a:xfrm>
                  <a:off x="4024" y="2776"/>
                  <a:ext cx="2" cy="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00" extrusionOk="0">
                      <a:moveTo>
                        <a:pt x="0" y="97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00"/>
                      </a:lnTo>
                      <a:lnTo>
                        <a:pt x="2" y="98"/>
                      </a:lnTo>
                      <a:lnTo>
                        <a:pt x="0" y="97"/>
                      </a:lnTo>
                      <a:close/>
                    </a:path>
                  </a:pathLst>
                </a:custGeom>
                <a:solidFill>
                  <a:srgbClr val="008ED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40" name="Google Shape;1540;p32"/>
                <p:cNvSpPr/>
                <p:nvPr/>
              </p:nvSpPr>
              <p:spPr>
                <a:xfrm>
                  <a:off x="4025" y="2775"/>
                  <a:ext cx="2" cy="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04" extrusionOk="0">
                      <a:moveTo>
                        <a:pt x="0" y="100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04"/>
                      </a:lnTo>
                      <a:lnTo>
                        <a:pt x="2" y="102"/>
                      </a:lnTo>
                      <a:lnTo>
                        <a:pt x="0" y="100"/>
                      </a:lnTo>
                      <a:close/>
                    </a:path>
                  </a:pathLst>
                </a:custGeom>
                <a:solidFill>
                  <a:srgbClr val="008DD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41" name="Google Shape;1541;p32"/>
                <p:cNvSpPr/>
                <p:nvPr/>
              </p:nvSpPr>
              <p:spPr>
                <a:xfrm>
                  <a:off x="4026" y="2774"/>
                  <a:ext cx="2" cy="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10" extrusionOk="0">
                      <a:moveTo>
                        <a:pt x="0" y="10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10"/>
                      </a:lnTo>
                      <a:lnTo>
                        <a:pt x="2" y="110"/>
                      </a:lnTo>
                      <a:lnTo>
                        <a:pt x="2" y="108"/>
                      </a:lnTo>
                      <a:lnTo>
                        <a:pt x="0" y="106"/>
                      </a:lnTo>
                      <a:lnTo>
                        <a:pt x="0" y="104"/>
                      </a:lnTo>
                      <a:close/>
                    </a:path>
                  </a:pathLst>
                </a:custGeom>
                <a:solidFill>
                  <a:srgbClr val="008DD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42" name="Google Shape;1542;p32"/>
                <p:cNvSpPr/>
                <p:nvPr/>
              </p:nvSpPr>
              <p:spPr>
                <a:xfrm>
                  <a:off x="4027" y="2773"/>
                  <a:ext cx="2" cy="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13" extrusionOk="0">
                      <a:moveTo>
                        <a:pt x="0" y="108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113"/>
                      </a:lnTo>
                      <a:lnTo>
                        <a:pt x="2" y="112"/>
                      </a:lnTo>
                      <a:lnTo>
                        <a:pt x="0" y="110"/>
                      </a:lnTo>
                      <a:lnTo>
                        <a:pt x="0" y="110"/>
                      </a:lnTo>
                      <a:lnTo>
                        <a:pt x="0" y="108"/>
                      </a:lnTo>
                      <a:close/>
                    </a:path>
                  </a:pathLst>
                </a:custGeom>
                <a:solidFill>
                  <a:srgbClr val="008DD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43" name="Google Shape;1543;p32"/>
                <p:cNvSpPr/>
                <p:nvPr/>
              </p:nvSpPr>
              <p:spPr>
                <a:xfrm>
                  <a:off x="4028" y="2772"/>
                  <a:ext cx="2" cy="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16" extrusionOk="0">
                      <a:moveTo>
                        <a:pt x="0" y="113"/>
                      </a:moveTo>
                      <a:lnTo>
                        <a:pt x="0" y="3"/>
                      </a:ln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3" y="116"/>
                      </a:lnTo>
                      <a:lnTo>
                        <a:pt x="0" y="114"/>
                      </a:lnTo>
                      <a:lnTo>
                        <a:pt x="0" y="113"/>
                      </a:lnTo>
                      <a:close/>
                    </a:path>
                  </a:pathLst>
                </a:custGeom>
                <a:solidFill>
                  <a:srgbClr val="008DD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44" name="Google Shape;1544;p32"/>
                <p:cNvSpPr/>
                <p:nvPr/>
              </p:nvSpPr>
              <p:spPr>
                <a:xfrm>
                  <a:off x="4029" y="2771"/>
                  <a:ext cx="2" cy="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0" extrusionOk="0">
                      <a:moveTo>
                        <a:pt x="0" y="116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20"/>
                      </a:lnTo>
                      <a:lnTo>
                        <a:pt x="0" y="118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solidFill>
                  <a:srgbClr val="008DD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45" name="Google Shape;1545;p32"/>
                <p:cNvSpPr/>
                <p:nvPr/>
              </p:nvSpPr>
              <p:spPr>
                <a:xfrm>
                  <a:off x="4030" y="2770"/>
                  <a:ext cx="1" cy="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4" extrusionOk="0">
                      <a:moveTo>
                        <a:pt x="0" y="120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24"/>
                      </a:lnTo>
                      <a:lnTo>
                        <a:pt x="2" y="122"/>
                      </a:lnTo>
                      <a:lnTo>
                        <a:pt x="0" y="120"/>
                      </a:lnTo>
                      <a:close/>
                    </a:path>
                  </a:pathLst>
                </a:custGeom>
                <a:solidFill>
                  <a:srgbClr val="008DD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46" name="Google Shape;1546;p32"/>
                <p:cNvSpPr/>
                <p:nvPr/>
              </p:nvSpPr>
              <p:spPr>
                <a:xfrm>
                  <a:off x="4031" y="2770"/>
                  <a:ext cx="1" cy="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9" extrusionOk="0">
                      <a:moveTo>
                        <a:pt x="0" y="12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29"/>
                      </a:lnTo>
                      <a:lnTo>
                        <a:pt x="2" y="126"/>
                      </a:lnTo>
                      <a:lnTo>
                        <a:pt x="0" y="124"/>
                      </a:lnTo>
                      <a:close/>
                    </a:path>
                  </a:pathLst>
                </a:custGeom>
                <a:solidFill>
                  <a:srgbClr val="008CD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47" name="Google Shape;1547;p32"/>
                <p:cNvSpPr/>
                <p:nvPr/>
              </p:nvSpPr>
              <p:spPr>
                <a:xfrm>
                  <a:off x="4031" y="2769"/>
                  <a:ext cx="2" cy="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33" extrusionOk="0">
                      <a:moveTo>
                        <a:pt x="0" y="128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133"/>
                      </a:lnTo>
                      <a:lnTo>
                        <a:pt x="2" y="131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8CD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48" name="Google Shape;1548;p32"/>
                <p:cNvSpPr/>
                <p:nvPr/>
              </p:nvSpPr>
              <p:spPr>
                <a:xfrm>
                  <a:off x="4032" y="2768"/>
                  <a:ext cx="2" cy="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36" extrusionOk="0">
                      <a:moveTo>
                        <a:pt x="0" y="132"/>
                      </a:moveTo>
                      <a:lnTo>
                        <a:pt x="0" y="3"/>
                      </a:ln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3" y="136"/>
                      </a:lnTo>
                      <a:lnTo>
                        <a:pt x="1" y="134"/>
                      </a:lnTo>
                      <a:lnTo>
                        <a:pt x="0" y="132"/>
                      </a:lnTo>
                      <a:close/>
                    </a:path>
                  </a:pathLst>
                </a:custGeom>
                <a:solidFill>
                  <a:srgbClr val="008CD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49" name="Google Shape;1549;p32"/>
                <p:cNvSpPr/>
                <p:nvPr/>
              </p:nvSpPr>
              <p:spPr>
                <a:xfrm>
                  <a:off x="4033" y="2767"/>
                  <a:ext cx="2" cy="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0" extrusionOk="0">
                      <a:moveTo>
                        <a:pt x="0" y="136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40"/>
                      </a:lnTo>
                      <a:lnTo>
                        <a:pt x="2" y="138"/>
                      </a:lnTo>
                      <a:lnTo>
                        <a:pt x="0" y="136"/>
                      </a:lnTo>
                      <a:close/>
                    </a:path>
                  </a:pathLst>
                </a:custGeom>
                <a:solidFill>
                  <a:srgbClr val="008CD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50" name="Google Shape;1550;p32"/>
                <p:cNvSpPr/>
                <p:nvPr/>
              </p:nvSpPr>
              <p:spPr>
                <a:xfrm>
                  <a:off x="4034" y="2766"/>
                  <a:ext cx="2" cy="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3" extrusionOk="0">
                      <a:moveTo>
                        <a:pt x="0" y="140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43"/>
                      </a:lnTo>
                      <a:lnTo>
                        <a:pt x="2" y="142"/>
                      </a:lnTo>
                      <a:lnTo>
                        <a:pt x="0" y="140"/>
                      </a:lnTo>
                      <a:close/>
                    </a:path>
                  </a:pathLst>
                </a:custGeom>
                <a:solidFill>
                  <a:srgbClr val="008CD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51" name="Google Shape;1551;p32"/>
                <p:cNvSpPr/>
                <p:nvPr/>
              </p:nvSpPr>
              <p:spPr>
                <a:xfrm>
                  <a:off x="4035" y="2765"/>
                  <a:ext cx="2" cy="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7" extrusionOk="0">
                      <a:moveTo>
                        <a:pt x="0" y="144"/>
                      </a:move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147"/>
                      </a:lnTo>
                      <a:lnTo>
                        <a:pt x="2" y="145"/>
                      </a:lnTo>
                      <a:lnTo>
                        <a:pt x="0" y="144"/>
                      </a:lnTo>
                      <a:close/>
                    </a:path>
                  </a:pathLst>
                </a:custGeom>
                <a:solidFill>
                  <a:srgbClr val="008CD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52" name="Google Shape;1552;p32"/>
                <p:cNvSpPr/>
                <p:nvPr/>
              </p:nvSpPr>
              <p:spPr>
                <a:xfrm>
                  <a:off x="4036" y="2764"/>
                  <a:ext cx="2" cy="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53" extrusionOk="0">
                      <a:moveTo>
                        <a:pt x="0" y="147"/>
                      </a:move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3" y="153"/>
                      </a:lnTo>
                      <a:lnTo>
                        <a:pt x="2" y="149"/>
                      </a:lnTo>
                      <a:lnTo>
                        <a:pt x="0" y="147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53" name="Google Shape;1553;p32"/>
                <p:cNvSpPr/>
                <p:nvPr/>
              </p:nvSpPr>
              <p:spPr>
                <a:xfrm>
                  <a:off x="4037" y="2763"/>
                  <a:ext cx="2" cy="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56" extrusionOk="0">
                      <a:moveTo>
                        <a:pt x="0" y="150"/>
                      </a:moveTo>
                      <a:lnTo>
                        <a:pt x="0" y="3"/>
                      </a:ln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3" y="156"/>
                      </a:lnTo>
                      <a:lnTo>
                        <a:pt x="1" y="154"/>
                      </a:lnTo>
                      <a:lnTo>
                        <a:pt x="0" y="150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54" name="Google Shape;1554;p32"/>
                <p:cNvSpPr/>
                <p:nvPr/>
              </p:nvSpPr>
              <p:spPr>
                <a:xfrm>
                  <a:off x="4038" y="2762"/>
                  <a:ext cx="1" cy="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59" extrusionOk="0">
                      <a:moveTo>
                        <a:pt x="0" y="156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59"/>
                      </a:lnTo>
                      <a:lnTo>
                        <a:pt x="2" y="158"/>
                      </a:lnTo>
                      <a:lnTo>
                        <a:pt x="0" y="156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55" name="Google Shape;1555;p32"/>
                <p:cNvSpPr/>
                <p:nvPr/>
              </p:nvSpPr>
              <p:spPr>
                <a:xfrm>
                  <a:off x="4039" y="2762"/>
                  <a:ext cx="1" cy="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61" extrusionOk="0">
                      <a:moveTo>
                        <a:pt x="0" y="158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161"/>
                      </a:lnTo>
                      <a:lnTo>
                        <a:pt x="2" y="159"/>
                      </a:lnTo>
                      <a:lnTo>
                        <a:pt x="0" y="158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56" name="Google Shape;1556;p32"/>
                <p:cNvSpPr/>
                <p:nvPr/>
              </p:nvSpPr>
              <p:spPr>
                <a:xfrm>
                  <a:off x="4039" y="2762"/>
                  <a:ext cx="2" cy="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65" extrusionOk="0">
                      <a:moveTo>
                        <a:pt x="0" y="161"/>
                      </a:move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65"/>
                      </a:lnTo>
                      <a:lnTo>
                        <a:pt x="2" y="163"/>
                      </a:lnTo>
                      <a:lnTo>
                        <a:pt x="0" y="161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57" name="Google Shape;1557;p32"/>
                <p:cNvSpPr/>
                <p:nvPr/>
              </p:nvSpPr>
              <p:spPr>
                <a:xfrm>
                  <a:off x="4040" y="2761"/>
                  <a:ext cx="2" cy="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71" extrusionOk="0">
                      <a:moveTo>
                        <a:pt x="0" y="165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171"/>
                      </a:lnTo>
                      <a:lnTo>
                        <a:pt x="2" y="167"/>
                      </a:lnTo>
                      <a:lnTo>
                        <a:pt x="0" y="165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58" name="Google Shape;1558;p32"/>
                <p:cNvSpPr/>
                <p:nvPr/>
              </p:nvSpPr>
              <p:spPr>
                <a:xfrm>
                  <a:off x="4041" y="2760"/>
                  <a:ext cx="2" cy="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74" extrusionOk="0">
                      <a:moveTo>
                        <a:pt x="0" y="169"/>
                      </a:move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174"/>
                      </a:lnTo>
                      <a:lnTo>
                        <a:pt x="1" y="173"/>
                      </a:lnTo>
                      <a:lnTo>
                        <a:pt x="0" y="169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59" name="Google Shape;1559;p32"/>
                <p:cNvSpPr/>
                <p:nvPr/>
              </p:nvSpPr>
              <p:spPr>
                <a:xfrm>
                  <a:off x="4042" y="2760"/>
                  <a:ext cx="2" cy="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76" extrusionOk="0">
                      <a:moveTo>
                        <a:pt x="0" y="173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176"/>
                      </a:lnTo>
                      <a:lnTo>
                        <a:pt x="2" y="174"/>
                      </a:lnTo>
                      <a:lnTo>
                        <a:pt x="0" y="173"/>
                      </a:lnTo>
                      <a:close/>
                    </a:path>
                  </a:pathLst>
                </a:custGeom>
                <a:solidFill>
                  <a:srgbClr val="008A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560" name="Google Shape;1560;p32"/>
              <p:cNvGrpSpPr/>
              <p:nvPr/>
            </p:nvGrpSpPr>
            <p:grpSpPr>
              <a:xfrm>
                <a:off x="3535" y="2335"/>
                <a:ext cx="579" cy="597"/>
                <a:chOff x="3535" y="2335"/>
                <a:chExt cx="579" cy="597"/>
              </a:xfrm>
            </p:grpSpPr>
            <p:sp>
              <p:nvSpPr>
                <p:cNvPr id="1561" name="Google Shape;1561;p32"/>
                <p:cNvSpPr/>
                <p:nvPr/>
              </p:nvSpPr>
              <p:spPr>
                <a:xfrm>
                  <a:off x="4043" y="2759"/>
                  <a:ext cx="2" cy="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79" extrusionOk="0">
                      <a:moveTo>
                        <a:pt x="0" y="175"/>
                      </a:moveTo>
                      <a:lnTo>
                        <a:pt x="0" y="1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179"/>
                      </a:lnTo>
                      <a:lnTo>
                        <a:pt x="2" y="177"/>
                      </a:lnTo>
                      <a:lnTo>
                        <a:pt x="0" y="175"/>
                      </a:lnTo>
                      <a:close/>
                    </a:path>
                  </a:pathLst>
                </a:custGeom>
                <a:solidFill>
                  <a:srgbClr val="008A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62" name="Google Shape;1562;p32"/>
                <p:cNvSpPr/>
                <p:nvPr/>
              </p:nvSpPr>
              <p:spPr>
                <a:xfrm>
                  <a:off x="4044" y="2758"/>
                  <a:ext cx="2" cy="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83" extrusionOk="0">
                      <a:moveTo>
                        <a:pt x="0" y="179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83"/>
                      </a:lnTo>
                      <a:lnTo>
                        <a:pt x="2" y="181"/>
                      </a:lnTo>
                      <a:lnTo>
                        <a:pt x="0" y="179"/>
                      </a:lnTo>
                      <a:close/>
                    </a:path>
                  </a:pathLst>
                </a:custGeom>
                <a:solidFill>
                  <a:srgbClr val="008A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63" name="Google Shape;1563;p32"/>
                <p:cNvSpPr/>
                <p:nvPr/>
              </p:nvSpPr>
              <p:spPr>
                <a:xfrm>
                  <a:off x="4045" y="2758"/>
                  <a:ext cx="2" cy="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85" extrusionOk="0">
                      <a:moveTo>
                        <a:pt x="0" y="181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85"/>
                      </a:lnTo>
                      <a:lnTo>
                        <a:pt x="2" y="183"/>
                      </a:lnTo>
                      <a:lnTo>
                        <a:pt x="0" y="181"/>
                      </a:lnTo>
                      <a:close/>
                    </a:path>
                  </a:pathLst>
                </a:custGeom>
                <a:solidFill>
                  <a:srgbClr val="008A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64" name="Google Shape;1564;p32"/>
                <p:cNvSpPr/>
                <p:nvPr/>
              </p:nvSpPr>
              <p:spPr>
                <a:xfrm>
                  <a:off x="4046" y="2757"/>
                  <a:ext cx="2" cy="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90" extrusionOk="0">
                      <a:moveTo>
                        <a:pt x="0" y="185"/>
                      </a:moveTo>
                      <a:lnTo>
                        <a:pt x="0" y="2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190"/>
                      </a:lnTo>
                      <a:lnTo>
                        <a:pt x="1" y="187"/>
                      </a:lnTo>
                      <a:lnTo>
                        <a:pt x="0" y="185"/>
                      </a:lnTo>
                      <a:close/>
                    </a:path>
                  </a:pathLst>
                </a:custGeom>
                <a:solidFill>
                  <a:srgbClr val="008A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65" name="Google Shape;1565;p32"/>
                <p:cNvSpPr/>
                <p:nvPr/>
              </p:nvSpPr>
              <p:spPr>
                <a:xfrm>
                  <a:off x="4047" y="2756"/>
                  <a:ext cx="1" cy="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94" extrusionOk="0">
                      <a:moveTo>
                        <a:pt x="0" y="189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94"/>
                      </a:lnTo>
                      <a:lnTo>
                        <a:pt x="2" y="192"/>
                      </a:lnTo>
                      <a:lnTo>
                        <a:pt x="0" y="189"/>
                      </a:lnTo>
                      <a:close/>
                    </a:path>
                  </a:pathLst>
                </a:custGeom>
                <a:solidFill>
                  <a:srgbClr val="008A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66" name="Google Shape;1566;p32"/>
                <p:cNvSpPr/>
                <p:nvPr/>
              </p:nvSpPr>
              <p:spPr>
                <a:xfrm>
                  <a:off x="4048" y="2755"/>
                  <a:ext cx="1" cy="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98" extrusionOk="0">
                      <a:moveTo>
                        <a:pt x="0" y="19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0" y="194"/>
                      </a:lnTo>
                      <a:close/>
                    </a:path>
                  </a:pathLst>
                </a:custGeom>
                <a:solidFill>
                  <a:srgbClr val="0089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67" name="Google Shape;1567;p32"/>
                <p:cNvSpPr/>
                <p:nvPr/>
              </p:nvSpPr>
              <p:spPr>
                <a:xfrm>
                  <a:off x="4048" y="2755"/>
                  <a:ext cx="2" cy="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00" extrusionOk="0">
                      <a:moveTo>
                        <a:pt x="0" y="196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200"/>
                      </a:lnTo>
                      <a:lnTo>
                        <a:pt x="2" y="19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89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68" name="Google Shape;1568;p32"/>
                <p:cNvSpPr/>
                <p:nvPr/>
              </p:nvSpPr>
              <p:spPr>
                <a:xfrm>
                  <a:off x="4049" y="2754"/>
                  <a:ext cx="2" cy="1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02" extrusionOk="0">
                      <a:moveTo>
                        <a:pt x="0" y="199"/>
                      </a:move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3" y="202"/>
                      </a:lnTo>
                      <a:lnTo>
                        <a:pt x="1" y="201"/>
                      </a:lnTo>
                      <a:lnTo>
                        <a:pt x="0" y="199"/>
                      </a:lnTo>
                      <a:close/>
                    </a:path>
                  </a:pathLst>
                </a:custGeom>
                <a:solidFill>
                  <a:srgbClr val="0089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69" name="Google Shape;1569;p32"/>
                <p:cNvSpPr/>
                <p:nvPr/>
              </p:nvSpPr>
              <p:spPr>
                <a:xfrm>
                  <a:off x="4050" y="2753"/>
                  <a:ext cx="2" cy="1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08" extrusionOk="0">
                      <a:moveTo>
                        <a:pt x="0" y="203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208"/>
                      </a:lnTo>
                      <a:lnTo>
                        <a:pt x="2" y="206"/>
                      </a:lnTo>
                      <a:lnTo>
                        <a:pt x="0" y="203"/>
                      </a:lnTo>
                      <a:close/>
                    </a:path>
                  </a:pathLst>
                </a:custGeom>
                <a:solidFill>
                  <a:srgbClr val="0089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70" name="Google Shape;1570;p32"/>
                <p:cNvSpPr/>
                <p:nvPr/>
              </p:nvSpPr>
              <p:spPr>
                <a:xfrm>
                  <a:off x="4051" y="2753"/>
                  <a:ext cx="2" cy="1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10" extrusionOk="0">
                      <a:moveTo>
                        <a:pt x="0" y="204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210"/>
                      </a:lnTo>
                      <a:lnTo>
                        <a:pt x="2" y="208"/>
                      </a:lnTo>
                      <a:lnTo>
                        <a:pt x="0" y="204"/>
                      </a:lnTo>
                      <a:close/>
                    </a:path>
                  </a:pathLst>
                </a:custGeom>
                <a:solidFill>
                  <a:srgbClr val="0089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71" name="Google Shape;1571;p32"/>
                <p:cNvSpPr/>
                <p:nvPr/>
              </p:nvSpPr>
              <p:spPr>
                <a:xfrm>
                  <a:off x="4052" y="2753"/>
                  <a:ext cx="2" cy="1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13" extrusionOk="0">
                      <a:moveTo>
                        <a:pt x="0" y="210"/>
                      </a:move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213"/>
                      </a:lnTo>
                      <a:lnTo>
                        <a:pt x="2" y="212"/>
                      </a:lnTo>
                      <a:lnTo>
                        <a:pt x="0" y="210"/>
                      </a:lnTo>
                      <a:close/>
                    </a:path>
                  </a:pathLst>
                </a:custGeom>
                <a:solidFill>
                  <a:srgbClr val="0089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72" name="Google Shape;1572;p32"/>
                <p:cNvSpPr/>
                <p:nvPr/>
              </p:nvSpPr>
              <p:spPr>
                <a:xfrm>
                  <a:off x="4053" y="2752"/>
                  <a:ext cx="2" cy="1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19" extrusionOk="0">
                      <a:moveTo>
                        <a:pt x="0" y="21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219"/>
                      </a:lnTo>
                      <a:lnTo>
                        <a:pt x="2" y="215"/>
                      </a:lnTo>
                      <a:lnTo>
                        <a:pt x="0" y="214"/>
                      </a:lnTo>
                      <a:close/>
                    </a:path>
                  </a:pathLst>
                </a:custGeom>
                <a:solidFill>
                  <a:srgbClr val="0089D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73" name="Google Shape;1573;p32"/>
                <p:cNvSpPr/>
                <p:nvPr/>
              </p:nvSpPr>
              <p:spPr>
                <a:xfrm>
                  <a:off x="4054" y="2752"/>
                  <a:ext cx="2" cy="1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21" extrusionOk="0">
                      <a:moveTo>
                        <a:pt x="0" y="215"/>
                      </a:move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3" y="0"/>
                      </a:lnTo>
                      <a:lnTo>
                        <a:pt x="3" y="221"/>
                      </a:lnTo>
                      <a:lnTo>
                        <a:pt x="1" y="219"/>
                      </a:lnTo>
                      <a:lnTo>
                        <a:pt x="0" y="215"/>
                      </a:lnTo>
                      <a:close/>
                    </a:path>
                  </a:pathLst>
                </a:custGeom>
                <a:solidFill>
                  <a:srgbClr val="0089D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74" name="Google Shape;1574;p32"/>
                <p:cNvSpPr/>
                <p:nvPr/>
              </p:nvSpPr>
              <p:spPr>
                <a:xfrm>
                  <a:off x="4055" y="2751"/>
                  <a:ext cx="2" cy="1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24" extrusionOk="0">
                      <a:moveTo>
                        <a:pt x="0" y="220"/>
                      </a:moveTo>
                      <a:lnTo>
                        <a:pt x="0" y="1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224"/>
                      </a:lnTo>
                      <a:lnTo>
                        <a:pt x="2" y="222"/>
                      </a:lnTo>
                      <a:lnTo>
                        <a:pt x="0" y="220"/>
                      </a:lnTo>
                      <a:close/>
                    </a:path>
                  </a:pathLst>
                </a:custGeom>
                <a:solidFill>
                  <a:srgbClr val="0089D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75" name="Google Shape;1575;p32"/>
                <p:cNvSpPr/>
                <p:nvPr/>
              </p:nvSpPr>
              <p:spPr>
                <a:xfrm>
                  <a:off x="4056" y="2750"/>
                  <a:ext cx="1" cy="1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29" extrusionOk="0">
                      <a:moveTo>
                        <a:pt x="0" y="224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229"/>
                      </a:lnTo>
                      <a:lnTo>
                        <a:pt x="2" y="229"/>
                      </a:lnTo>
                      <a:lnTo>
                        <a:pt x="2" y="227"/>
                      </a:lnTo>
                      <a:lnTo>
                        <a:pt x="0" y="226"/>
                      </a:lnTo>
                      <a:lnTo>
                        <a:pt x="0" y="224"/>
                      </a:lnTo>
                      <a:close/>
                    </a:path>
                  </a:pathLst>
                </a:custGeom>
                <a:solidFill>
                  <a:srgbClr val="0088D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76" name="Google Shape;1576;p32"/>
                <p:cNvSpPr/>
                <p:nvPr/>
              </p:nvSpPr>
              <p:spPr>
                <a:xfrm>
                  <a:off x="4057" y="2750"/>
                  <a:ext cx="1" cy="1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33" extrusionOk="0">
                      <a:moveTo>
                        <a:pt x="0" y="226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233"/>
                      </a:lnTo>
                      <a:lnTo>
                        <a:pt x="2" y="231"/>
                      </a:lnTo>
                      <a:lnTo>
                        <a:pt x="0" y="227"/>
                      </a:lnTo>
                      <a:lnTo>
                        <a:pt x="0" y="227"/>
                      </a:lnTo>
                      <a:lnTo>
                        <a:pt x="0" y="226"/>
                      </a:lnTo>
                      <a:close/>
                    </a:path>
                  </a:pathLst>
                </a:custGeom>
                <a:solidFill>
                  <a:srgbClr val="0088D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77" name="Google Shape;1577;p32"/>
                <p:cNvSpPr/>
                <p:nvPr/>
              </p:nvSpPr>
              <p:spPr>
                <a:xfrm>
                  <a:off x="4057" y="2749"/>
                  <a:ext cx="2" cy="1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38" extrusionOk="0">
                      <a:moveTo>
                        <a:pt x="0" y="231"/>
                      </a:move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0"/>
                      </a:lnTo>
                      <a:lnTo>
                        <a:pt x="3" y="0"/>
                      </a:lnTo>
                      <a:lnTo>
                        <a:pt x="3" y="238"/>
                      </a:lnTo>
                      <a:lnTo>
                        <a:pt x="2" y="235"/>
                      </a:lnTo>
                      <a:lnTo>
                        <a:pt x="0" y="231"/>
                      </a:lnTo>
                      <a:close/>
                    </a:path>
                  </a:pathLst>
                </a:custGeom>
                <a:solidFill>
                  <a:srgbClr val="0088D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78" name="Google Shape;1578;p32"/>
                <p:cNvSpPr/>
                <p:nvPr/>
              </p:nvSpPr>
              <p:spPr>
                <a:xfrm>
                  <a:off x="4058" y="2749"/>
                  <a:ext cx="2" cy="1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42" extrusionOk="0">
                      <a:moveTo>
                        <a:pt x="0" y="235"/>
                      </a:move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3" y="0"/>
                      </a:lnTo>
                      <a:lnTo>
                        <a:pt x="3" y="242"/>
                      </a:lnTo>
                      <a:lnTo>
                        <a:pt x="1" y="238"/>
                      </a:lnTo>
                      <a:lnTo>
                        <a:pt x="0" y="235"/>
                      </a:lnTo>
                      <a:close/>
                    </a:path>
                  </a:pathLst>
                </a:custGeom>
                <a:solidFill>
                  <a:srgbClr val="0088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79" name="Google Shape;1579;p32"/>
                <p:cNvSpPr/>
                <p:nvPr/>
              </p:nvSpPr>
              <p:spPr>
                <a:xfrm>
                  <a:off x="4059" y="2749"/>
                  <a:ext cx="2" cy="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6" extrusionOk="0">
                      <a:moveTo>
                        <a:pt x="0" y="238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246"/>
                      </a:lnTo>
                      <a:lnTo>
                        <a:pt x="2" y="242"/>
                      </a:lnTo>
                      <a:lnTo>
                        <a:pt x="0" y="238"/>
                      </a:lnTo>
                      <a:close/>
                    </a:path>
                  </a:pathLst>
                </a:custGeom>
                <a:solidFill>
                  <a:srgbClr val="0088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80" name="Google Shape;1580;p32"/>
                <p:cNvSpPr/>
                <p:nvPr/>
              </p:nvSpPr>
              <p:spPr>
                <a:xfrm>
                  <a:off x="4060" y="2749"/>
                  <a:ext cx="2" cy="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9" extrusionOk="0">
                      <a:moveTo>
                        <a:pt x="0" y="242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2"/>
                      </a:lnTo>
                      <a:lnTo>
                        <a:pt x="4" y="249"/>
                      </a:lnTo>
                      <a:lnTo>
                        <a:pt x="2" y="246"/>
                      </a:lnTo>
                      <a:lnTo>
                        <a:pt x="0" y="242"/>
                      </a:lnTo>
                      <a:close/>
                    </a:path>
                  </a:pathLst>
                </a:custGeom>
                <a:solidFill>
                  <a:srgbClr val="0088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81" name="Google Shape;1581;p32"/>
                <p:cNvSpPr/>
                <p:nvPr/>
              </p:nvSpPr>
              <p:spPr>
                <a:xfrm>
                  <a:off x="4061" y="2749"/>
                  <a:ext cx="2" cy="1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3" extrusionOk="0">
                      <a:moveTo>
                        <a:pt x="0" y="246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4"/>
                      </a:lnTo>
                      <a:lnTo>
                        <a:pt x="4" y="253"/>
                      </a:lnTo>
                      <a:lnTo>
                        <a:pt x="2" y="249"/>
                      </a:lnTo>
                      <a:lnTo>
                        <a:pt x="0" y="246"/>
                      </a:lnTo>
                      <a:close/>
                    </a:path>
                  </a:pathLst>
                </a:custGeom>
                <a:solidFill>
                  <a:srgbClr val="0088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82" name="Google Shape;1582;p32"/>
                <p:cNvSpPr/>
                <p:nvPr/>
              </p:nvSpPr>
              <p:spPr>
                <a:xfrm>
                  <a:off x="4062" y="2750"/>
                  <a:ext cx="2" cy="1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4" extrusionOk="0">
                      <a:moveTo>
                        <a:pt x="0" y="247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5"/>
                      </a:lnTo>
                      <a:lnTo>
                        <a:pt x="3" y="254"/>
                      </a:lnTo>
                      <a:lnTo>
                        <a:pt x="2" y="251"/>
                      </a:lnTo>
                      <a:lnTo>
                        <a:pt x="0" y="247"/>
                      </a:lnTo>
                      <a:close/>
                    </a:path>
                  </a:pathLst>
                </a:custGeom>
                <a:solidFill>
                  <a:srgbClr val="0087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83" name="Google Shape;1583;p32"/>
                <p:cNvSpPr/>
                <p:nvPr/>
              </p:nvSpPr>
              <p:spPr>
                <a:xfrm>
                  <a:off x="4063" y="2751"/>
                  <a:ext cx="2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6" extrusionOk="0">
                      <a:moveTo>
                        <a:pt x="0" y="249"/>
                      </a:moveTo>
                      <a:lnTo>
                        <a:pt x="0" y="0"/>
                      </a:lnTo>
                      <a:lnTo>
                        <a:pt x="1" y="3"/>
                      </a:lnTo>
                      <a:lnTo>
                        <a:pt x="3" y="5"/>
                      </a:lnTo>
                      <a:lnTo>
                        <a:pt x="3" y="256"/>
                      </a:lnTo>
                      <a:lnTo>
                        <a:pt x="1" y="252"/>
                      </a:lnTo>
                      <a:lnTo>
                        <a:pt x="0" y="249"/>
                      </a:lnTo>
                      <a:close/>
                    </a:path>
                  </a:pathLst>
                </a:custGeom>
                <a:solidFill>
                  <a:srgbClr val="0087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84" name="Google Shape;1584;p32"/>
                <p:cNvSpPr/>
                <p:nvPr/>
              </p:nvSpPr>
              <p:spPr>
                <a:xfrm>
                  <a:off x="4064" y="2753"/>
                  <a:ext cx="1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7" extrusionOk="0">
                      <a:moveTo>
                        <a:pt x="0" y="249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5"/>
                      </a:lnTo>
                      <a:lnTo>
                        <a:pt x="4" y="257"/>
                      </a:lnTo>
                      <a:lnTo>
                        <a:pt x="2" y="253"/>
                      </a:lnTo>
                      <a:lnTo>
                        <a:pt x="0" y="249"/>
                      </a:lnTo>
                      <a:close/>
                    </a:path>
                  </a:pathLst>
                </a:custGeom>
                <a:solidFill>
                  <a:srgbClr val="0087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85" name="Google Shape;1585;p32"/>
                <p:cNvSpPr/>
                <p:nvPr/>
              </p:nvSpPr>
              <p:spPr>
                <a:xfrm>
                  <a:off x="4065" y="2753"/>
                  <a:ext cx="1" cy="1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8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7"/>
                      </a:lnTo>
                      <a:lnTo>
                        <a:pt x="4" y="258"/>
                      </a:lnTo>
                      <a:lnTo>
                        <a:pt x="2" y="255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7C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86" name="Google Shape;1586;p32"/>
                <p:cNvSpPr/>
                <p:nvPr/>
              </p:nvSpPr>
              <p:spPr>
                <a:xfrm>
                  <a:off x="4065" y="2755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9" extrusionOk="0">
                      <a:moveTo>
                        <a:pt x="0" y="252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8"/>
                      </a:lnTo>
                      <a:lnTo>
                        <a:pt x="4" y="259"/>
                      </a:lnTo>
                      <a:lnTo>
                        <a:pt x="2" y="255"/>
                      </a:lnTo>
                      <a:lnTo>
                        <a:pt x="0" y="252"/>
                      </a:lnTo>
                      <a:close/>
                    </a:path>
                  </a:pathLst>
                </a:custGeom>
                <a:solidFill>
                  <a:srgbClr val="0087C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87" name="Google Shape;1587;p32"/>
                <p:cNvSpPr/>
                <p:nvPr/>
              </p:nvSpPr>
              <p:spPr>
                <a:xfrm>
                  <a:off x="4066" y="2757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8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3" y="7"/>
                      </a:lnTo>
                      <a:lnTo>
                        <a:pt x="3" y="258"/>
                      </a:lnTo>
                      <a:lnTo>
                        <a:pt x="2" y="255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7C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88" name="Google Shape;1588;p32"/>
                <p:cNvSpPr/>
                <p:nvPr/>
              </p:nvSpPr>
              <p:spPr>
                <a:xfrm>
                  <a:off x="4067" y="2759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8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1" y="3"/>
                      </a:lnTo>
                      <a:lnTo>
                        <a:pt x="3" y="9"/>
                      </a:lnTo>
                      <a:lnTo>
                        <a:pt x="3" y="258"/>
                      </a:lnTo>
                      <a:lnTo>
                        <a:pt x="1" y="254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6C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89" name="Google Shape;1589;p32"/>
                <p:cNvSpPr/>
                <p:nvPr/>
              </p:nvSpPr>
              <p:spPr>
                <a:xfrm>
                  <a:off x="4068" y="2761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8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2" y="6"/>
                      </a:lnTo>
                      <a:lnTo>
                        <a:pt x="4" y="11"/>
                      </a:lnTo>
                      <a:lnTo>
                        <a:pt x="4" y="258"/>
                      </a:lnTo>
                      <a:lnTo>
                        <a:pt x="2" y="255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6C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90" name="Google Shape;1590;p32"/>
                <p:cNvSpPr/>
                <p:nvPr/>
              </p:nvSpPr>
              <p:spPr>
                <a:xfrm>
                  <a:off x="4069" y="2763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6" extrusionOk="0">
                      <a:moveTo>
                        <a:pt x="0" y="249"/>
                      </a:moveTo>
                      <a:lnTo>
                        <a:pt x="0" y="0"/>
                      </a:lnTo>
                      <a:lnTo>
                        <a:pt x="2" y="7"/>
                      </a:lnTo>
                      <a:lnTo>
                        <a:pt x="2" y="12"/>
                      </a:lnTo>
                      <a:lnTo>
                        <a:pt x="2" y="12"/>
                      </a:lnTo>
                      <a:lnTo>
                        <a:pt x="4" y="14"/>
                      </a:lnTo>
                      <a:lnTo>
                        <a:pt x="4" y="256"/>
                      </a:lnTo>
                      <a:lnTo>
                        <a:pt x="2" y="252"/>
                      </a:lnTo>
                      <a:lnTo>
                        <a:pt x="0" y="249"/>
                      </a:lnTo>
                      <a:close/>
                    </a:path>
                  </a:pathLst>
                </a:custGeom>
                <a:solidFill>
                  <a:srgbClr val="0086C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91" name="Google Shape;1591;p32"/>
                <p:cNvSpPr/>
                <p:nvPr/>
              </p:nvSpPr>
              <p:spPr>
                <a:xfrm>
                  <a:off x="4070" y="2766"/>
                  <a:ext cx="2" cy="1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5" extrusionOk="0">
                      <a:moveTo>
                        <a:pt x="0" y="247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7"/>
                      </a:lnTo>
                      <a:lnTo>
                        <a:pt x="2" y="11"/>
                      </a:lnTo>
                      <a:lnTo>
                        <a:pt x="3" y="14"/>
                      </a:lnTo>
                      <a:lnTo>
                        <a:pt x="3" y="255"/>
                      </a:lnTo>
                      <a:lnTo>
                        <a:pt x="2" y="251"/>
                      </a:lnTo>
                      <a:lnTo>
                        <a:pt x="0" y="247"/>
                      </a:lnTo>
                      <a:close/>
                    </a:path>
                  </a:pathLst>
                </a:custGeom>
                <a:solidFill>
                  <a:srgbClr val="0086C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92" name="Google Shape;1592;p32"/>
                <p:cNvSpPr/>
                <p:nvPr/>
              </p:nvSpPr>
              <p:spPr>
                <a:xfrm>
                  <a:off x="4071" y="2770"/>
                  <a:ext cx="2" cy="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49" extrusionOk="0">
                      <a:moveTo>
                        <a:pt x="0" y="242"/>
                      </a:moveTo>
                      <a:lnTo>
                        <a:pt x="0" y="0"/>
                      </a:lnTo>
                      <a:lnTo>
                        <a:pt x="0" y="5"/>
                      </a:lnTo>
                      <a:lnTo>
                        <a:pt x="3" y="9"/>
                      </a:lnTo>
                      <a:lnTo>
                        <a:pt x="3" y="249"/>
                      </a:lnTo>
                      <a:lnTo>
                        <a:pt x="1" y="246"/>
                      </a:lnTo>
                      <a:lnTo>
                        <a:pt x="0" y="242"/>
                      </a:lnTo>
                      <a:close/>
                    </a:path>
                  </a:pathLst>
                </a:custGeom>
                <a:solidFill>
                  <a:srgbClr val="0086C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93" name="Google Shape;1593;p32"/>
                <p:cNvSpPr/>
                <p:nvPr/>
              </p:nvSpPr>
              <p:spPr>
                <a:xfrm>
                  <a:off x="4072" y="2773"/>
                  <a:ext cx="2" cy="1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8" extrusionOk="0">
                      <a:moveTo>
                        <a:pt x="0" y="241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4" y="248"/>
                      </a:lnTo>
                      <a:lnTo>
                        <a:pt x="2" y="244"/>
                      </a:lnTo>
                      <a:lnTo>
                        <a:pt x="0" y="241"/>
                      </a:lnTo>
                      <a:close/>
                    </a:path>
                  </a:pathLst>
                </a:custGeom>
                <a:solidFill>
                  <a:srgbClr val="0086C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94" name="Google Shape;1594;p32"/>
                <p:cNvSpPr/>
                <p:nvPr/>
              </p:nvSpPr>
              <p:spPr>
                <a:xfrm>
                  <a:off x="4073" y="2775"/>
                  <a:ext cx="1" cy="1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7" extrusionOk="0">
                      <a:moveTo>
                        <a:pt x="0" y="240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5"/>
                      </a:lnTo>
                      <a:lnTo>
                        <a:pt x="4" y="247"/>
                      </a:lnTo>
                      <a:lnTo>
                        <a:pt x="2" y="244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rgbClr val="0085C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95" name="Google Shape;1595;p32"/>
                <p:cNvSpPr/>
                <p:nvPr/>
              </p:nvSpPr>
              <p:spPr>
                <a:xfrm>
                  <a:off x="4074" y="2776"/>
                  <a:ext cx="1" cy="1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9" extrusionOk="0">
                      <a:moveTo>
                        <a:pt x="0" y="242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5"/>
                      </a:lnTo>
                      <a:lnTo>
                        <a:pt x="4" y="249"/>
                      </a:lnTo>
                      <a:lnTo>
                        <a:pt x="2" y="245"/>
                      </a:lnTo>
                      <a:lnTo>
                        <a:pt x="0" y="242"/>
                      </a:lnTo>
                      <a:close/>
                    </a:path>
                  </a:pathLst>
                </a:custGeom>
                <a:solidFill>
                  <a:srgbClr val="0085C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96" name="Google Shape;1596;p32"/>
                <p:cNvSpPr/>
                <p:nvPr/>
              </p:nvSpPr>
              <p:spPr>
                <a:xfrm>
                  <a:off x="4074" y="2770"/>
                  <a:ext cx="2" cy="1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64" extrusionOk="0">
                      <a:moveTo>
                        <a:pt x="0" y="256"/>
                      </a:moveTo>
                      <a:lnTo>
                        <a:pt x="0" y="14"/>
                      </a:lnTo>
                      <a:lnTo>
                        <a:pt x="2" y="16"/>
                      </a:lnTo>
                      <a:lnTo>
                        <a:pt x="3" y="20"/>
                      </a:lnTo>
                      <a:lnTo>
                        <a:pt x="3" y="264"/>
                      </a:lnTo>
                      <a:lnTo>
                        <a:pt x="2" y="260"/>
                      </a:lnTo>
                      <a:lnTo>
                        <a:pt x="0" y="256"/>
                      </a:lnTo>
                      <a:close/>
                      <a:moveTo>
                        <a:pt x="3" y="0"/>
                      </a:moveTo>
                      <a:lnTo>
                        <a:pt x="3" y="9"/>
                      </a:lnTo>
                      <a:lnTo>
                        <a:pt x="2" y="4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0085C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97" name="Google Shape;1597;p32"/>
                <p:cNvSpPr/>
                <p:nvPr/>
              </p:nvSpPr>
              <p:spPr>
                <a:xfrm>
                  <a:off x="4075" y="2770"/>
                  <a:ext cx="2" cy="1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67" extrusionOk="0">
                      <a:moveTo>
                        <a:pt x="0" y="260"/>
                      </a:moveTo>
                      <a:lnTo>
                        <a:pt x="0" y="16"/>
                      </a:lnTo>
                      <a:lnTo>
                        <a:pt x="1" y="20"/>
                      </a:lnTo>
                      <a:lnTo>
                        <a:pt x="3" y="21"/>
                      </a:lnTo>
                      <a:lnTo>
                        <a:pt x="3" y="267"/>
                      </a:lnTo>
                      <a:lnTo>
                        <a:pt x="1" y="264"/>
                      </a:lnTo>
                      <a:lnTo>
                        <a:pt x="0" y="260"/>
                      </a:lnTo>
                      <a:close/>
                      <a:moveTo>
                        <a:pt x="3" y="0"/>
                      </a:moveTo>
                      <a:lnTo>
                        <a:pt x="3" y="18"/>
                      </a:lnTo>
                      <a:lnTo>
                        <a:pt x="1" y="9"/>
                      </a:lnTo>
                      <a:lnTo>
                        <a:pt x="0" y="4"/>
                      </a:lnTo>
                      <a:lnTo>
                        <a:pt x="1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0085C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98" name="Google Shape;1598;p32"/>
                <p:cNvSpPr/>
                <p:nvPr/>
              </p:nvSpPr>
              <p:spPr>
                <a:xfrm>
                  <a:off x="4076" y="2770"/>
                  <a:ext cx="2" cy="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71" extrusionOk="0">
                      <a:moveTo>
                        <a:pt x="0" y="264"/>
                      </a:moveTo>
                      <a:lnTo>
                        <a:pt x="0" y="20"/>
                      </a:lnTo>
                      <a:lnTo>
                        <a:pt x="2" y="21"/>
                      </a:lnTo>
                      <a:lnTo>
                        <a:pt x="4" y="23"/>
                      </a:lnTo>
                      <a:lnTo>
                        <a:pt x="4" y="271"/>
                      </a:lnTo>
                      <a:lnTo>
                        <a:pt x="2" y="267"/>
                      </a:lnTo>
                      <a:lnTo>
                        <a:pt x="0" y="264"/>
                      </a:lnTo>
                      <a:close/>
                      <a:moveTo>
                        <a:pt x="0" y="9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4" y="23"/>
                      </a:lnTo>
                      <a:lnTo>
                        <a:pt x="0" y="16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85C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99" name="Google Shape;1599;p32"/>
                <p:cNvSpPr/>
                <p:nvPr/>
              </p:nvSpPr>
              <p:spPr>
                <a:xfrm>
                  <a:off x="4077" y="2770"/>
                  <a:ext cx="2" cy="1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74" extrusionOk="0">
                      <a:moveTo>
                        <a:pt x="0" y="267"/>
                      </a:moveTo>
                      <a:lnTo>
                        <a:pt x="0" y="21"/>
                      </a:lnTo>
                      <a:lnTo>
                        <a:pt x="2" y="23"/>
                      </a:lnTo>
                      <a:lnTo>
                        <a:pt x="4" y="25"/>
                      </a:lnTo>
                      <a:lnTo>
                        <a:pt x="4" y="21"/>
                      </a:lnTo>
                      <a:lnTo>
                        <a:pt x="2" y="7"/>
                      </a:lnTo>
                      <a:lnTo>
                        <a:pt x="0" y="0"/>
                      </a:lnTo>
                      <a:lnTo>
                        <a:pt x="0" y="18"/>
                      </a:lnTo>
                      <a:lnTo>
                        <a:pt x="0" y="21"/>
                      </a:lnTo>
                      <a:lnTo>
                        <a:pt x="4" y="27"/>
                      </a:lnTo>
                      <a:lnTo>
                        <a:pt x="4" y="274"/>
                      </a:lnTo>
                      <a:lnTo>
                        <a:pt x="2" y="271"/>
                      </a:lnTo>
                      <a:lnTo>
                        <a:pt x="0" y="267"/>
                      </a:lnTo>
                      <a:close/>
                    </a:path>
                  </a:pathLst>
                </a:custGeom>
                <a:solidFill>
                  <a:srgbClr val="0085C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00" name="Google Shape;1600;p32"/>
                <p:cNvSpPr/>
                <p:nvPr/>
              </p:nvSpPr>
              <p:spPr>
                <a:xfrm>
                  <a:off x="4078" y="2773"/>
                  <a:ext cx="2" cy="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73" extrusionOk="0">
                      <a:moveTo>
                        <a:pt x="0" y="266"/>
                      </a:move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2" y="20"/>
                      </a:lnTo>
                      <a:lnTo>
                        <a:pt x="2" y="25"/>
                      </a:lnTo>
                      <a:lnTo>
                        <a:pt x="2" y="34"/>
                      </a:lnTo>
                      <a:lnTo>
                        <a:pt x="2" y="40"/>
                      </a:lnTo>
                      <a:lnTo>
                        <a:pt x="2" y="33"/>
                      </a:lnTo>
                      <a:lnTo>
                        <a:pt x="0" y="13"/>
                      </a:lnTo>
                      <a:lnTo>
                        <a:pt x="0" y="0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4" y="25"/>
                      </a:lnTo>
                      <a:lnTo>
                        <a:pt x="4" y="273"/>
                      </a:lnTo>
                      <a:lnTo>
                        <a:pt x="2" y="269"/>
                      </a:lnTo>
                      <a:lnTo>
                        <a:pt x="0" y="266"/>
                      </a:lnTo>
                      <a:close/>
                    </a:path>
                  </a:pathLst>
                </a:custGeom>
                <a:solidFill>
                  <a:srgbClr val="0084C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01" name="Google Shape;1601;p32"/>
                <p:cNvSpPr/>
                <p:nvPr/>
              </p:nvSpPr>
              <p:spPr>
                <a:xfrm>
                  <a:off x="4079" y="2781"/>
                  <a:ext cx="2" cy="1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60" extrusionOk="0">
                      <a:moveTo>
                        <a:pt x="0" y="253"/>
                      </a:moveTo>
                      <a:lnTo>
                        <a:pt x="0" y="6"/>
                      </a:lnTo>
                      <a:lnTo>
                        <a:pt x="2" y="9"/>
                      </a:lnTo>
                      <a:lnTo>
                        <a:pt x="3" y="13"/>
                      </a:lnTo>
                      <a:lnTo>
                        <a:pt x="3" y="260"/>
                      </a:lnTo>
                      <a:lnTo>
                        <a:pt x="2" y="257"/>
                      </a:lnTo>
                      <a:lnTo>
                        <a:pt x="0" y="253"/>
                      </a:lnTo>
                      <a:close/>
                      <a:moveTo>
                        <a:pt x="0" y="4"/>
                      </a:move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0" y="17"/>
                      </a:lnTo>
                      <a:lnTo>
                        <a:pt x="0" y="24"/>
                      </a:lnTo>
                      <a:lnTo>
                        <a:pt x="0" y="18"/>
                      </a:lnTo>
                      <a:lnTo>
                        <a:pt x="0" y="9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84C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02" name="Google Shape;1602;p32"/>
                <p:cNvSpPr/>
                <p:nvPr/>
              </p:nvSpPr>
              <p:spPr>
                <a:xfrm>
                  <a:off x="4080" y="2786"/>
                  <a:ext cx="2" cy="1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5" extrusionOk="0">
                      <a:moveTo>
                        <a:pt x="0" y="248"/>
                      </a:moveTo>
                      <a:lnTo>
                        <a:pt x="0" y="0"/>
                      </a:lnTo>
                      <a:lnTo>
                        <a:pt x="1" y="4"/>
                      </a:lnTo>
                      <a:lnTo>
                        <a:pt x="3" y="8"/>
                      </a:lnTo>
                      <a:lnTo>
                        <a:pt x="3" y="255"/>
                      </a:lnTo>
                      <a:lnTo>
                        <a:pt x="1" y="251"/>
                      </a:lnTo>
                      <a:lnTo>
                        <a:pt x="0" y="248"/>
                      </a:lnTo>
                      <a:close/>
                    </a:path>
                  </a:pathLst>
                </a:custGeom>
                <a:solidFill>
                  <a:srgbClr val="0084C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03" name="Google Shape;1603;p32"/>
                <p:cNvSpPr/>
                <p:nvPr/>
              </p:nvSpPr>
              <p:spPr>
                <a:xfrm>
                  <a:off x="4081" y="2788"/>
                  <a:ext cx="1" cy="1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5" extrusionOk="0">
                      <a:moveTo>
                        <a:pt x="0" y="247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5"/>
                      </a:lnTo>
                      <a:lnTo>
                        <a:pt x="4" y="255"/>
                      </a:lnTo>
                      <a:lnTo>
                        <a:pt x="2" y="251"/>
                      </a:lnTo>
                      <a:lnTo>
                        <a:pt x="0" y="247"/>
                      </a:lnTo>
                      <a:close/>
                    </a:path>
                  </a:pathLst>
                </a:custGeom>
                <a:solidFill>
                  <a:srgbClr val="0084C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04" name="Google Shape;1604;p32"/>
                <p:cNvSpPr/>
                <p:nvPr/>
              </p:nvSpPr>
              <p:spPr>
                <a:xfrm>
                  <a:off x="4082" y="2789"/>
                  <a:ext cx="1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4" extrusionOk="0">
                      <a:moveTo>
                        <a:pt x="0" y="247"/>
                      </a:move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2" y="3"/>
                      </a:lnTo>
                      <a:lnTo>
                        <a:pt x="2" y="5"/>
                      </a:lnTo>
                      <a:lnTo>
                        <a:pt x="4" y="5"/>
                      </a:lnTo>
                      <a:lnTo>
                        <a:pt x="4" y="254"/>
                      </a:lnTo>
                      <a:lnTo>
                        <a:pt x="2" y="251"/>
                      </a:lnTo>
                      <a:lnTo>
                        <a:pt x="0" y="247"/>
                      </a:lnTo>
                      <a:close/>
                    </a:path>
                  </a:pathLst>
                </a:custGeom>
                <a:solidFill>
                  <a:srgbClr val="0084C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05" name="Google Shape;1605;p32"/>
                <p:cNvSpPr/>
                <p:nvPr/>
              </p:nvSpPr>
              <p:spPr>
                <a:xfrm>
                  <a:off x="4082" y="2790"/>
                  <a:ext cx="2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7" extrusionOk="0">
                      <a:moveTo>
                        <a:pt x="0" y="25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4" y="257"/>
                      </a:lnTo>
                      <a:lnTo>
                        <a:pt x="2" y="257"/>
                      </a:lnTo>
                      <a:lnTo>
                        <a:pt x="2" y="257"/>
                      </a:lnTo>
                      <a:lnTo>
                        <a:pt x="0" y="253"/>
                      </a:lnTo>
                      <a:lnTo>
                        <a:pt x="0" y="250"/>
                      </a:lnTo>
                      <a:close/>
                    </a:path>
                  </a:pathLst>
                </a:custGeom>
                <a:solidFill>
                  <a:srgbClr val="0084C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06" name="Google Shape;1606;p32"/>
                <p:cNvSpPr/>
                <p:nvPr/>
              </p:nvSpPr>
              <p:spPr>
                <a:xfrm>
                  <a:off x="4083" y="2792"/>
                  <a:ext cx="2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6" extrusionOk="0">
                      <a:moveTo>
                        <a:pt x="0" y="249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5"/>
                      </a:lnTo>
                      <a:lnTo>
                        <a:pt x="3" y="256"/>
                      </a:lnTo>
                      <a:lnTo>
                        <a:pt x="2" y="255"/>
                      </a:lnTo>
                      <a:lnTo>
                        <a:pt x="0" y="253"/>
                      </a:lnTo>
                      <a:lnTo>
                        <a:pt x="0" y="251"/>
                      </a:lnTo>
                      <a:lnTo>
                        <a:pt x="0" y="249"/>
                      </a:lnTo>
                      <a:close/>
                    </a:path>
                  </a:pathLst>
                </a:custGeom>
                <a:solidFill>
                  <a:srgbClr val="0083C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07" name="Google Shape;1607;p32"/>
                <p:cNvSpPr/>
                <p:nvPr/>
              </p:nvSpPr>
              <p:spPr>
                <a:xfrm>
                  <a:off x="4084" y="2793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8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1" y="3"/>
                      </a:lnTo>
                      <a:lnTo>
                        <a:pt x="3" y="7"/>
                      </a:lnTo>
                      <a:lnTo>
                        <a:pt x="3" y="258"/>
                      </a:lnTo>
                      <a:lnTo>
                        <a:pt x="0" y="254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3C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08" name="Google Shape;1608;p32"/>
                <p:cNvSpPr/>
                <p:nvPr/>
              </p:nvSpPr>
              <p:spPr>
                <a:xfrm>
                  <a:off x="4085" y="2795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9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4" y="259"/>
                      </a:lnTo>
                      <a:lnTo>
                        <a:pt x="2" y="255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3C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09" name="Google Shape;1609;p32"/>
                <p:cNvSpPr/>
                <p:nvPr/>
              </p:nvSpPr>
              <p:spPr>
                <a:xfrm>
                  <a:off x="4086" y="2796"/>
                  <a:ext cx="2" cy="1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8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7"/>
                      </a:lnTo>
                      <a:lnTo>
                        <a:pt x="4" y="258"/>
                      </a:lnTo>
                      <a:lnTo>
                        <a:pt x="2" y="255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3C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10" name="Google Shape;1610;p32"/>
                <p:cNvSpPr/>
                <p:nvPr/>
              </p:nvSpPr>
              <p:spPr>
                <a:xfrm>
                  <a:off x="4087" y="2797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8" extrusionOk="0">
                      <a:moveTo>
                        <a:pt x="0" y="253"/>
                      </a:moveTo>
                      <a:lnTo>
                        <a:pt x="0" y="0"/>
                      </a:lnTo>
                      <a:lnTo>
                        <a:pt x="2" y="5"/>
                      </a:lnTo>
                      <a:lnTo>
                        <a:pt x="4" y="9"/>
                      </a:lnTo>
                      <a:lnTo>
                        <a:pt x="4" y="258"/>
                      </a:lnTo>
                      <a:lnTo>
                        <a:pt x="2" y="256"/>
                      </a:lnTo>
                      <a:lnTo>
                        <a:pt x="0" y="253"/>
                      </a:lnTo>
                      <a:close/>
                    </a:path>
                  </a:pathLst>
                </a:custGeom>
                <a:solidFill>
                  <a:srgbClr val="0083C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11" name="Google Shape;1611;p32"/>
                <p:cNvSpPr/>
                <p:nvPr/>
              </p:nvSpPr>
              <p:spPr>
                <a:xfrm>
                  <a:off x="4088" y="2800"/>
                  <a:ext cx="2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7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3" y="9"/>
                      </a:lnTo>
                      <a:lnTo>
                        <a:pt x="3" y="47"/>
                      </a:lnTo>
                      <a:lnTo>
                        <a:pt x="2" y="54"/>
                      </a:lnTo>
                      <a:lnTo>
                        <a:pt x="3" y="61"/>
                      </a:lnTo>
                      <a:lnTo>
                        <a:pt x="3" y="257"/>
                      </a:lnTo>
                      <a:lnTo>
                        <a:pt x="2" y="253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3C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12" name="Google Shape;1612;p32"/>
                <p:cNvSpPr/>
                <p:nvPr/>
              </p:nvSpPr>
              <p:spPr>
                <a:xfrm>
                  <a:off x="4089" y="2802"/>
                  <a:ext cx="2" cy="1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4" extrusionOk="0">
                      <a:moveTo>
                        <a:pt x="0" y="249"/>
                      </a:moveTo>
                      <a:lnTo>
                        <a:pt x="0" y="0"/>
                      </a:lnTo>
                      <a:lnTo>
                        <a:pt x="1" y="9"/>
                      </a:lnTo>
                      <a:lnTo>
                        <a:pt x="3" y="16"/>
                      </a:lnTo>
                      <a:lnTo>
                        <a:pt x="3" y="28"/>
                      </a:lnTo>
                      <a:lnTo>
                        <a:pt x="1" y="45"/>
                      </a:lnTo>
                      <a:lnTo>
                        <a:pt x="1" y="57"/>
                      </a:lnTo>
                      <a:lnTo>
                        <a:pt x="1" y="61"/>
                      </a:lnTo>
                      <a:lnTo>
                        <a:pt x="3" y="64"/>
                      </a:lnTo>
                      <a:lnTo>
                        <a:pt x="3" y="254"/>
                      </a:lnTo>
                      <a:lnTo>
                        <a:pt x="1" y="253"/>
                      </a:lnTo>
                      <a:lnTo>
                        <a:pt x="0" y="249"/>
                      </a:lnTo>
                      <a:close/>
                    </a:path>
                  </a:pathLst>
                </a:custGeom>
                <a:solidFill>
                  <a:srgbClr val="0083C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13" name="Google Shape;1613;p32"/>
                <p:cNvSpPr/>
                <p:nvPr/>
              </p:nvSpPr>
              <p:spPr>
                <a:xfrm>
                  <a:off x="4090" y="2805"/>
                  <a:ext cx="1" cy="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1" extrusionOk="0">
                      <a:moveTo>
                        <a:pt x="0" y="248"/>
                      </a:moveTo>
                      <a:lnTo>
                        <a:pt x="0" y="52"/>
                      </a:lnTo>
                      <a:lnTo>
                        <a:pt x="0" y="52"/>
                      </a:lnTo>
                      <a:lnTo>
                        <a:pt x="0" y="52"/>
                      </a:lnTo>
                      <a:lnTo>
                        <a:pt x="0" y="59"/>
                      </a:lnTo>
                      <a:lnTo>
                        <a:pt x="4" y="65"/>
                      </a:lnTo>
                      <a:lnTo>
                        <a:pt x="4" y="251"/>
                      </a:lnTo>
                      <a:lnTo>
                        <a:pt x="2" y="249"/>
                      </a:lnTo>
                      <a:lnTo>
                        <a:pt x="0" y="248"/>
                      </a:lnTo>
                      <a:close/>
                      <a:moveTo>
                        <a:pt x="0" y="38"/>
                      </a:moveTo>
                      <a:lnTo>
                        <a:pt x="0" y="0"/>
                      </a:lnTo>
                      <a:lnTo>
                        <a:pt x="2" y="11"/>
                      </a:lnTo>
                      <a:lnTo>
                        <a:pt x="2" y="22"/>
                      </a:lnTo>
                      <a:lnTo>
                        <a:pt x="0" y="31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0082C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14" name="Google Shape;1614;p32"/>
                <p:cNvSpPr/>
                <p:nvPr/>
              </p:nvSpPr>
              <p:spPr>
                <a:xfrm>
                  <a:off x="4091" y="2810"/>
                  <a:ext cx="1" cy="1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2" extrusionOk="0">
                      <a:moveTo>
                        <a:pt x="0" y="238"/>
                      </a:moveTo>
                      <a:lnTo>
                        <a:pt x="0" y="48"/>
                      </a:lnTo>
                      <a:lnTo>
                        <a:pt x="2" y="54"/>
                      </a:lnTo>
                      <a:lnTo>
                        <a:pt x="4" y="59"/>
                      </a:lnTo>
                      <a:lnTo>
                        <a:pt x="4" y="242"/>
                      </a:lnTo>
                      <a:lnTo>
                        <a:pt x="2" y="240"/>
                      </a:lnTo>
                      <a:lnTo>
                        <a:pt x="0" y="238"/>
                      </a:lnTo>
                      <a:close/>
                      <a:moveTo>
                        <a:pt x="0" y="12"/>
                      </a:moveTo>
                      <a:lnTo>
                        <a:pt x="0" y="0"/>
                      </a:lnTo>
                      <a:lnTo>
                        <a:pt x="0" y="7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0082C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15" name="Google Shape;1615;p32"/>
                <p:cNvSpPr/>
                <p:nvPr/>
              </p:nvSpPr>
              <p:spPr>
                <a:xfrm>
                  <a:off x="4091" y="2837"/>
                  <a:ext cx="2" cy="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88" extrusionOk="0">
                      <a:moveTo>
                        <a:pt x="0" y="186"/>
                      </a:moveTo>
                      <a:lnTo>
                        <a:pt x="0" y="0"/>
                      </a:lnTo>
                      <a:lnTo>
                        <a:pt x="2" y="5"/>
                      </a:lnTo>
                      <a:lnTo>
                        <a:pt x="3" y="9"/>
                      </a:lnTo>
                      <a:lnTo>
                        <a:pt x="3" y="188"/>
                      </a:lnTo>
                      <a:lnTo>
                        <a:pt x="2" y="188"/>
                      </a:lnTo>
                      <a:lnTo>
                        <a:pt x="0" y="186"/>
                      </a:lnTo>
                      <a:close/>
                    </a:path>
                  </a:pathLst>
                </a:custGeom>
                <a:solidFill>
                  <a:srgbClr val="0082C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16" name="Google Shape;1616;p32"/>
                <p:cNvSpPr/>
                <p:nvPr/>
              </p:nvSpPr>
              <p:spPr>
                <a:xfrm>
                  <a:off x="4092" y="2840"/>
                  <a:ext cx="2" cy="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85" extrusionOk="0">
                      <a:moveTo>
                        <a:pt x="0" y="183"/>
                      </a:moveTo>
                      <a:lnTo>
                        <a:pt x="0" y="0"/>
                      </a:lnTo>
                      <a:lnTo>
                        <a:pt x="1" y="4"/>
                      </a:lnTo>
                      <a:lnTo>
                        <a:pt x="3" y="9"/>
                      </a:lnTo>
                      <a:lnTo>
                        <a:pt x="3" y="185"/>
                      </a:lnTo>
                      <a:lnTo>
                        <a:pt x="1" y="183"/>
                      </a:lnTo>
                      <a:lnTo>
                        <a:pt x="0" y="183"/>
                      </a:lnTo>
                      <a:close/>
                    </a:path>
                  </a:pathLst>
                </a:custGeom>
                <a:solidFill>
                  <a:srgbClr val="0082C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17" name="Google Shape;1617;p32"/>
                <p:cNvSpPr/>
                <p:nvPr/>
              </p:nvSpPr>
              <p:spPr>
                <a:xfrm>
                  <a:off x="4093" y="2841"/>
                  <a:ext cx="2" cy="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81" extrusionOk="0">
                      <a:moveTo>
                        <a:pt x="0" y="179"/>
                      </a:moveTo>
                      <a:lnTo>
                        <a:pt x="0" y="0"/>
                      </a:lnTo>
                      <a:lnTo>
                        <a:pt x="2" y="5"/>
                      </a:lnTo>
                      <a:lnTo>
                        <a:pt x="4" y="9"/>
                      </a:lnTo>
                      <a:lnTo>
                        <a:pt x="4" y="181"/>
                      </a:lnTo>
                      <a:lnTo>
                        <a:pt x="2" y="181"/>
                      </a:lnTo>
                      <a:lnTo>
                        <a:pt x="0" y="179"/>
                      </a:lnTo>
                      <a:close/>
                    </a:path>
                  </a:pathLst>
                </a:custGeom>
                <a:solidFill>
                  <a:srgbClr val="0082C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18" name="Google Shape;1618;p32"/>
                <p:cNvSpPr/>
                <p:nvPr/>
              </p:nvSpPr>
              <p:spPr>
                <a:xfrm>
                  <a:off x="4094" y="2844"/>
                  <a:ext cx="2" cy="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76" extrusionOk="0">
                      <a:moveTo>
                        <a:pt x="0" y="176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7"/>
                      </a:lnTo>
                      <a:lnTo>
                        <a:pt x="4" y="176"/>
                      </a:lnTo>
                      <a:lnTo>
                        <a:pt x="2" y="176"/>
                      </a:lnTo>
                      <a:lnTo>
                        <a:pt x="0" y="176"/>
                      </a:lnTo>
                      <a:close/>
                    </a:path>
                  </a:pathLst>
                </a:custGeom>
                <a:solidFill>
                  <a:srgbClr val="0082C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19" name="Google Shape;1619;p32"/>
                <p:cNvSpPr/>
                <p:nvPr/>
              </p:nvSpPr>
              <p:spPr>
                <a:xfrm>
                  <a:off x="4095" y="2846"/>
                  <a:ext cx="2" cy="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72" extrusionOk="0">
                      <a:moveTo>
                        <a:pt x="0" y="172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7"/>
                      </a:lnTo>
                      <a:lnTo>
                        <a:pt x="4" y="172"/>
                      </a:lnTo>
                      <a:lnTo>
                        <a:pt x="2" y="172"/>
                      </a:lnTo>
                      <a:lnTo>
                        <a:pt x="0" y="172"/>
                      </a:lnTo>
                      <a:close/>
                    </a:path>
                  </a:pathLst>
                </a:custGeom>
                <a:solidFill>
                  <a:srgbClr val="0081C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20" name="Google Shape;1620;p32"/>
                <p:cNvSpPr/>
                <p:nvPr/>
              </p:nvSpPr>
              <p:spPr>
                <a:xfrm>
                  <a:off x="4096" y="2848"/>
                  <a:ext cx="2" cy="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69" extrusionOk="0">
                      <a:moveTo>
                        <a:pt x="0" y="169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3" y="7"/>
                      </a:lnTo>
                      <a:lnTo>
                        <a:pt x="3" y="169"/>
                      </a:lnTo>
                      <a:lnTo>
                        <a:pt x="2" y="169"/>
                      </a:lnTo>
                      <a:lnTo>
                        <a:pt x="0" y="169"/>
                      </a:lnTo>
                      <a:close/>
                    </a:path>
                  </a:pathLst>
                </a:custGeom>
                <a:solidFill>
                  <a:srgbClr val="0081C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21" name="Google Shape;1621;p32"/>
                <p:cNvSpPr/>
                <p:nvPr/>
              </p:nvSpPr>
              <p:spPr>
                <a:xfrm>
                  <a:off x="4097" y="2849"/>
                  <a:ext cx="2" cy="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65" extrusionOk="0">
                      <a:moveTo>
                        <a:pt x="0" y="165"/>
                      </a:moveTo>
                      <a:lnTo>
                        <a:pt x="0" y="0"/>
                      </a:lnTo>
                      <a:lnTo>
                        <a:pt x="1" y="3"/>
                      </a:lnTo>
                      <a:lnTo>
                        <a:pt x="3" y="7"/>
                      </a:lnTo>
                      <a:lnTo>
                        <a:pt x="3" y="165"/>
                      </a:lnTo>
                      <a:lnTo>
                        <a:pt x="1" y="165"/>
                      </a:lnTo>
                      <a:lnTo>
                        <a:pt x="0" y="165"/>
                      </a:lnTo>
                      <a:close/>
                    </a:path>
                  </a:pathLst>
                </a:custGeom>
                <a:solidFill>
                  <a:srgbClr val="0081C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22" name="Google Shape;1622;p32"/>
                <p:cNvSpPr/>
                <p:nvPr/>
              </p:nvSpPr>
              <p:spPr>
                <a:xfrm>
                  <a:off x="4098" y="2851"/>
                  <a:ext cx="2" cy="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62" extrusionOk="0">
                      <a:moveTo>
                        <a:pt x="0" y="162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9"/>
                      </a:lnTo>
                      <a:lnTo>
                        <a:pt x="4" y="160"/>
                      </a:lnTo>
                      <a:lnTo>
                        <a:pt x="2" y="162"/>
                      </a:lnTo>
                      <a:lnTo>
                        <a:pt x="0" y="162"/>
                      </a:lnTo>
                      <a:close/>
                    </a:path>
                  </a:pathLst>
                </a:custGeom>
                <a:solidFill>
                  <a:srgbClr val="0081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23" name="Google Shape;1623;p32"/>
                <p:cNvSpPr/>
                <p:nvPr/>
              </p:nvSpPr>
              <p:spPr>
                <a:xfrm>
                  <a:off x="4099" y="2853"/>
                  <a:ext cx="1" cy="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58" extrusionOk="0">
                      <a:moveTo>
                        <a:pt x="0" y="158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9"/>
                      </a:lnTo>
                      <a:lnTo>
                        <a:pt x="4" y="156"/>
                      </a:lnTo>
                      <a:lnTo>
                        <a:pt x="2" y="156"/>
                      </a:lnTo>
                      <a:lnTo>
                        <a:pt x="0" y="158"/>
                      </a:lnTo>
                      <a:close/>
                    </a:path>
                  </a:pathLst>
                </a:custGeom>
                <a:solidFill>
                  <a:srgbClr val="0081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24" name="Google Shape;1624;p32"/>
                <p:cNvSpPr/>
                <p:nvPr/>
              </p:nvSpPr>
              <p:spPr>
                <a:xfrm>
                  <a:off x="4100" y="2856"/>
                  <a:ext cx="1" cy="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51" extrusionOk="0">
                      <a:moveTo>
                        <a:pt x="0" y="151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7"/>
                      </a:lnTo>
                      <a:lnTo>
                        <a:pt x="4" y="149"/>
                      </a:lnTo>
                      <a:lnTo>
                        <a:pt x="2" y="151"/>
                      </a:lnTo>
                      <a:lnTo>
                        <a:pt x="0" y="151"/>
                      </a:lnTo>
                      <a:close/>
                    </a:path>
                  </a:pathLst>
                </a:custGeom>
                <a:solidFill>
                  <a:srgbClr val="0081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25" name="Google Shape;1625;p32"/>
                <p:cNvSpPr/>
                <p:nvPr/>
              </p:nvSpPr>
              <p:spPr>
                <a:xfrm>
                  <a:off x="4100" y="2857"/>
                  <a:ext cx="2" cy="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47" extrusionOk="0">
                      <a:moveTo>
                        <a:pt x="0" y="147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3" y="7"/>
                      </a:lnTo>
                      <a:lnTo>
                        <a:pt x="3" y="143"/>
                      </a:lnTo>
                      <a:lnTo>
                        <a:pt x="2" y="145"/>
                      </a:lnTo>
                      <a:lnTo>
                        <a:pt x="0" y="147"/>
                      </a:lnTo>
                      <a:close/>
                    </a:path>
                  </a:pathLst>
                </a:custGeom>
                <a:solidFill>
                  <a:srgbClr val="0081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26" name="Google Shape;1626;p32"/>
                <p:cNvSpPr/>
                <p:nvPr/>
              </p:nvSpPr>
              <p:spPr>
                <a:xfrm>
                  <a:off x="4101" y="2859"/>
                  <a:ext cx="2" cy="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42" extrusionOk="0">
                      <a:moveTo>
                        <a:pt x="0" y="142"/>
                      </a:moveTo>
                      <a:lnTo>
                        <a:pt x="0" y="0"/>
                      </a:lnTo>
                      <a:lnTo>
                        <a:pt x="1" y="4"/>
                      </a:lnTo>
                      <a:lnTo>
                        <a:pt x="3" y="8"/>
                      </a:lnTo>
                      <a:lnTo>
                        <a:pt x="3" y="139"/>
                      </a:lnTo>
                      <a:lnTo>
                        <a:pt x="1" y="139"/>
                      </a:lnTo>
                      <a:lnTo>
                        <a:pt x="1" y="139"/>
                      </a:lnTo>
                      <a:lnTo>
                        <a:pt x="0" y="140"/>
                      </a:lnTo>
                      <a:lnTo>
                        <a:pt x="0" y="142"/>
                      </a:lnTo>
                      <a:close/>
                    </a:path>
                  </a:pathLst>
                </a:custGeom>
                <a:solidFill>
                  <a:srgbClr val="0081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27" name="Google Shape;1627;p32"/>
                <p:cNvSpPr/>
                <p:nvPr/>
              </p:nvSpPr>
              <p:spPr>
                <a:xfrm>
                  <a:off x="4102" y="2861"/>
                  <a:ext cx="2" cy="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36" extrusionOk="0">
                      <a:moveTo>
                        <a:pt x="0" y="136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7"/>
                      </a:lnTo>
                      <a:lnTo>
                        <a:pt x="4" y="133"/>
                      </a:lnTo>
                      <a:lnTo>
                        <a:pt x="2" y="133"/>
                      </a:lnTo>
                      <a:lnTo>
                        <a:pt x="0" y="135"/>
                      </a:lnTo>
                      <a:lnTo>
                        <a:pt x="0" y="136"/>
                      </a:lnTo>
                      <a:lnTo>
                        <a:pt x="0" y="136"/>
                      </a:lnTo>
                      <a:close/>
                    </a:path>
                  </a:pathLst>
                </a:custGeom>
                <a:solidFill>
                  <a:srgbClr val="0081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28" name="Google Shape;1628;p32"/>
                <p:cNvSpPr/>
                <p:nvPr/>
              </p:nvSpPr>
              <p:spPr>
                <a:xfrm>
                  <a:off x="4103" y="2863"/>
                  <a:ext cx="2" cy="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31" extrusionOk="0">
                      <a:moveTo>
                        <a:pt x="0" y="131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7"/>
                      </a:lnTo>
                      <a:lnTo>
                        <a:pt x="4" y="125"/>
                      </a:lnTo>
                      <a:lnTo>
                        <a:pt x="2" y="129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rgbClr val="0080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29" name="Google Shape;1629;p32"/>
                <p:cNvSpPr/>
                <p:nvPr/>
              </p:nvSpPr>
              <p:spPr>
                <a:xfrm>
                  <a:off x="4104" y="2865"/>
                  <a:ext cx="2" cy="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6" extrusionOk="0">
                      <a:moveTo>
                        <a:pt x="0" y="126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9"/>
                      </a:lnTo>
                      <a:lnTo>
                        <a:pt x="4" y="120"/>
                      </a:lnTo>
                      <a:lnTo>
                        <a:pt x="2" y="122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rgbClr val="0080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30" name="Google Shape;1630;p32"/>
                <p:cNvSpPr/>
                <p:nvPr/>
              </p:nvSpPr>
              <p:spPr>
                <a:xfrm>
                  <a:off x="4105" y="2866"/>
                  <a:ext cx="2" cy="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18" extrusionOk="0">
                      <a:moveTo>
                        <a:pt x="0" y="118"/>
                      </a:moveTo>
                      <a:lnTo>
                        <a:pt x="0" y="0"/>
                      </a:lnTo>
                      <a:lnTo>
                        <a:pt x="2" y="5"/>
                      </a:lnTo>
                      <a:lnTo>
                        <a:pt x="3" y="9"/>
                      </a:lnTo>
                      <a:lnTo>
                        <a:pt x="3" y="115"/>
                      </a:lnTo>
                      <a:lnTo>
                        <a:pt x="2" y="116"/>
                      </a:lnTo>
                      <a:lnTo>
                        <a:pt x="0" y="118"/>
                      </a:lnTo>
                      <a:close/>
                    </a:path>
                  </a:pathLst>
                </a:custGeom>
                <a:solidFill>
                  <a:srgbClr val="0080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31" name="Google Shape;1631;p32"/>
                <p:cNvSpPr/>
                <p:nvPr/>
              </p:nvSpPr>
              <p:spPr>
                <a:xfrm>
                  <a:off x="4106" y="2869"/>
                  <a:ext cx="2" cy="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11" extrusionOk="0">
                      <a:moveTo>
                        <a:pt x="0" y="111"/>
                      </a:moveTo>
                      <a:lnTo>
                        <a:pt x="0" y="0"/>
                      </a:lnTo>
                      <a:lnTo>
                        <a:pt x="1" y="4"/>
                      </a:lnTo>
                      <a:lnTo>
                        <a:pt x="3" y="7"/>
                      </a:lnTo>
                      <a:lnTo>
                        <a:pt x="3" y="106"/>
                      </a:lnTo>
                      <a:lnTo>
                        <a:pt x="1" y="110"/>
                      </a:lnTo>
                      <a:lnTo>
                        <a:pt x="0" y="111"/>
                      </a:lnTo>
                      <a:close/>
                    </a:path>
                  </a:pathLst>
                </a:custGeom>
                <a:solidFill>
                  <a:srgbClr val="0080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32" name="Google Shape;1632;p32"/>
                <p:cNvSpPr/>
                <p:nvPr/>
              </p:nvSpPr>
              <p:spPr>
                <a:xfrm>
                  <a:off x="4107" y="2871"/>
                  <a:ext cx="1" cy="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06" extrusionOk="0">
                      <a:moveTo>
                        <a:pt x="0" y="106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9"/>
                      </a:lnTo>
                      <a:lnTo>
                        <a:pt x="4" y="98"/>
                      </a:lnTo>
                      <a:lnTo>
                        <a:pt x="2" y="102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rgbClr val="0080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33" name="Google Shape;1633;p32"/>
                <p:cNvSpPr/>
                <p:nvPr/>
              </p:nvSpPr>
              <p:spPr>
                <a:xfrm>
                  <a:off x="4108" y="2873"/>
                  <a:ext cx="1" cy="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9" extrusionOk="0">
                      <a:moveTo>
                        <a:pt x="0" y="99"/>
                      </a:moveTo>
                      <a:lnTo>
                        <a:pt x="0" y="0"/>
                      </a:lnTo>
                      <a:lnTo>
                        <a:pt x="2" y="6"/>
                      </a:lnTo>
                      <a:lnTo>
                        <a:pt x="4" y="11"/>
                      </a:lnTo>
                      <a:lnTo>
                        <a:pt x="4" y="94"/>
                      </a:lnTo>
                      <a:lnTo>
                        <a:pt x="2" y="95"/>
                      </a:lnTo>
                      <a:lnTo>
                        <a:pt x="0" y="99"/>
                      </a:lnTo>
                      <a:close/>
                    </a:path>
                  </a:pathLst>
                </a:custGeom>
                <a:solidFill>
                  <a:srgbClr val="0080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34" name="Google Shape;1634;p32"/>
                <p:cNvSpPr/>
                <p:nvPr/>
              </p:nvSpPr>
              <p:spPr>
                <a:xfrm>
                  <a:off x="4108" y="2875"/>
                  <a:ext cx="2" cy="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89" extrusionOk="0">
                      <a:moveTo>
                        <a:pt x="0" y="89"/>
                      </a:moveTo>
                      <a:lnTo>
                        <a:pt x="0" y="0"/>
                      </a:lnTo>
                      <a:lnTo>
                        <a:pt x="2" y="5"/>
                      </a:lnTo>
                      <a:lnTo>
                        <a:pt x="4" y="11"/>
                      </a:lnTo>
                      <a:lnTo>
                        <a:pt x="4" y="82"/>
                      </a:lnTo>
                      <a:lnTo>
                        <a:pt x="2" y="86"/>
                      </a:lnTo>
                      <a:lnTo>
                        <a:pt x="0" y="89"/>
                      </a:lnTo>
                      <a:close/>
                    </a:path>
                  </a:pathLst>
                </a:custGeom>
                <a:solidFill>
                  <a:srgbClr val="0080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35" name="Google Shape;1635;p32"/>
                <p:cNvSpPr/>
                <p:nvPr/>
              </p:nvSpPr>
              <p:spPr>
                <a:xfrm>
                  <a:off x="4109" y="2878"/>
                  <a:ext cx="2" cy="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83" extrusionOk="0">
                      <a:moveTo>
                        <a:pt x="0" y="83"/>
                      </a:moveTo>
                      <a:lnTo>
                        <a:pt x="0" y="0"/>
                      </a:lnTo>
                      <a:lnTo>
                        <a:pt x="2" y="6"/>
                      </a:lnTo>
                      <a:lnTo>
                        <a:pt x="3" y="11"/>
                      </a:lnTo>
                      <a:lnTo>
                        <a:pt x="3" y="74"/>
                      </a:lnTo>
                      <a:lnTo>
                        <a:pt x="2" y="77"/>
                      </a:lnTo>
                      <a:lnTo>
                        <a:pt x="0" y="83"/>
                      </a:lnTo>
                      <a:close/>
                    </a:path>
                  </a:pathLst>
                </a:custGeom>
                <a:solidFill>
                  <a:srgbClr val="007F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36" name="Google Shape;1636;p32"/>
                <p:cNvSpPr/>
                <p:nvPr/>
              </p:nvSpPr>
              <p:spPr>
                <a:xfrm>
                  <a:off x="4110" y="2881"/>
                  <a:ext cx="2" cy="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71" extrusionOk="0">
                      <a:moveTo>
                        <a:pt x="0" y="71"/>
                      </a:moveTo>
                      <a:lnTo>
                        <a:pt x="0" y="0"/>
                      </a:lnTo>
                      <a:lnTo>
                        <a:pt x="1" y="5"/>
                      </a:lnTo>
                      <a:lnTo>
                        <a:pt x="3" y="12"/>
                      </a:lnTo>
                      <a:lnTo>
                        <a:pt x="3" y="62"/>
                      </a:lnTo>
                      <a:lnTo>
                        <a:pt x="1" y="68"/>
                      </a:lnTo>
                      <a:lnTo>
                        <a:pt x="0" y="71"/>
                      </a:lnTo>
                      <a:close/>
                    </a:path>
                  </a:pathLst>
                </a:custGeom>
                <a:solidFill>
                  <a:srgbClr val="007F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37" name="Google Shape;1637;p32"/>
                <p:cNvSpPr/>
                <p:nvPr/>
              </p:nvSpPr>
              <p:spPr>
                <a:xfrm>
                  <a:off x="4111" y="2883"/>
                  <a:ext cx="2" cy="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63" extrusionOk="0">
                      <a:moveTo>
                        <a:pt x="0" y="63"/>
                      </a:moveTo>
                      <a:lnTo>
                        <a:pt x="0" y="0"/>
                      </a:lnTo>
                      <a:lnTo>
                        <a:pt x="2" y="7"/>
                      </a:lnTo>
                      <a:lnTo>
                        <a:pt x="4" y="16"/>
                      </a:lnTo>
                      <a:lnTo>
                        <a:pt x="4" y="50"/>
                      </a:lnTo>
                      <a:lnTo>
                        <a:pt x="2" y="55"/>
                      </a:lnTo>
                      <a:lnTo>
                        <a:pt x="0" y="63"/>
                      </a:lnTo>
                      <a:close/>
                    </a:path>
                  </a:pathLst>
                </a:custGeom>
                <a:solidFill>
                  <a:srgbClr val="007F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38" name="Google Shape;1638;p32"/>
                <p:cNvSpPr/>
                <p:nvPr/>
              </p:nvSpPr>
              <p:spPr>
                <a:xfrm>
                  <a:off x="4112" y="2887"/>
                  <a:ext cx="1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" h="50" extrusionOk="0">
                      <a:moveTo>
                        <a:pt x="0" y="50"/>
                      </a:moveTo>
                      <a:lnTo>
                        <a:pt x="0" y="0"/>
                      </a:lnTo>
                      <a:lnTo>
                        <a:pt x="2" y="13"/>
                      </a:lnTo>
                      <a:lnTo>
                        <a:pt x="2" y="25"/>
                      </a:lnTo>
                      <a:lnTo>
                        <a:pt x="2" y="38"/>
                      </a:lnTo>
                      <a:lnTo>
                        <a:pt x="0" y="50"/>
                      </a:lnTo>
                      <a:close/>
                    </a:path>
                  </a:pathLst>
                </a:custGeom>
                <a:solidFill>
                  <a:srgbClr val="007FC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39" name="Google Shape;1639;p32"/>
                <p:cNvSpPr/>
                <p:nvPr/>
              </p:nvSpPr>
              <p:spPr>
                <a:xfrm>
                  <a:off x="4113" y="2892"/>
                  <a:ext cx="1" cy="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34" extrusionOk="0">
                      <a:moveTo>
                        <a:pt x="0" y="34"/>
                      </a:moveTo>
                      <a:lnTo>
                        <a:pt x="0" y="0"/>
                      </a:lnTo>
                      <a:lnTo>
                        <a:pt x="0" y="16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7FC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40" name="Google Shape;1640;p32"/>
                <p:cNvSpPr/>
                <p:nvPr/>
              </p:nvSpPr>
              <p:spPr>
                <a:xfrm>
                  <a:off x="3535" y="2570"/>
                  <a:ext cx="1" cy="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" h="15" extrusionOk="0">
                      <a:moveTo>
                        <a:pt x="2" y="0"/>
                      </a:moveTo>
                      <a:lnTo>
                        <a:pt x="2" y="15"/>
                      </a:lnTo>
                      <a:lnTo>
                        <a:pt x="0" y="9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41" name="Google Shape;1641;p32"/>
                <p:cNvSpPr/>
                <p:nvPr/>
              </p:nvSpPr>
              <p:spPr>
                <a:xfrm>
                  <a:off x="3535" y="2562"/>
                  <a:ext cx="3" cy="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" h="40" extrusionOk="0">
                      <a:moveTo>
                        <a:pt x="5" y="0"/>
                      </a:moveTo>
                      <a:lnTo>
                        <a:pt x="5" y="40"/>
                      </a:lnTo>
                      <a:lnTo>
                        <a:pt x="3" y="34"/>
                      </a:lnTo>
                      <a:lnTo>
                        <a:pt x="0" y="31"/>
                      </a:lnTo>
                      <a:lnTo>
                        <a:pt x="0" y="23"/>
                      </a:lnTo>
                      <a:lnTo>
                        <a:pt x="0" y="16"/>
                      </a:lnTo>
                      <a:lnTo>
                        <a:pt x="3" y="9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42" name="Google Shape;1642;p32"/>
                <p:cNvSpPr/>
                <p:nvPr/>
              </p:nvSpPr>
              <p:spPr>
                <a:xfrm>
                  <a:off x="3536" y="2555"/>
                  <a:ext cx="4" cy="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" extrusionOk="0">
                      <a:moveTo>
                        <a:pt x="0" y="43"/>
                      </a:moveTo>
                      <a:lnTo>
                        <a:pt x="0" y="28"/>
                      </a:lnTo>
                      <a:lnTo>
                        <a:pt x="3" y="14"/>
                      </a:lnTo>
                      <a:lnTo>
                        <a:pt x="9" y="0"/>
                      </a:lnTo>
                      <a:lnTo>
                        <a:pt x="9" y="57"/>
                      </a:lnTo>
                      <a:lnTo>
                        <a:pt x="3" y="50"/>
                      </a:lnTo>
                      <a:lnTo>
                        <a:pt x="0" y="43"/>
                      </a:lnTo>
                      <a:close/>
                    </a:path>
                  </a:pathLst>
                </a:custGeom>
                <a:solidFill>
                  <a:srgbClr val="FE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43" name="Google Shape;1643;p32"/>
                <p:cNvSpPr/>
                <p:nvPr/>
              </p:nvSpPr>
              <p:spPr>
                <a:xfrm>
                  <a:off x="3538" y="2551"/>
                  <a:ext cx="5" cy="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71" extrusionOk="0">
                      <a:moveTo>
                        <a:pt x="0" y="61"/>
                      </a:moveTo>
                      <a:lnTo>
                        <a:pt x="0" y="21"/>
                      </a:lnTo>
                      <a:lnTo>
                        <a:pt x="6" y="10"/>
                      </a:lnTo>
                      <a:lnTo>
                        <a:pt x="11" y="0"/>
                      </a:lnTo>
                      <a:lnTo>
                        <a:pt x="11" y="71"/>
                      </a:lnTo>
                      <a:lnTo>
                        <a:pt x="6" y="66"/>
                      </a:lnTo>
                      <a:lnTo>
                        <a:pt x="0" y="61"/>
                      </a:lnTo>
                      <a:close/>
                    </a:path>
                  </a:pathLst>
                </a:custGeom>
                <a:solidFill>
                  <a:srgbClr val="FC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44" name="Google Shape;1644;p32"/>
                <p:cNvSpPr/>
                <p:nvPr/>
              </p:nvSpPr>
              <p:spPr>
                <a:xfrm>
                  <a:off x="3540" y="2546"/>
                  <a:ext cx="5" cy="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6" extrusionOk="0">
                      <a:moveTo>
                        <a:pt x="0" y="75"/>
                      </a:moveTo>
                      <a:lnTo>
                        <a:pt x="0" y="18"/>
                      </a:lnTo>
                      <a:lnTo>
                        <a:pt x="3" y="9"/>
                      </a:lnTo>
                      <a:lnTo>
                        <a:pt x="9" y="0"/>
                      </a:lnTo>
                      <a:lnTo>
                        <a:pt x="9" y="86"/>
                      </a:lnTo>
                      <a:lnTo>
                        <a:pt x="5" y="80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rgbClr val="FBFD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45" name="Google Shape;1645;p32"/>
                <p:cNvSpPr/>
                <p:nvPr/>
              </p:nvSpPr>
              <p:spPr>
                <a:xfrm>
                  <a:off x="3543" y="2542"/>
                  <a:ext cx="4" cy="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06" extrusionOk="0">
                      <a:moveTo>
                        <a:pt x="0" y="89"/>
                      </a:moveTo>
                      <a:lnTo>
                        <a:pt x="0" y="18"/>
                      </a:lnTo>
                      <a:lnTo>
                        <a:pt x="4" y="9"/>
                      </a:lnTo>
                      <a:lnTo>
                        <a:pt x="9" y="0"/>
                      </a:lnTo>
                      <a:lnTo>
                        <a:pt x="9" y="106"/>
                      </a:lnTo>
                      <a:lnTo>
                        <a:pt x="7" y="100"/>
                      </a:lnTo>
                      <a:lnTo>
                        <a:pt x="4" y="97"/>
                      </a:lnTo>
                      <a:lnTo>
                        <a:pt x="2" y="93"/>
                      </a:lnTo>
                      <a:lnTo>
                        <a:pt x="0" y="89"/>
                      </a:lnTo>
                      <a:close/>
                    </a:path>
                  </a:pathLst>
                </a:custGeom>
                <a:solidFill>
                  <a:srgbClr val="FA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46" name="Google Shape;1646;p32"/>
                <p:cNvSpPr/>
                <p:nvPr/>
              </p:nvSpPr>
              <p:spPr>
                <a:xfrm>
                  <a:off x="3545" y="2537"/>
                  <a:ext cx="5" cy="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123" extrusionOk="0">
                      <a:moveTo>
                        <a:pt x="0" y="104"/>
                      </a:moveTo>
                      <a:lnTo>
                        <a:pt x="0" y="18"/>
                      </a:lnTo>
                      <a:lnTo>
                        <a:pt x="5" y="9"/>
                      </a:lnTo>
                      <a:lnTo>
                        <a:pt x="10" y="0"/>
                      </a:lnTo>
                      <a:lnTo>
                        <a:pt x="10" y="123"/>
                      </a:lnTo>
                      <a:lnTo>
                        <a:pt x="5" y="115"/>
                      </a:lnTo>
                      <a:lnTo>
                        <a:pt x="0" y="106"/>
                      </a:lnTo>
                      <a:lnTo>
                        <a:pt x="0" y="106"/>
                      </a:lnTo>
                      <a:lnTo>
                        <a:pt x="0" y="104"/>
                      </a:lnTo>
                      <a:close/>
                    </a:path>
                  </a:pathLst>
                </a:custGeom>
                <a:solidFill>
                  <a:srgbClr val="F8FB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47" name="Google Shape;1647;p32"/>
                <p:cNvSpPr/>
                <p:nvPr/>
              </p:nvSpPr>
              <p:spPr>
                <a:xfrm>
                  <a:off x="3547" y="2534"/>
                  <a:ext cx="5" cy="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39" extrusionOk="0">
                      <a:moveTo>
                        <a:pt x="0" y="122"/>
                      </a:moveTo>
                      <a:lnTo>
                        <a:pt x="0" y="16"/>
                      </a:lnTo>
                      <a:lnTo>
                        <a:pt x="4" y="9"/>
                      </a:lnTo>
                      <a:lnTo>
                        <a:pt x="9" y="0"/>
                      </a:lnTo>
                      <a:lnTo>
                        <a:pt x="9" y="139"/>
                      </a:lnTo>
                      <a:lnTo>
                        <a:pt x="4" y="13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7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48" name="Google Shape;1648;p32"/>
                <p:cNvSpPr/>
                <p:nvPr/>
              </p:nvSpPr>
              <p:spPr>
                <a:xfrm>
                  <a:off x="3550" y="2530"/>
                  <a:ext cx="5" cy="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58" extrusionOk="0">
                      <a:moveTo>
                        <a:pt x="0" y="138"/>
                      </a:moveTo>
                      <a:lnTo>
                        <a:pt x="0" y="15"/>
                      </a:lnTo>
                      <a:lnTo>
                        <a:pt x="4" y="8"/>
                      </a:lnTo>
                      <a:lnTo>
                        <a:pt x="9" y="0"/>
                      </a:lnTo>
                      <a:lnTo>
                        <a:pt x="9" y="158"/>
                      </a:lnTo>
                      <a:lnTo>
                        <a:pt x="4" y="147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rgbClr val="F5FA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49" name="Google Shape;1649;p32"/>
                <p:cNvSpPr/>
                <p:nvPr/>
              </p:nvSpPr>
              <p:spPr>
                <a:xfrm>
                  <a:off x="3552" y="2527"/>
                  <a:ext cx="4" cy="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74" extrusionOk="0">
                      <a:moveTo>
                        <a:pt x="0" y="154"/>
                      </a:moveTo>
                      <a:lnTo>
                        <a:pt x="0" y="15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174"/>
                      </a:lnTo>
                      <a:lnTo>
                        <a:pt x="5" y="165"/>
                      </a:lnTo>
                      <a:lnTo>
                        <a:pt x="0" y="154"/>
                      </a:lnTo>
                      <a:close/>
                    </a:path>
                  </a:pathLst>
                </a:custGeom>
                <a:solidFill>
                  <a:srgbClr val="F4F9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50" name="Google Shape;1650;p32"/>
                <p:cNvSpPr/>
                <p:nvPr/>
              </p:nvSpPr>
              <p:spPr>
                <a:xfrm>
                  <a:off x="3555" y="2523"/>
                  <a:ext cx="4" cy="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92" extrusionOk="0">
                      <a:moveTo>
                        <a:pt x="0" y="172"/>
                      </a:moveTo>
                      <a:lnTo>
                        <a:pt x="0" y="14"/>
                      </a:lnTo>
                      <a:lnTo>
                        <a:pt x="4" y="7"/>
                      </a:lnTo>
                      <a:lnTo>
                        <a:pt x="9" y="0"/>
                      </a:lnTo>
                      <a:lnTo>
                        <a:pt x="9" y="192"/>
                      </a:lnTo>
                      <a:lnTo>
                        <a:pt x="4" y="181"/>
                      </a:lnTo>
                      <a:lnTo>
                        <a:pt x="0" y="172"/>
                      </a:lnTo>
                      <a:close/>
                    </a:path>
                  </a:pathLst>
                </a:custGeom>
                <a:solidFill>
                  <a:srgbClr val="F3F8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51" name="Google Shape;1651;p32"/>
                <p:cNvSpPr/>
                <p:nvPr/>
              </p:nvSpPr>
              <p:spPr>
                <a:xfrm>
                  <a:off x="3556" y="2520"/>
                  <a:ext cx="6" cy="1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206" extrusionOk="0">
                      <a:moveTo>
                        <a:pt x="0" y="186"/>
                      </a:moveTo>
                      <a:lnTo>
                        <a:pt x="0" y="12"/>
                      </a:lnTo>
                      <a:lnTo>
                        <a:pt x="5" y="5"/>
                      </a:lnTo>
                      <a:lnTo>
                        <a:pt x="11" y="0"/>
                      </a:lnTo>
                      <a:lnTo>
                        <a:pt x="11" y="206"/>
                      </a:lnTo>
                      <a:lnTo>
                        <a:pt x="5" y="197"/>
                      </a:lnTo>
                      <a:lnTo>
                        <a:pt x="0" y="186"/>
                      </a:lnTo>
                      <a:close/>
                    </a:path>
                  </a:pathLst>
                </a:custGeom>
                <a:solidFill>
                  <a:srgbClr val="F1F7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52" name="Google Shape;1652;p32"/>
                <p:cNvSpPr/>
                <p:nvPr/>
              </p:nvSpPr>
              <p:spPr>
                <a:xfrm>
                  <a:off x="3559" y="2517"/>
                  <a:ext cx="5" cy="1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24" extrusionOk="0">
                      <a:moveTo>
                        <a:pt x="0" y="204"/>
                      </a:moveTo>
                      <a:lnTo>
                        <a:pt x="0" y="12"/>
                      </a:lnTo>
                      <a:lnTo>
                        <a:pt x="6" y="7"/>
                      </a:lnTo>
                      <a:lnTo>
                        <a:pt x="9" y="0"/>
                      </a:lnTo>
                      <a:lnTo>
                        <a:pt x="9" y="224"/>
                      </a:lnTo>
                      <a:lnTo>
                        <a:pt x="6" y="213"/>
                      </a:lnTo>
                      <a:lnTo>
                        <a:pt x="0" y="204"/>
                      </a:lnTo>
                      <a:close/>
                    </a:path>
                  </a:pathLst>
                </a:custGeom>
                <a:solidFill>
                  <a:srgbClr val="F0F6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53" name="Google Shape;1653;p32"/>
                <p:cNvSpPr/>
                <p:nvPr/>
              </p:nvSpPr>
              <p:spPr>
                <a:xfrm>
                  <a:off x="3562" y="2513"/>
                  <a:ext cx="4" cy="1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41" extrusionOk="0">
                      <a:moveTo>
                        <a:pt x="0" y="221"/>
                      </a:moveTo>
                      <a:lnTo>
                        <a:pt x="0" y="15"/>
                      </a:lnTo>
                      <a:lnTo>
                        <a:pt x="3" y="8"/>
                      </a:lnTo>
                      <a:lnTo>
                        <a:pt x="9" y="0"/>
                      </a:lnTo>
                      <a:lnTo>
                        <a:pt x="9" y="241"/>
                      </a:lnTo>
                      <a:lnTo>
                        <a:pt x="3" y="230"/>
                      </a:lnTo>
                      <a:lnTo>
                        <a:pt x="0" y="221"/>
                      </a:lnTo>
                      <a:close/>
                    </a:path>
                  </a:pathLst>
                </a:custGeom>
                <a:solidFill>
                  <a:srgbClr val="EEF6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54" name="Google Shape;1654;p32"/>
                <p:cNvSpPr/>
                <p:nvPr/>
              </p:nvSpPr>
              <p:spPr>
                <a:xfrm>
                  <a:off x="3564" y="2510"/>
                  <a:ext cx="5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255" extrusionOk="0">
                      <a:moveTo>
                        <a:pt x="0" y="237"/>
                      </a:moveTo>
                      <a:lnTo>
                        <a:pt x="0" y="13"/>
                      </a:lnTo>
                      <a:lnTo>
                        <a:pt x="6" y="5"/>
                      </a:lnTo>
                      <a:lnTo>
                        <a:pt x="11" y="0"/>
                      </a:lnTo>
                      <a:lnTo>
                        <a:pt x="11" y="255"/>
                      </a:lnTo>
                      <a:lnTo>
                        <a:pt x="6" y="246"/>
                      </a:lnTo>
                      <a:lnTo>
                        <a:pt x="0" y="237"/>
                      </a:lnTo>
                      <a:close/>
                    </a:path>
                  </a:pathLst>
                </a:custGeom>
                <a:solidFill>
                  <a:srgbClr val="EDF5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55" name="Google Shape;1655;p32"/>
                <p:cNvSpPr/>
                <p:nvPr/>
              </p:nvSpPr>
              <p:spPr>
                <a:xfrm>
                  <a:off x="3566" y="2507"/>
                  <a:ext cx="5" cy="1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71" extrusionOk="0">
                      <a:moveTo>
                        <a:pt x="0" y="253"/>
                      </a:moveTo>
                      <a:lnTo>
                        <a:pt x="0" y="12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271"/>
                      </a:lnTo>
                      <a:lnTo>
                        <a:pt x="5" y="262"/>
                      </a:lnTo>
                      <a:lnTo>
                        <a:pt x="0" y="253"/>
                      </a:lnTo>
                      <a:close/>
                    </a:path>
                  </a:pathLst>
                </a:custGeom>
                <a:solidFill>
                  <a:srgbClr val="EBF4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56" name="Google Shape;1656;p32"/>
                <p:cNvSpPr/>
                <p:nvPr/>
              </p:nvSpPr>
              <p:spPr>
                <a:xfrm>
                  <a:off x="3569" y="2504"/>
                  <a:ext cx="4" cy="1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86" extrusionOk="0">
                      <a:moveTo>
                        <a:pt x="0" y="268"/>
                      </a:moveTo>
                      <a:lnTo>
                        <a:pt x="0" y="13"/>
                      </a:lnTo>
                      <a:lnTo>
                        <a:pt x="4" y="6"/>
                      </a:lnTo>
                      <a:lnTo>
                        <a:pt x="9" y="0"/>
                      </a:lnTo>
                      <a:lnTo>
                        <a:pt x="9" y="286"/>
                      </a:lnTo>
                      <a:lnTo>
                        <a:pt x="4" y="277"/>
                      </a:lnTo>
                      <a:lnTo>
                        <a:pt x="0" y="268"/>
                      </a:lnTo>
                      <a:close/>
                    </a:path>
                  </a:pathLst>
                </a:custGeom>
                <a:solidFill>
                  <a:srgbClr val="EAF3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57" name="Google Shape;1657;p32"/>
                <p:cNvSpPr/>
                <p:nvPr/>
              </p:nvSpPr>
              <p:spPr>
                <a:xfrm>
                  <a:off x="3571" y="2501"/>
                  <a:ext cx="5" cy="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301" extrusionOk="0">
                      <a:moveTo>
                        <a:pt x="0" y="284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10" y="0"/>
                      </a:lnTo>
                      <a:lnTo>
                        <a:pt x="10" y="301"/>
                      </a:lnTo>
                      <a:lnTo>
                        <a:pt x="5" y="293"/>
                      </a:lnTo>
                      <a:lnTo>
                        <a:pt x="0" y="284"/>
                      </a:lnTo>
                      <a:close/>
                    </a:path>
                  </a:pathLst>
                </a:custGeom>
                <a:solidFill>
                  <a:srgbClr val="E8F2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58" name="Google Shape;1658;p32"/>
                <p:cNvSpPr/>
                <p:nvPr/>
              </p:nvSpPr>
              <p:spPr>
                <a:xfrm>
                  <a:off x="3573" y="2498"/>
                  <a:ext cx="5" cy="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15" extrusionOk="0">
                      <a:moveTo>
                        <a:pt x="0" y="298"/>
                      </a:moveTo>
                      <a:lnTo>
                        <a:pt x="0" y="12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315"/>
                      </a:lnTo>
                      <a:lnTo>
                        <a:pt x="5" y="306"/>
                      </a:lnTo>
                      <a:lnTo>
                        <a:pt x="0" y="298"/>
                      </a:lnTo>
                      <a:close/>
                    </a:path>
                  </a:pathLst>
                </a:custGeom>
                <a:solidFill>
                  <a:srgbClr val="E7F1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59" name="Google Shape;1659;p32"/>
                <p:cNvSpPr/>
                <p:nvPr/>
              </p:nvSpPr>
              <p:spPr>
                <a:xfrm>
                  <a:off x="3576" y="2495"/>
                  <a:ext cx="5" cy="1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29" extrusionOk="0">
                      <a:moveTo>
                        <a:pt x="0" y="312"/>
                      </a:moveTo>
                      <a:lnTo>
                        <a:pt x="0" y="11"/>
                      </a:lnTo>
                      <a:lnTo>
                        <a:pt x="4" y="6"/>
                      </a:lnTo>
                      <a:lnTo>
                        <a:pt x="9" y="0"/>
                      </a:lnTo>
                      <a:lnTo>
                        <a:pt x="9" y="329"/>
                      </a:lnTo>
                      <a:lnTo>
                        <a:pt x="4" y="321"/>
                      </a:lnTo>
                      <a:lnTo>
                        <a:pt x="0" y="312"/>
                      </a:lnTo>
                      <a:close/>
                    </a:path>
                  </a:pathLst>
                </a:custGeom>
                <a:solidFill>
                  <a:srgbClr val="E5F1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60" name="Google Shape;1660;p32"/>
                <p:cNvSpPr/>
                <p:nvPr/>
              </p:nvSpPr>
              <p:spPr>
                <a:xfrm>
                  <a:off x="3578" y="2492"/>
                  <a:ext cx="5" cy="1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345" extrusionOk="0">
                      <a:moveTo>
                        <a:pt x="0" y="328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11" y="0"/>
                      </a:lnTo>
                      <a:lnTo>
                        <a:pt x="11" y="345"/>
                      </a:lnTo>
                      <a:lnTo>
                        <a:pt x="5" y="336"/>
                      </a:lnTo>
                      <a:lnTo>
                        <a:pt x="0" y="328"/>
                      </a:lnTo>
                      <a:close/>
                    </a:path>
                  </a:pathLst>
                </a:custGeom>
                <a:solidFill>
                  <a:srgbClr val="E4F0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61" name="Google Shape;1661;p32"/>
                <p:cNvSpPr/>
                <p:nvPr/>
              </p:nvSpPr>
              <p:spPr>
                <a:xfrm>
                  <a:off x="3581" y="2489"/>
                  <a:ext cx="4" cy="1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57" extrusionOk="0">
                      <a:moveTo>
                        <a:pt x="0" y="341"/>
                      </a:moveTo>
                      <a:lnTo>
                        <a:pt x="0" y="12"/>
                      </a:lnTo>
                      <a:lnTo>
                        <a:pt x="6" y="7"/>
                      </a:lnTo>
                      <a:lnTo>
                        <a:pt x="9" y="0"/>
                      </a:lnTo>
                      <a:lnTo>
                        <a:pt x="9" y="357"/>
                      </a:lnTo>
                      <a:lnTo>
                        <a:pt x="6" y="350"/>
                      </a:lnTo>
                      <a:lnTo>
                        <a:pt x="0" y="341"/>
                      </a:lnTo>
                      <a:close/>
                    </a:path>
                  </a:pathLst>
                </a:custGeom>
                <a:solidFill>
                  <a:srgbClr val="E2EE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62" name="Google Shape;1662;p32"/>
                <p:cNvSpPr/>
                <p:nvPr/>
              </p:nvSpPr>
              <p:spPr>
                <a:xfrm>
                  <a:off x="3583" y="2486"/>
                  <a:ext cx="5" cy="1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71" extrusionOk="0">
                      <a:moveTo>
                        <a:pt x="0" y="355"/>
                      </a:moveTo>
                      <a:lnTo>
                        <a:pt x="0" y="10"/>
                      </a:lnTo>
                      <a:lnTo>
                        <a:pt x="3" y="5"/>
                      </a:lnTo>
                      <a:lnTo>
                        <a:pt x="9" y="0"/>
                      </a:lnTo>
                      <a:lnTo>
                        <a:pt x="9" y="371"/>
                      </a:lnTo>
                      <a:lnTo>
                        <a:pt x="3" y="362"/>
                      </a:lnTo>
                      <a:lnTo>
                        <a:pt x="0" y="355"/>
                      </a:lnTo>
                      <a:close/>
                    </a:path>
                  </a:pathLst>
                </a:custGeom>
                <a:solidFill>
                  <a:srgbClr val="E1EE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63" name="Google Shape;1663;p32"/>
                <p:cNvSpPr/>
                <p:nvPr/>
              </p:nvSpPr>
              <p:spPr>
                <a:xfrm>
                  <a:off x="3585" y="2484"/>
                  <a:ext cx="5" cy="1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384" extrusionOk="0">
                      <a:moveTo>
                        <a:pt x="0" y="368"/>
                      </a:moveTo>
                      <a:lnTo>
                        <a:pt x="0" y="11"/>
                      </a:lnTo>
                      <a:lnTo>
                        <a:pt x="6" y="6"/>
                      </a:lnTo>
                      <a:lnTo>
                        <a:pt x="11" y="0"/>
                      </a:lnTo>
                      <a:lnTo>
                        <a:pt x="11" y="384"/>
                      </a:lnTo>
                      <a:lnTo>
                        <a:pt x="9" y="380"/>
                      </a:lnTo>
                      <a:lnTo>
                        <a:pt x="6" y="377"/>
                      </a:lnTo>
                      <a:lnTo>
                        <a:pt x="4" y="373"/>
                      </a:lnTo>
                      <a:lnTo>
                        <a:pt x="0" y="368"/>
                      </a:lnTo>
                      <a:close/>
                    </a:path>
                  </a:pathLst>
                </a:custGeom>
                <a:solidFill>
                  <a:srgbClr val="DFED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64" name="Google Shape;1664;p32"/>
                <p:cNvSpPr/>
                <p:nvPr/>
              </p:nvSpPr>
              <p:spPr>
                <a:xfrm>
                  <a:off x="3588" y="2480"/>
                  <a:ext cx="4" cy="1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98" extrusionOk="0">
                      <a:moveTo>
                        <a:pt x="0" y="384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398"/>
                      </a:lnTo>
                      <a:lnTo>
                        <a:pt x="5" y="391"/>
                      </a:lnTo>
                      <a:lnTo>
                        <a:pt x="0" y="384"/>
                      </a:lnTo>
                      <a:lnTo>
                        <a:pt x="0" y="384"/>
                      </a:lnTo>
                      <a:lnTo>
                        <a:pt x="0" y="384"/>
                      </a:lnTo>
                      <a:close/>
                    </a:path>
                  </a:pathLst>
                </a:custGeom>
                <a:solidFill>
                  <a:srgbClr val="DDEC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65" name="Google Shape;1665;p32"/>
                <p:cNvSpPr/>
                <p:nvPr/>
              </p:nvSpPr>
              <p:spPr>
                <a:xfrm>
                  <a:off x="3590" y="2477"/>
                  <a:ext cx="5" cy="2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10" extrusionOk="0">
                      <a:moveTo>
                        <a:pt x="0" y="396"/>
                      </a:moveTo>
                      <a:lnTo>
                        <a:pt x="0" y="12"/>
                      </a:lnTo>
                      <a:lnTo>
                        <a:pt x="4" y="5"/>
                      </a:lnTo>
                      <a:lnTo>
                        <a:pt x="9" y="0"/>
                      </a:lnTo>
                      <a:lnTo>
                        <a:pt x="9" y="410"/>
                      </a:lnTo>
                      <a:lnTo>
                        <a:pt x="4" y="403"/>
                      </a:lnTo>
                      <a:lnTo>
                        <a:pt x="0" y="396"/>
                      </a:lnTo>
                      <a:close/>
                    </a:path>
                  </a:pathLst>
                </a:custGeom>
                <a:solidFill>
                  <a:srgbClr val="DCEB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66" name="Google Shape;1666;p32"/>
                <p:cNvSpPr/>
                <p:nvPr/>
              </p:nvSpPr>
              <p:spPr>
                <a:xfrm>
                  <a:off x="3592" y="2475"/>
                  <a:ext cx="6" cy="2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423" extrusionOk="0">
                      <a:moveTo>
                        <a:pt x="0" y="409"/>
                      </a:moveTo>
                      <a:lnTo>
                        <a:pt x="0" y="11"/>
                      </a:lnTo>
                      <a:lnTo>
                        <a:pt x="5" y="6"/>
                      </a:lnTo>
                      <a:lnTo>
                        <a:pt x="10" y="0"/>
                      </a:lnTo>
                      <a:lnTo>
                        <a:pt x="10" y="423"/>
                      </a:lnTo>
                      <a:lnTo>
                        <a:pt x="5" y="416"/>
                      </a:lnTo>
                      <a:lnTo>
                        <a:pt x="0" y="409"/>
                      </a:lnTo>
                      <a:close/>
                    </a:path>
                  </a:pathLst>
                </a:custGeom>
                <a:solidFill>
                  <a:srgbClr val="DAEA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67" name="Google Shape;1667;p32"/>
                <p:cNvSpPr/>
                <p:nvPr/>
              </p:nvSpPr>
              <p:spPr>
                <a:xfrm>
                  <a:off x="3595" y="2472"/>
                  <a:ext cx="4" cy="2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36" extrusionOk="0">
                      <a:moveTo>
                        <a:pt x="0" y="421"/>
                      </a:moveTo>
                      <a:lnTo>
                        <a:pt x="0" y="11"/>
                      </a:lnTo>
                      <a:lnTo>
                        <a:pt x="5" y="5"/>
                      </a:lnTo>
                      <a:lnTo>
                        <a:pt x="9" y="0"/>
                      </a:lnTo>
                      <a:lnTo>
                        <a:pt x="9" y="436"/>
                      </a:lnTo>
                      <a:lnTo>
                        <a:pt x="5" y="428"/>
                      </a:lnTo>
                      <a:lnTo>
                        <a:pt x="0" y="421"/>
                      </a:lnTo>
                      <a:close/>
                    </a:path>
                  </a:pathLst>
                </a:custGeom>
                <a:solidFill>
                  <a:srgbClr val="D9E9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68" name="Google Shape;1668;p32"/>
                <p:cNvSpPr/>
                <p:nvPr/>
              </p:nvSpPr>
              <p:spPr>
                <a:xfrm>
                  <a:off x="3598" y="2469"/>
                  <a:ext cx="4" cy="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49" extrusionOk="0">
                      <a:moveTo>
                        <a:pt x="0" y="434"/>
                      </a:moveTo>
                      <a:lnTo>
                        <a:pt x="0" y="11"/>
                      </a:lnTo>
                      <a:lnTo>
                        <a:pt x="4" y="6"/>
                      </a:lnTo>
                      <a:lnTo>
                        <a:pt x="9" y="0"/>
                      </a:lnTo>
                      <a:lnTo>
                        <a:pt x="9" y="449"/>
                      </a:lnTo>
                      <a:lnTo>
                        <a:pt x="4" y="442"/>
                      </a:lnTo>
                      <a:lnTo>
                        <a:pt x="0" y="434"/>
                      </a:lnTo>
                      <a:close/>
                    </a:path>
                  </a:pathLst>
                </a:custGeom>
                <a:solidFill>
                  <a:srgbClr val="D7E8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69" name="Google Shape;1669;p32"/>
                <p:cNvSpPr/>
                <p:nvPr/>
              </p:nvSpPr>
              <p:spPr>
                <a:xfrm>
                  <a:off x="3599" y="2466"/>
                  <a:ext cx="6" cy="2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463" extrusionOk="0">
                      <a:moveTo>
                        <a:pt x="0" y="449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11" y="0"/>
                      </a:lnTo>
                      <a:lnTo>
                        <a:pt x="11" y="463"/>
                      </a:lnTo>
                      <a:lnTo>
                        <a:pt x="5" y="456"/>
                      </a:lnTo>
                      <a:lnTo>
                        <a:pt x="0" y="449"/>
                      </a:lnTo>
                      <a:close/>
                    </a:path>
                  </a:pathLst>
                </a:custGeom>
                <a:solidFill>
                  <a:srgbClr val="D5E8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70" name="Google Shape;1670;p32"/>
                <p:cNvSpPr/>
                <p:nvPr/>
              </p:nvSpPr>
              <p:spPr>
                <a:xfrm>
                  <a:off x="3602" y="2463"/>
                  <a:ext cx="5" cy="2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75" extrusionOk="0">
                      <a:moveTo>
                        <a:pt x="0" y="461"/>
                      </a:moveTo>
                      <a:lnTo>
                        <a:pt x="0" y="12"/>
                      </a:lnTo>
                      <a:lnTo>
                        <a:pt x="6" y="5"/>
                      </a:lnTo>
                      <a:lnTo>
                        <a:pt x="9" y="0"/>
                      </a:lnTo>
                      <a:lnTo>
                        <a:pt x="9" y="475"/>
                      </a:lnTo>
                      <a:lnTo>
                        <a:pt x="6" y="468"/>
                      </a:lnTo>
                      <a:lnTo>
                        <a:pt x="0" y="461"/>
                      </a:lnTo>
                      <a:close/>
                    </a:path>
                  </a:pathLst>
                </a:custGeom>
                <a:solidFill>
                  <a:srgbClr val="D3E7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71" name="Google Shape;1671;p32"/>
                <p:cNvSpPr/>
                <p:nvPr/>
              </p:nvSpPr>
              <p:spPr>
                <a:xfrm>
                  <a:off x="3605" y="2460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7" extrusionOk="0">
                      <a:moveTo>
                        <a:pt x="0" y="473"/>
                      </a:moveTo>
                      <a:lnTo>
                        <a:pt x="0" y="10"/>
                      </a:lnTo>
                      <a:lnTo>
                        <a:pt x="3" y="5"/>
                      </a:lnTo>
                      <a:lnTo>
                        <a:pt x="9" y="0"/>
                      </a:lnTo>
                      <a:lnTo>
                        <a:pt x="9" y="487"/>
                      </a:lnTo>
                      <a:lnTo>
                        <a:pt x="3" y="480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D2E5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72" name="Google Shape;1672;p32"/>
                <p:cNvSpPr/>
                <p:nvPr/>
              </p:nvSpPr>
              <p:spPr>
                <a:xfrm>
                  <a:off x="3607" y="2458"/>
                  <a:ext cx="5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500" extrusionOk="0">
                      <a:moveTo>
                        <a:pt x="0" y="486"/>
                      </a:moveTo>
                      <a:lnTo>
                        <a:pt x="0" y="11"/>
                      </a:lnTo>
                      <a:lnTo>
                        <a:pt x="6" y="6"/>
                      </a:lnTo>
                      <a:lnTo>
                        <a:pt x="11" y="0"/>
                      </a:lnTo>
                      <a:lnTo>
                        <a:pt x="11" y="500"/>
                      </a:lnTo>
                      <a:lnTo>
                        <a:pt x="6" y="493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D0E5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73" name="Google Shape;1673;p32"/>
                <p:cNvSpPr/>
                <p:nvPr/>
              </p:nvSpPr>
              <p:spPr>
                <a:xfrm>
                  <a:off x="3609" y="2455"/>
                  <a:ext cx="5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3" extrusionOk="0">
                      <a:moveTo>
                        <a:pt x="0" y="498"/>
                      </a:moveTo>
                      <a:lnTo>
                        <a:pt x="0" y="11"/>
                      </a:lnTo>
                      <a:lnTo>
                        <a:pt x="5" y="5"/>
                      </a:lnTo>
                      <a:lnTo>
                        <a:pt x="9" y="0"/>
                      </a:lnTo>
                      <a:lnTo>
                        <a:pt x="9" y="513"/>
                      </a:lnTo>
                      <a:lnTo>
                        <a:pt x="5" y="505"/>
                      </a:lnTo>
                      <a:lnTo>
                        <a:pt x="0" y="498"/>
                      </a:lnTo>
                      <a:close/>
                    </a:path>
                  </a:pathLst>
                </a:custGeom>
                <a:solidFill>
                  <a:srgbClr val="CEE4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74" name="Google Shape;1674;p32"/>
                <p:cNvSpPr/>
                <p:nvPr/>
              </p:nvSpPr>
              <p:spPr>
                <a:xfrm>
                  <a:off x="3612" y="2451"/>
                  <a:ext cx="4" cy="2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7" extrusionOk="0">
                      <a:moveTo>
                        <a:pt x="0" y="512"/>
                      </a:moveTo>
                      <a:lnTo>
                        <a:pt x="0" y="12"/>
                      </a:lnTo>
                      <a:lnTo>
                        <a:pt x="4" y="7"/>
                      </a:lnTo>
                      <a:lnTo>
                        <a:pt x="9" y="0"/>
                      </a:lnTo>
                      <a:lnTo>
                        <a:pt x="9" y="527"/>
                      </a:lnTo>
                      <a:lnTo>
                        <a:pt x="4" y="520"/>
                      </a:lnTo>
                      <a:lnTo>
                        <a:pt x="0" y="512"/>
                      </a:lnTo>
                      <a:close/>
                    </a:path>
                  </a:pathLst>
                </a:custGeom>
                <a:solidFill>
                  <a:srgbClr val="CCE3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75" name="Google Shape;1675;p32"/>
                <p:cNvSpPr/>
                <p:nvPr/>
              </p:nvSpPr>
              <p:spPr>
                <a:xfrm>
                  <a:off x="3614" y="2449"/>
                  <a:ext cx="5" cy="2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540" extrusionOk="0">
                      <a:moveTo>
                        <a:pt x="0" y="526"/>
                      </a:moveTo>
                      <a:lnTo>
                        <a:pt x="0" y="13"/>
                      </a:lnTo>
                      <a:lnTo>
                        <a:pt x="5" y="6"/>
                      </a:lnTo>
                      <a:lnTo>
                        <a:pt x="10" y="0"/>
                      </a:lnTo>
                      <a:lnTo>
                        <a:pt x="10" y="540"/>
                      </a:lnTo>
                      <a:lnTo>
                        <a:pt x="5" y="533"/>
                      </a:lnTo>
                      <a:lnTo>
                        <a:pt x="0" y="526"/>
                      </a:lnTo>
                      <a:close/>
                    </a:path>
                  </a:pathLst>
                </a:custGeom>
                <a:solidFill>
                  <a:srgbClr val="CBE2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76" name="Google Shape;1676;p32"/>
                <p:cNvSpPr/>
                <p:nvPr/>
              </p:nvSpPr>
              <p:spPr>
                <a:xfrm>
                  <a:off x="3616" y="2446"/>
                  <a:ext cx="5" cy="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50" extrusionOk="0">
                      <a:moveTo>
                        <a:pt x="0" y="538"/>
                      </a:moveTo>
                      <a:lnTo>
                        <a:pt x="0" y="11"/>
                      </a:lnTo>
                      <a:lnTo>
                        <a:pt x="5" y="5"/>
                      </a:lnTo>
                      <a:lnTo>
                        <a:pt x="9" y="0"/>
                      </a:lnTo>
                      <a:lnTo>
                        <a:pt x="9" y="550"/>
                      </a:lnTo>
                      <a:lnTo>
                        <a:pt x="5" y="545"/>
                      </a:lnTo>
                      <a:lnTo>
                        <a:pt x="0" y="538"/>
                      </a:lnTo>
                      <a:close/>
                    </a:path>
                  </a:pathLst>
                </a:custGeom>
                <a:solidFill>
                  <a:srgbClr val="C9E1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77" name="Google Shape;1677;p32"/>
                <p:cNvSpPr/>
                <p:nvPr/>
              </p:nvSpPr>
              <p:spPr>
                <a:xfrm>
                  <a:off x="3619" y="2443"/>
                  <a:ext cx="5" cy="2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64" extrusionOk="0">
                      <a:moveTo>
                        <a:pt x="0" y="551"/>
                      </a:moveTo>
                      <a:lnTo>
                        <a:pt x="0" y="11"/>
                      </a:lnTo>
                      <a:lnTo>
                        <a:pt x="4" y="6"/>
                      </a:lnTo>
                      <a:lnTo>
                        <a:pt x="9" y="0"/>
                      </a:lnTo>
                      <a:lnTo>
                        <a:pt x="9" y="564"/>
                      </a:lnTo>
                      <a:lnTo>
                        <a:pt x="4" y="556"/>
                      </a:lnTo>
                      <a:lnTo>
                        <a:pt x="0" y="551"/>
                      </a:lnTo>
                      <a:close/>
                    </a:path>
                  </a:pathLst>
                </a:custGeom>
                <a:solidFill>
                  <a:srgbClr val="C7E0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78" name="Google Shape;1678;p32"/>
                <p:cNvSpPr/>
                <p:nvPr/>
              </p:nvSpPr>
              <p:spPr>
                <a:xfrm>
                  <a:off x="3621" y="2440"/>
                  <a:ext cx="5" cy="2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578" extrusionOk="0">
                      <a:moveTo>
                        <a:pt x="0" y="563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11" y="0"/>
                      </a:lnTo>
                      <a:lnTo>
                        <a:pt x="11" y="578"/>
                      </a:lnTo>
                      <a:lnTo>
                        <a:pt x="5" y="571"/>
                      </a:lnTo>
                      <a:lnTo>
                        <a:pt x="0" y="563"/>
                      </a:lnTo>
                      <a:close/>
                    </a:path>
                  </a:pathLst>
                </a:custGeom>
                <a:solidFill>
                  <a:srgbClr val="C6DF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79" name="Google Shape;1679;p32"/>
                <p:cNvSpPr/>
                <p:nvPr/>
              </p:nvSpPr>
              <p:spPr>
                <a:xfrm>
                  <a:off x="3624" y="2437"/>
                  <a:ext cx="4" cy="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8" extrusionOk="0">
                      <a:moveTo>
                        <a:pt x="0" y="576"/>
                      </a:moveTo>
                      <a:lnTo>
                        <a:pt x="0" y="12"/>
                      </a:lnTo>
                      <a:lnTo>
                        <a:pt x="6" y="5"/>
                      </a:lnTo>
                      <a:lnTo>
                        <a:pt x="9" y="0"/>
                      </a:lnTo>
                      <a:lnTo>
                        <a:pt x="9" y="588"/>
                      </a:lnTo>
                      <a:lnTo>
                        <a:pt x="6" y="583"/>
                      </a:lnTo>
                      <a:lnTo>
                        <a:pt x="0" y="576"/>
                      </a:lnTo>
                      <a:close/>
                    </a:path>
                  </a:pathLst>
                </a:custGeom>
                <a:solidFill>
                  <a:srgbClr val="C5DF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80" name="Google Shape;1680;p32"/>
                <p:cNvSpPr/>
                <p:nvPr/>
              </p:nvSpPr>
              <p:spPr>
                <a:xfrm>
                  <a:off x="3626" y="2434"/>
                  <a:ext cx="5" cy="3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00" extrusionOk="0">
                      <a:moveTo>
                        <a:pt x="0" y="588"/>
                      </a:moveTo>
                      <a:lnTo>
                        <a:pt x="0" y="10"/>
                      </a:lnTo>
                      <a:lnTo>
                        <a:pt x="3" y="5"/>
                      </a:lnTo>
                      <a:lnTo>
                        <a:pt x="9" y="0"/>
                      </a:lnTo>
                      <a:lnTo>
                        <a:pt x="9" y="600"/>
                      </a:lnTo>
                      <a:lnTo>
                        <a:pt x="3" y="593"/>
                      </a:lnTo>
                      <a:lnTo>
                        <a:pt x="0" y="588"/>
                      </a:lnTo>
                      <a:close/>
                    </a:path>
                  </a:pathLst>
                </a:custGeom>
                <a:solidFill>
                  <a:srgbClr val="C4DF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81" name="Google Shape;1681;p32"/>
                <p:cNvSpPr/>
                <p:nvPr/>
              </p:nvSpPr>
              <p:spPr>
                <a:xfrm>
                  <a:off x="3628" y="2432"/>
                  <a:ext cx="6" cy="3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613" extrusionOk="0">
                      <a:moveTo>
                        <a:pt x="0" y="599"/>
                      </a:moveTo>
                      <a:lnTo>
                        <a:pt x="0" y="11"/>
                      </a:lnTo>
                      <a:lnTo>
                        <a:pt x="6" y="6"/>
                      </a:lnTo>
                      <a:lnTo>
                        <a:pt x="11" y="0"/>
                      </a:lnTo>
                      <a:lnTo>
                        <a:pt x="11" y="613"/>
                      </a:lnTo>
                      <a:lnTo>
                        <a:pt x="6" y="606"/>
                      </a:lnTo>
                      <a:lnTo>
                        <a:pt x="0" y="599"/>
                      </a:lnTo>
                      <a:close/>
                    </a:path>
                  </a:pathLst>
                </a:custGeom>
                <a:solidFill>
                  <a:srgbClr val="C3DE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82" name="Google Shape;1682;p32"/>
                <p:cNvSpPr/>
                <p:nvPr/>
              </p:nvSpPr>
              <p:spPr>
                <a:xfrm>
                  <a:off x="3631" y="2428"/>
                  <a:ext cx="4" cy="3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26" extrusionOk="0">
                      <a:moveTo>
                        <a:pt x="0" y="613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626"/>
                      </a:lnTo>
                      <a:lnTo>
                        <a:pt x="5" y="620"/>
                      </a:lnTo>
                      <a:lnTo>
                        <a:pt x="0" y="613"/>
                      </a:lnTo>
                      <a:close/>
                    </a:path>
                  </a:pathLst>
                </a:custGeom>
                <a:solidFill>
                  <a:srgbClr val="C2DD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83" name="Google Shape;1683;p32"/>
                <p:cNvSpPr/>
                <p:nvPr/>
              </p:nvSpPr>
              <p:spPr>
                <a:xfrm>
                  <a:off x="3634" y="2425"/>
                  <a:ext cx="4" cy="3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38" extrusionOk="0">
                      <a:moveTo>
                        <a:pt x="0" y="625"/>
                      </a:moveTo>
                      <a:lnTo>
                        <a:pt x="0" y="12"/>
                      </a:lnTo>
                      <a:lnTo>
                        <a:pt x="4" y="5"/>
                      </a:lnTo>
                      <a:lnTo>
                        <a:pt x="9" y="0"/>
                      </a:lnTo>
                      <a:lnTo>
                        <a:pt x="9" y="638"/>
                      </a:lnTo>
                      <a:lnTo>
                        <a:pt x="4" y="631"/>
                      </a:lnTo>
                      <a:lnTo>
                        <a:pt x="0" y="625"/>
                      </a:lnTo>
                      <a:close/>
                    </a:path>
                  </a:pathLst>
                </a:custGeom>
                <a:solidFill>
                  <a:srgbClr val="C1DD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84" name="Google Shape;1684;p32"/>
                <p:cNvSpPr/>
                <p:nvPr/>
              </p:nvSpPr>
              <p:spPr>
                <a:xfrm>
                  <a:off x="3635" y="2423"/>
                  <a:ext cx="6" cy="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649" extrusionOk="0">
                      <a:moveTo>
                        <a:pt x="0" y="637"/>
                      </a:moveTo>
                      <a:lnTo>
                        <a:pt x="0" y="11"/>
                      </a:lnTo>
                      <a:lnTo>
                        <a:pt x="5" y="6"/>
                      </a:lnTo>
                      <a:lnTo>
                        <a:pt x="10" y="0"/>
                      </a:lnTo>
                      <a:lnTo>
                        <a:pt x="10" y="649"/>
                      </a:lnTo>
                      <a:lnTo>
                        <a:pt x="5" y="644"/>
                      </a:lnTo>
                      <a:lnTo>
                        <a:pt x="0" y="637"/>
                      </a:lnTo>
                      <a:close/>
                    </a:path>
                  </a:pathLst>
                </a:custGeom>
                <a:solidFill>
                  <a:srgbClr val="C0DD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85" name="Google Shape;1685;p32"/>
                <p:cNvSpPr/>
                <p:nvPr/>
              </p:nvSpPr>
              <p:spPr>
                <a:xfrm>
                  <a:off x="3638" y="2419"/>
                  <a:ext cx="4" cy="3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64" extrusionOk="0">
                      <a:moveTo>
                        <a:pt x="0" y="651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664"/>
                      </a:lnTo>
                      <a:lnTo>
                        <a:pt x="5" y="656"/>
                      </a:lnTo>
                      <a:lnTo>
                        <a:pt x="0" y="651"/>
                      </a:lnTo>
                      <a:close/>
                    </a:path>
                  </a:pathLst>
                </a:custGeom>
                <a:solidFill>
                  <a:srgbClr val="BFDC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86" name="Google Shape;1686;p32"/>
                <p:cNvSpPr/>
                <p:nvPr/>
              </p:nvSpPr>
              <p:spPr>
                <a:xfrm>
                  <a:off x="3641" y="2416"/>
                  <a:ext cx="4" cy="3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74" extrusionOk="0">
                      <a:moveTo>
                        <a:pt x="0" y="661"/>
                      </a:moveTo>
                      <a:lnTo>
                        <a:pt x="0" y="12"/>
                      </a:lnTo>
                      <a:lnTo>
                        <a:pt x="4" y="5"/>
                      </a:lnTo>
                      <a:lnTo>
                        <a:pt x="9" y="0"/>
                      </a:lnTo>
                      <a:lnTo>
                        <a:pt x="9" y="674"/>
                      </a:lnTo>
                      <a:lnTo>
                        <a:pt x="4" y="669"/>
                      </a:lnTo>
                      <a:lnTo>
                        <a:pt x="0" y="661"/>
                      </a:lnTo>
                      <a:close/>
                    </a:path>
                  </a:pathLst>
                </a:custGeom>
                <a:solidFill>
                  <a:srgbClr val="BEDB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87" name="Google Shape;1687;p32"/>
                <p:cNvSpPr/>
                <p:nvPr/>
              </p:nvSpPr>
              <p:spPr>
                <a:xfrm>
                  <a:off x="3642" y="2413"/>
                  <a:ext cx="6" cy="3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688" extrusionOk="0">
                      <a:moveTo>
                        <a:pt x="0" y="676"/>
                      </a:moveTo>
                      <a:lnTo>
                        <a:pt x="0" y="12"/>
                      </a:lnTo>
                      <a:lnTo>
                        <a:pt x="5" y="7"/>
                      </a:lnTo>
                      <a:lnTo>
                        <a:pt x="11" y="0"/>
                      </a:lnTo>
                      <a:lnTo>
                        <a:pt x="11" y="688"/>
                      </a:lnTo>
                      <a:lnTo>
                        <a:pt x="5" y="681"/>
                      </a:lnTo>
                      <a:lnTo>
                        <a:pt x="0" y="676"/>
                      </a:lnTo>
                      <a:close/>
                    </a:path>
                  </a:pathLst>
                </a:custGeom>
                <a:solidFill>
                  <a:srgbClr val="BCDB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88" name="Google Shape;1688;p32"/>
                <p:cNvSpPr/>
                <p:nvPr/>
              </p:nvSpPr>
              <p:spPr>
                <a:xfrm>
                  <a:off x="3645" y="2410"/>
                  <a:ext cx="5" cy="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99" extrusionOk="0">
                      <a:moveTo>
                        <a:pt x="0" y="687"/>
                      </a:moveTo>
                      <a:lnTo>
                        <a:pt x="0" y="13"/>
                      </a:lnTo>
                      <a:lnTo>
                        <a:pt x="6" y="6"/>
                      </a:lnTo>
                      <a:lnTo>
                        <a:pt x="9" y="0"/>
                      </a:lnTo>
                      <a:lnTo>
                        <a:pt x="9" y="699"/>
                      </a:lnTo>
                      <a:lnTo>
                        <a:pt x="4" y="694"/>
                      </a:lnTo>
                      <a:lnTo>
                        <a:pt x="0" y="687"/>
                      </a:lnTo>
                      <a:close/>
                    </a:path>
                  </a:pathLst>
                </a:custGeom>
                <a:solidFill>
                  <a:srgbClr val="BBD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89" name="Google Shape;1689;p32"/>
                <p:cNvSpPr/>
                <p:nvPr/>
              </p:nvSpPr>
              <p:spPr>
                <a:xfrm>
                  <a:off x="3648" y="2406"/>
                  <a:ext cx="4" cy="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14" extrusionOk="0">
                      <a:moveTo>
                        <a:pt x="0" y="701"/>
                      </a:moveTo>
                      <a:lnTo>
                        <a:pt x="0" y="13"/>
                      </a:lnTo>
                      <a:lnTo>
                        <a:pt x="3" y="7"/>
                      </a:lnTo>
                      <a:lnTo>
                        <a:pt x="9" y="0"/>
                      </a:lnTo>
                      <a:lnTo>
                        <a:pt x="9" y="714"/>
                      </a:lnTo>
                      <a:lnTo>
                        <a:pt x="3" y="706"/>
                      </a:lnTo>
                      <a:lnTo>
                        <a:pt x="0" y="701"/>
                      </a:lnTo>
                      <a:close/>
                    </a:path>
                  </a:pathLst>
                </a:custGeom>
                <a:solidFill>
                  <a:srgbClr val="BAD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90" name="Google Shape;1690;p32"/>
                <p:cNvSpPr/>
                <p:nvPr/>
              </p:nvSpPr>
              <p:spPr>
                <a:xfrm>
                  <a:off x="3650" y="2404"/>
                  <a:ext cx="4" cy="3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24" extrusionOk="0">
                      <a:moveTo>
                        <a:pt x="0" y="711"/>
                      </a:moveTo>
                      <a:lnTo>
                        <a:pt x="0" y="12"/>
                      </a:lnTo>
                      <a:lnTo>
                        <a:pt x="6" y="5"/>
                      </a:lnTo>
                      <a:lnTo>
                        <a:pt x="9" y="0"/>
                      </a:lnTo>
                      <a:lnTo>
                        <a:pt x="9" y="724"/>
                      </a:lnTo>
                      <a:lnTo>
                        <a:pt x="6" y="719"/>
                      </a:lnTo>
                      <a:lnTo>
                        <a:pt x="0" y="711"/>
                      </a:lnTo>
                      <a:close/>
                    </a:path>
                  </a:pathLst>
                </a:custGeom>
                <a:solidFill>
                  <a:srgbClr val="B9D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91" name="Google Shape;1691;p32"/>
                <p:cNvSpPr/>
                <p:nvPr/>
              </p:nvSpPr>
              <p:spPr>
                <a:xfrm>
                  <a:off x="3652" y="2400"/>
                  <a:ext cx="5" cy="3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37" extrusionOk="0">
                      <a:moveTo>
                        <a:pt x="0" y="727"/>
                      </a:moveTo>
                      <a:lnTo>
                        <a:pt x="0" y="13"/>
                      </a:lnTo>
                      <a:lnTo>
                        <a:pt x="3" y="8"/>
                      </a:lnTo>
                      <a:lnTo>
                        <a:pt x="9" y="0"/>
                      </a:lnTo>
                      <a:lnTo>
                        <a:pt x="9" y="737"/>
                      </a:lnTo>
                      <a:lnTo>
                        <a:pt x="3" y="732"/>
                      </a:lnTo>
                      <a:lnTo>
                        <a:pt x="0" y="727"/>
                      </a:lnTo>
                      <a:close/>
                    </a:path>
                  </a:pathLst>
                </a:custGeom>
                <a:solidFill>
                  <a:srgbClr val="B8D8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92" name="Google Shape;1692;p32"/>
                <p:cNvSpPr/>
                <p:nvPr/>
              </p:nvSpPr>
              <p:spPr>
                <a:xfrm>
                  <a:off x="3654" y="2398"/>
                  <a:ext cx="6" cy="3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750" extrusionOk="0">
                      <a:moveTo>
                        <a:pt x="0" y="737"/>
                      </a:moveTo>
                      <a:lnTo>
                        <a:pt x="0" y="13"/>
                      </a:lnTo>
                      <a:lnTo>
                        <a:pt x="6" y="5"/>
                      </a:lnTo>
                      <a:lnTo>
                        <a:pt x="11" y="0"/>
                      </a:lnTo>
                      <a:lnTo>
                        <a:pt x="11" y="750"/>
                      </a:lnTo>
                      <a:lnTo>
                        <a:pt x="6" y="742"/>
                      </a:lnTo>
                      <a:lnTo>
                        <a:pt x="0" y="737"/>
                      </a:lnTo>
                      <a:close/>
                    </a:path>
                  </a:pathLst>
                </a:custGeom>
                <a:solidFill>
                  <a:srgbClr val="B7D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93" name="Google Shape;1693;p32"/>
                <p:cNvSpPr/>
                <p:nvPr/>
              </p:nvSpPr>
              <p:spPr>
                <a:xfrm>
                  <a:off x="3657" y="2394"/>
                  <a:ext cx="4" cy="3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62" extrusionOk="0">
                      <a:moveTo>
                        <a:pt x="0" y="749"/>
                      </a:moveTo>
                      <a:lnTo>
                        <a:pt x="0" y="12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762"/>
                      </a:lnTo>
                      <a:lnTo>
                        <a:pt x="5" y="757"/>
                      </a:lnTo>
                      <a:lnTo>
                        <a:pt x="0" y="749"/>
                      </a:lnTo>
                      <a:close/>
                    </a:path>
                  </a:pathLst>
                </a:custGeom>
                <a:solidFill>
                  <a:srgbClr val="B5D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94" name="Google Shape;1694;p32"/>
                <p:cNvSpPr/>
                <p:nvPr/>
              </p:nvSpPr>
              <p:spPr>
                <a:xfrm>
                  <a:off x="3660" y="2390"/>
                  <a:ext cx="4" cy="3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74" extrusionOk="0">
                      <a:moveTo>
                        <a:pt x="0" y="764"/>
                      </a:moveTo>
                      <a:lnTo>
                        <a:pt x="0" y="14"/>
                      </a:lnTo>
                      <a:lnTo>
                        <a:pt x="4" y="7"/>
                      </a:lnTo>
                      <a:lnTo>
                        <a:pt x="9" y="0"/>
                      </a:lnTo>
                      <a:lnTo>
                        <a:pt x="9" y="774"/>
                      </a:lnTo>
                      <a:lnTo>
                        <a:pt x="4" y="769"/>
                      </a:lnTo>
                      <a:lnTo>
                        <a:pt x="0" y="764"/>
                      </a:lnTo>
                      <a:close/>
                    </a:path>
                  </a:pathLst>
                </a:custGeom>
                <a:solidFill>
                  <a:srgbClr val="B4D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95" name="Google Shape;1695;p32"/>
                <p:cNvSpPr/>
                <p:nvPr/>
              </p:nvSpPr>
              <p:spPr>
                <a:xfrm>
                  <a:off x="3661" y="2387"/>
                  <a:ext cx="6" cy="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787" extrusionOk="0">
                      <a:moveTo>
                        <a:pt x="0" y="776"/>
                      </a:moveTo>
                      <a:lnTo>
                        <a:pt x="0" y="14"/>
                      </a:lnTo>
                      <a:lnTo>
                        <a:pt x="5" y="7"/>
                      </a:lnTo>
                      <a:lnTo>
                        <a:pt x="10" y="0"/>
                      </a:lnTo>
                      <a:lnTo>
                        <a:pt x="10" y="787"/>
                      </a:lnTo>
                      <a:lnTo>
                        <a:pt x="5" y="781"/>
                      </a:lnTo>
                      <a:lnTo>
                        <a:pt x="0" y="776"/>
                      </a:lnTo>
                      <a:close/>
                    </a:path>
                  </a:pathLst>
                </a:custGeom>
                <a:solidFill>
                  <a:srgbClr val="B3D5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96" name="Google Shape;1696;p32"/>
                <p:cNvSpPr/>
                <p:nvPr/>
              </p:nvSpPr>
              <p:spPr>
                <a:xfrm>
                  <a:off x="3664" y="2383"/>
                  <a:ext cx="4" cy="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00" extrusionOk="0">
                      <a:moveTo>
                        <a:pt x="0" y="789"/>
                      </a:moveTo>
                      <a:lnTo>
                        <a:pt x="0" y="15"/>
                      </a:lnTo>
                      <a:lnTo>
                        <a:pt x="5" y="8"/>
                      </a:lnTo>
                      <a:lnTo>
                        <a:pt x="9" y="0"/>
                      </a:lnTo>
                      <a:lnTo>
                        <a:pt x="9" y="800"/>
                      </a:lnTo>
                      <a:lnTo>
                        <a:pt x="5" y="795"/>
                      </a:lnTo>
                      <a:lnTo>
                        <a:pt x="0" y="789"/>
                      </a:lnTo>
                      <a:close/>
                    </a:path>
                  </a:pathLst>
                </a:custGeom>
                <a:solidFill>
                  <a:srgbClr val="B2D4F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97" name="Google Shape;1697;p32"/>
                <p:cNvSpPr/>
                <p:nvPr/>
              </p:nvSpPr>
              <p:spPr>
                <a:xfrm>
                  <a:off x="3667" y="2380"/>
                  <a:ext cx="4" cy="4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14" extrusionOk="0">
                      <a:moveTo>
                        <a:pt x="0" y="802"/>
                      </a:moveTo>
                      <a:lnTo>
                        <a:pt x="0" y="15"/>
                      </a:lnTo>
                      <a:lnTo>
                        <a:pt x="4" y="7"/>
                      </a:lnTo>
                      <a:lnTo>
                        <a:pt x="9" y="0"/>
                      </a:lnTo>
                      <a:lnTo>
                        <a:pt x="9" y="814"/>
                      </a:lnTo>
                      <a:lnTo>
                        <a:pt x="4" y="807"/>
                      </a:lnTo>
                      <a:lnTo>
                        <a:pt x="0" y="802"/>
                      </a:lnTo>
                      <a:close/>
                    </a:path>
                  </a:pathLst>
                </a:custGeom>
                <a:solidFill>
                  <a:srgbClr val="B1D3F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98" name="Google Shape;1698;p32"/>
                <p:cNvSpPr/>
                <p:nvPr/>
              </p:nvSpPr>
              <p:spPr>
                <a:xfrm>
                  <a:off x="3668" y="2376"/>
                  <a:ext cx="6" cy="4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827" extrusionOk="0">
                      <a:moveTo>
                        <a:pt x="0" y="814"/>
                      </a:moveTo>
                      <a:lnTo>
                        <a:pt x="0" y="14"/>
                      </a:lnTo>
                      <a:lnTo>
                        <a:pt x="5" y="7"/>
                      </a:lnTo>
                      <a:lnTo>
                        <a:pt x="11" y="0"/>
                      </a:lnTo>
                      <a:lnTo>
                        <a:pt x="11" y="827"/>
                      </a:lnTo>
                      <a:lnTo>
                        <a:pt x="5" y="821"/>
                      </a:lnTo>
                      <a:lnTo>
                        <a:pt x="0" y="814"/>
                      </a:lnTo>
                      <a:close/>
                    </a:path>
                  </a:pathLst>
                </a:custGeom>
                <a:solidFill>
                  <a:srgbClr val="AFD3F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99" name="Google Shape;1699;p32"/>
                <p:cNvSpPr/>
                <p:nvPr/>
              </p:nvSpPr>
              <p:spPr>
                <a:xfrm>
                  <a:off x="3671" y="2372"/>
                  <a:ext cx="5" cy="4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39" extrusionOk="0">
                      <a:moveTo>
                        <a:pt x="0" y="828"/>
                      </a:moveTo>
                      <a:lnTo>
                        <a:pt x="0" y="14"/>
                      </a:lnTo>
                      <a:lnTo>
                        <a:pt x="6" y="7"/>
                      </a:lnTo>
                      <a:lnTo>
                        <a:pt x="9" y="0"/>
                      </a:lnTo>
                      <a:lnTo>
                        <a:pt x="9" y="839"/>
                      </a:lnTo>
                      <a:lnTo>
                        <a:pt x="6" y="834"/>
                      </a:lnTo>
                      <a:lnTo>
                        <a:pt x="0" y="828"/>
                      </a:lnTo>
                      <a:close/>
                    </a:path>
                  </a:pathLst>
                </a:custGeom>
                <a:solidFill>
                  <a:srgbClr val="AED2E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00" name="Google Shape;1700;p32"/>
                <p:cNvSpPr/>
                <p:nvPr/>
              </p:nvSpPr>
              <p:spPr>
                <a:xfrm>
                  <a:off x="3674" y="2369"/>
                  <a:ext cx="4" cy="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51" extrusionOk="0">
                      <a:moveTo>
                        <a:pt x="0" y="841"/>
                      </a:moveTo>
                      <a:lnTo>
                        <a:pt x="0" y="14"/>
                      </a:lnTo>
                      <a:lnTo>
                        <a:pt x="3" y="7"/>
                      </a:lnTo>
                      <a:lnTo>
                        <a:pt x="9" y="0"/>
                      </a:lnTo>
                      <a:lnTo>
                        <a:pt x="9" y="851"/>
                      </a:lnTo>
                      <a:lnTo>
                        <a:pt x="3" y="846"/>
                      </a:lnTo>
                      <a:lnTo>
                        <a:pt x="0" y="841"/>
                      </a:lnTo>
                      <a:close/>
                    </a:path>
                  </a:pathLst>
                </a:custGeom>
                <a:solidFill>
                  <a:srgbClr val="ADD2E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01" name="Google Shape;1701;p32"/>
                <p:cNvSpPr/>
                <p:nvPr/>
              </p:nvSpPr>
              <p:spPr>
                <a:xfrm>
                  <a:off x="3676" y="2364"/>
                  <a:ext cx="5" cy="4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866" extrusionOk="0">
                      <a:moveTo>
                        <a:pt x="0" y="855"/>
                      </a:moveTo>
                      <a:lnTo>
                        <a:pt x="0" y="16"/>
                      </a:lnTo>
                      <a:lnTo>
                        <a:pt x="6" y="9"/>
                      </a:lnTo>
                      <a:lnTo>
                        <a:pt x="11" y="0"/>
                      </a:lnTo>
                      <a:lnTo>
                        <a:pt x="11" y="866"/>
                      </a:lnTo>
                      <a:lnTo>
                        <a:pt x="6" y="860"/>
                      </a:lnTo>
                      <a:lnTo>
                        <a:pt x="0" y="855"/>
                      </a:lnTo>
                      <a:close/>
                    </a:path>
                  </a:pathLst>
                </a:custGeom>
                <a:solidFill>
                  <a:srgbClr val="ACD0E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02" name="Google Shape;1702;p32"/>
                <p:cNvSpPr/>
                <p:nvPr/>
              </p:nvSpPr>
              <p:spPr>
                <a:xfrm>
                  <a:off x="3678" y="2361"/>
                  <a:ext cx="5" cy="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78" extrusionOk="0">
                      <a:moveTo>
                        <a:pt x="0" y="867"/>
                      </a:moveTo>
                      <a:lnTo>
                        <a:pt x="0" y="16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878"/>
                      </a:lnTo>
                      <a:lnTo>
                        <a:pt x="5" y="873"/>
                      </a:lnTo>
                      <a:lnTo>
                        <a:pt x="0" y="867"/>
                      </a:lnTo>
                      <a:close/>
                    </a:path>
                  </a:pathLst>
                </a:custGeom>
                <a:solidFill>
                  <a:srgbClr val="AAD0E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03" name="Google Shape;1703;p32"/>
                <p:cNvSpPr/>
                <p:nvPr/>
              </p:nvSpPr>
              <p:spPr>
                <a:xfrm>
                  <a:off x="3681" y="2356"/>
                  <a:ext cx="4" cy="4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93" extrusionOk="0">
                      <a:moveTo>
                        <a:pt x="0" y="882"/>
                      </a:moveTo>
                      <a:lnTo>
                        <a:pt x="0" y="16"/>
                      </a:lnTo>
                      <a:lnTo>
                        <a:pt x="4" y="9"/>
                      </a:lnTo>
                      <a:lnTo>
                        <a:pt x="9" y="0"/>
                      </a:lnTo>
                      <a:lnTo>
                        <a:pt x="9" y="893"/>
                      </a:lnTo>
                      <a:lnTo>
                        <a:pt x="4" y="887"/>
                      </a:lnTo>
                      <a:lnTo>
                        <a:pt x="0" y="882"/>
                      </a:lnTo>
                      <a:close/>
                    </a:path>
                  </a:pathLst>
                </a:custGeom>
                <a:solidFill>
                  <a:srgbClr val="A9CFE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04" name="Google Shape;1704;p32"/>
                <p:cNvSpPr/>
                <p:nvPr/>
              </p:nvSpPr>
              <p:spPr>
                <a:xfrm>
                  <a:off x="3683" y="2352"/>
                  <a:ext cx="5" cy="4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907" extrusionOk="0">
                      <a:moveTo>
                        <a:pt x="0" y="896"/>
                      </a:moveTo>
                      <a:lnTo>
                        <a:pt x="0" y="18"/>
                      </a:lnTo>
                      <a:lnTo>
                        <a:pt x="5" y="9"/>
                      </a:lnTo>
                      <a:lnTo>
                        <a:pt x="10" y="0"/>
                      </a:lnTo>
                      <a:lnTo>
                        <a:pt x="10" y="907"/>
                      </a:lnTo>
                      <a:lnTo>
                        <a:pt x="5" y="902"/>
                      </a:lnTo>
                      <a:lnTo>
                        <a:pt x="0" y="896"/>
                      </a:lnTo>
                      <a:close/>
                    </a:path>
                  </a:pathLst>
                </a:custGeom>
                <a:solidFill>
                  <a:srgbClr val="A8CFE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05" name="Google Shape;1705;p32"/>
                <p:cNvSpPr/>
                <p:nvPr/>
              </p:nvSpPr>
              <p:spPr>
                <a:xfrm>
                  <a:off x="3685" y="2346"/>
                  <a:ext cx="5" cy="4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23" extrusionOk="0">
                      <a:moveTo>
                        <a:pt x="0" y="913"/>
                      </a:moveTo>
                      <a:lnTo>
                        <a:pt x="0" y="20"/>
                      </a:lnTo>
                      <a:lnTo>
                        <a:pt x="5" y="11"/>
                      </a:lnTo>
                      <a:lnTo>
                        <a:pt x="9" y="0"/>
                      </a:lnTo>
                      <a:lnTo>
                        <a:pt x="9" y="923"/>
                      </a:lnTo>
                      <a:lnTo>
                        <a:pt x="5" y="918"/>
                      </a:lnTo>
                      <a:lnTo>
                        <a:pt x="0" y="913"/>
                      </a:lnTo>
                      <a:close/>
                    </a:path>
                  </a:pathLst>
                </a:custGeom>
                <a:solidFill>
                  <a:srgbClr val="A6CEE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06" name="Google Shape;1706;p32"/>
                <p:cNvSpPr/>
                <p:nvPr/>
              </p:nvSpPr>
              <p:spPr>
                <a:xfrm>
                  <a:off x="3688" y="2342"/>
                  <a:ext cx="5" cy="4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38" extrusionOk="0">
                      <a:moveTo>
                        <a:pt x="0" y="927"/>
                      </a:moveTo>
                      <a:lnTo>
                        <a:pt x="0" y="20"/>
                      </a:lnTo>
                      <a:lnTo>
                        <a:pt x="4" y="9"/>
                      </a:lnTo>
                      <a:lnTo>
                        <a:pt x="9" y="0"/>
                      </a:lnTo>
                      <a:lnTo>
                        <a:pt x="9" y="938"/>
                      </a:lnTo>
                      <a:lnTo>
                        <a:pt x="4" y="932"/>
                      </a:lnTo>
                      <a:lnTo>
                        <a:pt x="0" y="927"/>
                      </a:lnTo>
                      <a:close/>
                    </a:path>
                  </a:pathLst>
                </a:custGeom>
                <a:solidFill>
                  <a:srgbClr val="A5CDE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07" name="Google Shape;1707;p32"/>
                <p:cNvSpPr/>
                <p:nvPr/>
              </p:nvSpPr>
              <p:spPr>
                <a:xfrm>
                  <a:off x="3690" y="2336"/>
                  <a:ext cx="5" cy="4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956" extrusionOk="0">
                      <a:moveTo>
                        <a:pt x="0" y="945"/>
                      </a:moveTo>
                      <a:lnTo>
                        <a:pt x="0" y="22"/>
                      </a:lnTo>
                      <a:lnTo>
                        <a:pt x="5" y="11"/>
                      </a:lnTo>
                      <a:lnTo>
                        <a:pt x="11" y="0"/>
                      </a:lnTo>
                      <a:lnTo>
                        <a:pt x="11" y="956"/>
                      </a:lnTo>
                      <a:lnTo>
                        <a:pt x="5" y="951"/>
                      </a:lnTo>
                      <a:lnTo>
                        <a:pt x="0" y="945"/>
                      </a:lnTo>
                      <a:close/>
                    </a:path>
                  </a:pathLst>
                </a:custGeom>
                <a:solidFill>
                  <a:srgbClr val="A4CCE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08" name="Google Shape;1708;p32"/>
                <p:cNvSpPr/>
                <p:nvPr/>
              </p:nvSpPr>
              <p:spPr>
                <a:xfrm>
                  <a:off x="3693" y="2335"/>
                  <a:ext cx="4" cy="4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62" extrusionOk="0">
                      <a:moveTo>
                        <a:pt x="0" y="952"/>
                      </a:moveTo>
                      <a:lnTo>
                        <a:pt x="0" y="14"/>
                      </a:lnTo>
                      <a:lnTo>
                        <a:pt x="4" y="7"/>
                      </a:lnTo>
                      <a:lnTo>
                        <a:pt x="6" y="0"/>
                      </a:lnTo>
                      <a:lnTo>
                        <a:pt x="7" y="1"/>
                      </a:lnTo>
                      <a:lnTo>
                        <a:pt x="9" y="5"/>
                      </a:lnTo>
                      <a:lnTo>
                        <a:pt x="9" y="962"/>
                      </a:lnTo>
                      <a:lnTo>
                        <a:pt x="6" y="957"/>
                      </a:lnTo>
                      <a:lnTo>
                        <a:pt x="0" y="952"/>
                      </a:lnTo>
                      <a:close/>
                    </a:path>
                  </a:pathLst>
                </a:custGeom>
                <a:solidFill>
                  <a:srgbClr val="A2CBE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09" name="Google Shape;1709;p32"/>
                <p:cNvSpPr/>
                <p:nvPr/>
              </p:nvSpPr>
              <p:spPr>
                <a:xfrm>
                  <a:off x="3695" y="2335"/>
                  <a:ext cx="5" cy="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68" extrusionOk="0">
                      <a:moveTo>
                        <a:pt x="0" y="957"/>
                      </a:moveTo>
                      <a:lnTo>
                        <a:pt x="0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9"/>
                      </a:lnTo>
                      <a:lnTo>
                        <a:pt x="9" y="968"/>
                      </a:lnTo>
                      <a:lnTo>
                        <a:pt x="3" y="962"/>
                      </a:lnTo>
                      <a:lnTo>
                        <a:pt x="0" y="957"/>
                      </a:lnTo>
                      <a:close/>
                    </a:path>
                  </a:pathLst>
                </a:custGeom>
                <a:solidFill>
                  <a:srgbClr val="A1CB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10" name="Google Shape;1710;p32"/>
                <p:cNvSpPr/>
                <p:nvPr/>
              </p:nvSpPr>
              <p:spPr>
                <a:xfrm>
                  <a:off x="3697" y="2337"/>
                  <a:ext cx="6" cy="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968" extrusionOk="0">
                      <a:moveTo>
                        <a:pt x="0" y="957"/>
                      </a:moveTo>
                      <a:lnTo>
                        <a:pt x="0" y="0"/>
                      </a:lnTo>
                      <a:lnTo>
                        <a:pt x="6" y="12"/>
                      </a:lnTo>
                      <a:lnTo>
                        <a:pt x="11" y="34"/>
                      </a:lnTo>
                      <a:lnTo>
                        <a:pt x="11" y="968"/>
                      </a:lnTo>
                      <a:lnTo>
                        <a:pt x="6" y="963"/>
                      </a:lnTo>
                      <a:lnTo>
                        <a:pt x="0" y="957"/>
                      </a:lnTo>
                      <a:close/>
                    </a:path>
                  </a:pathLst>
                </a:custGeom>
                <a:solidFill>
                  <a:srgbClr val="9FCA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11" name="Google Shape;1711;p32"/>
                <p:cNvSpPr/>
                <p:nvPr/>
              </p:nvSpPr>
              <p:spPr>
                <a:xfrm>
                  <a:off x="3700" y="2345"/>
                  <a:ext cx="4" cy="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60" extrusionOk="0">
                      <a:moveTo>
                        <a:pt x="0" y="949"/>
                      </a:moveTo>
                      <a:lnTo>
                        <a:pt x="0" y="0"/>
                      </a:lnTo>
                      <a:lnTo>
                        <a:pt x="5" y="18"/>
                      </a:lnTo>
                      <a:lnTo>
                        <a:pt x="9" y="40"/>
                      </a:lnTo>
                      <a:lnTo>
                        <a:pt x="9" y="960"/>
                      </a:lnTo>
                      <a:lnTo>
                        <a:pt x="5" y="954"/>
                      </a:lnTo>
                      <a:lnTo>
                        <a:pt x="0" y="949"/>
                      </a:lnTo>
                      <a:close/>
                    </a:path>
                  </a:pathLst>
                </a:custGeom>
                <a:solidFill>
                  <a:srgbClr val="9EC9E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12" name="Google Shape;1712;p32"/>
                <p:cNvSpPr/>
                <p:nvPr/>
              </p:nvSpPr>
              <p:spPr>
                <a:xfrm>
                  <a:off x="3703" y="2354"/>
                  <a:ext cx="4" cy="4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43" extrusionOk="0">
                      <a:moveTo>
                        <a:pt x="0" y="934"/>
                      </a:moveTo>
                      <a:lnTo>
                        <a:pt x="0" y="0"/>
                      </a:lnTo>
                      <a:lnTo>
                        <a:pt x="4" y="20"/>
                      </a:lnTo>
                      <a:lnTo>
                        <a:pt x="9" y="41"/>
                      </a:lnTo>
                      <a:lnTo>
                        <a:pt x="9" y="943"/>
                      </a:lnTo>
                      <a:lnTo>
                        <a:pt x="4" y="940"/>
                      </a:lnTo>
                      <a:lnTo>
                        <a:pt x="0" y="934"/>
                      </a:lnTo>
                      <a:close/>
                    </a:path>
                  </a:pathLst>
                </a:custGeom>
                <a:solidFill>
                  <a:srgbClr val="9DC8E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13" name="Google Shape;1713;p32"/>
                <p:cNvSpPr/>
                <p:nvPr/>
              </p:nvSpPr>
              <p:spPr>
                <a:xfrm>
                  <a:off x="3704" y="2364"/>
                  <a:ext cx="6" cy="4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929" extrusionOk="0">
                      <a:moveTo>
                        <a:pt x="0" y="920"/>
                      </a:moveTo>
                      <a:lnTo>
                        <a:pt x="0" y="0"/>
                      </a:lnTo>
                      <a:lnTo>
                        <a:pt x="5" y="21"/>
                      </a:lnTo>
                      <a:lnTo>
                        <a:pt x="10" y="45"/>
                      </a:lnTo>
                      <a:lnTo>
                        <a:pt x="10" y="929"/>
                      </a:lnTo>
                      <a:lnTo>
                        <a:pt x="5" y="923"/>
                      </a:lnTo>
                      <a:lnTo>
                        <a:pt x="0" y="920"/>
                      </a:lnTo>
                      <a:close/>
                    </a:path>
                  </a:pathLst>
                </a:custGeom>
                <a:solidFill>
                  <a:srgbClr val="9BC8E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14" name="Google Shape;1714;p32"/>
                <p:cNvSpPr/>
                <p:nvPr/>
              </p:nvSpPr>
              <p:spPr>
                <a:xfrm>
                  <a:off x="3707" y="2375"/>
                  <a:ext cx="4" cy="4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13" extrusionOk="0">
                      <a:moveTo>
                        <a:pt x="0" y="902"/>
                      </a:moveTo>
                      <a:lnTo>
                        <a:pt x="0" y="0"/>
                      </a:lnTo>
                      <a:lnTo>
                        <a:pt x="5" y="24"/>
                      </a:lnTo>
                      <a:lnTo>
                        <a:pt x="9" y="45"/>
                      </a:lnTo>
                      <a:lnTo>
                        <a:pt x="9" y="913"/>
                      </a:lnTo>
                      <a:lnTo>
                        <a:pt x="5" y="908"/>
                      </a:lnTo>
                      <a:lnTo>
                        <a:pt x="0" y="902"/>
                      </a:lnTo>
                      <a:close/>
                    </a:path>
                  </a:pathLst>
                </a:custGeom>
                <a:solidFill>
                  <a:srgbClr val="9AC7E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15" name="Google Shape;1715;p32"/>
                <p:cNvSpPr/>
                <p:nvPr/>
              </p:nvSpPr>
              <p:spPr>
                <a:xfrm>
                  <a:off x="3710" y="2387"/>
                  <a:ext cx="4" cy="4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94" extrusionOk="0">
                      <a:moveTo>
                        <a:pt x="0" y="884"/>
                      </a:moveTo>
                      <a:lnTo>
                        <a:pt x="0" y="0"/>
                      </a:lnTo>
                      <a:lnTo>
                        <a:pt x="4" y="21"/>
                      </a:lnTo>
                      <a:lnTo>
                        <a:pt x="9" y="43"/>
                      </a:lnTo>
                      <a:lnTo>
                        <a:pt x="9" y="894"/>
                      </a:lnTo>
                      <a:lnTo>
                        <a:pt x="4" y="889"/>
                      </a:lnTo>
                      <a:lnTo>
                        <a:pt x="0" y="884"/>
                      </a:lnTo>
                      <a:close/>
                    </a:path>
                  </a:pathLst>
                </a:custGeom>
                <a:solidFill>
                  <a:srgbClr val="99C7E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16" name="Google Shape;1716;p32"/>
                <p:cNvSpPr/>
                <p:nvPr/>
              </p:nvSpPr>
              <p:spPr>
                <a:xfrm>
                  <a:off x="3711" y="2398"/>
                  <a:ext cx="6" cy="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877" extrusionOk="0">
                      <a:moveTo>
                        <a:pt x="0" y="868"/>
                      </a:moveTo>
                      <a:lnTo>
                        <a:pt x="0" y="0"/>
                      </a:lnTo>
                      <a:lnTo>
                        <a:pt x="5" y="22"/>
                      </a:lnTo>
                      <a:lnTo>
                        <a:pt x="11" y="41"/>
                      </a:lnTo>
                      <a:lnTo>
                        <a:pt x="11" y="877"/>
                      </a:lnTo>
                      <a:lnTo>
                        <a:pt x="5" y="873"/>
                      </a:lnTo>
                      <a:lnTo>
                        <a:pt x="0" y="868"/>
                      </a:lnTo>
                      <a:close/>
                    </a:path>
                  </a:pathLst>
                </a:custGeom>
                <a:solidFill>
                  <a:srgbClr val="98C6E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17" name="Google Shape;1717;p32"/>
                <p:cNvSpPr/>
                <p:nvPr/>
              </p:nvSpPr>
              <p:spPr>
                <a:xfrm>
                  <a:off x="3714" y="2408"/>
                  <a:ext cx="5" cy="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60" extrusionOk="0">
                      <a:moveTo>
                        <a:pt x="0" y="851"/>
                      </a:moveTo>
                      <a:lnTo>
                        <a:pt x="0" y="0"/>
                      </a:lnTo>
                      <a:lnTo>
                        <a:pt x="6" y="19"/>
                      </a:lnTo>
                      <a:lnTo>
                        <a:pt x="9" y="37"/>
                      </a:lnTo>
                      <a:lnTo>
                        <a:pt x="9" y="860"/>
                      </a:lnTo>
                      <a:lnTo>
                        <a:pt x="6" y="855"/>
                      </a:lnTo>
                      <a:lnTo>
                        <a:pt x="0" y="851"/>
                      </a:lnTo>
                      <a:close/>
                    </a:path>
                  </a:pathLst>
                </a:custGeom>
                <a:solidFill>
                  <a:srgbClr val="97C5E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18" name="Google Shape;1718;p32"/>
                <p:cNvSpPr/>
                <p:nvPr/>
              </p:nvSpPr>
              <p:spPr>
                <a:xfrm>
                  <a:off x="3717" y="2418"/>
                  <a:ext cx="4" cy="4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47" extrusionOk="0">
                      <a:moveTo>
                        <a:pt x="0" y="836"/>
                      </a:moveTo>
                      <a:lnTo>
                        <a:pt x="0" y="0"/>
                      </a:lnTo>
                      <a:lnTo>
                        <a:pt x="3" y="18"/>
                      </a:lnTo>
                      <a:lnTo>
                        <a:pt x="9" y="33"/>
                      </a:lnTo>
                      <a:lnTo>
                        <a:pt x="9" y="847"/>
                      </a:lnTo>
                      <a:lnTo>
                        <a:pt x="3" y="841"/>
                      </a:lnTo>
                      <a:lnTo>
                        <a:pt x="0" y="836"/>
                      </a:lnTo>
                      <a:close/>
                    </a:path>
                  </a:pathLst>
                </a:custGeom>
                <a:solidFill>
                  <a:srgbClr val="96C5E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19" name="Google Shape;1719;p32"/>
                <p:cNvSpPr/>
                <p:nvPr/>
              </p:nvSpPr>
              <p:spPr>
                <a:xfrm>
                  <a:off x="3719" y="2427"/>
                  <a:ext cx="5" cy="4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832" extrusionOk="0">
                      <a:moveTo>
                        <a:pt x="0" y="823"/>
                      </a:moveTo>
                      <a:lnTo>
                        <a:pt x="0" y="0"/>
                      </a:lnTo>
                      <a:lnTo>
                        <a:pt x="6" y="15"/>
                      </a:lnTo>
                      <a:lnTo>
                        <a:pt x="11" y="24"/>
                      </a:lnTo>
                      <a:lnTo>
                        <a:pt x="11" y="832"/>
                      </a:lnTo>
                      <a:lnTo>
                        <a:pt x="6" y="829"/>
                      </a:lnTo>
                      <a:lnTo>
                        <a:pt x="0" y="823"/>
                      </a:lnTo>
                      <a:close/>
                    </a:path>
                  </a:pathLst>
                </a:custGeom>
                <a:solidFill>
                  <a:srgbClr val="96C5E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20" name="Google Shape;1720;p32"/>
                <p:cNvSpPr/>
                <p:nvPr/>
              </p:nvSpPr>
              <p:spPr>
                <a:xfrm>
                  <a:off x="3721" y="2434"/>
                  <a:ext cx="5" cy="4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23" extrusionOk="0">
                      <a:moveTo>
                        <a:pt x="0" y="814"/>
                      </a:moveTo>
                      <a:lnTo>
                        <a:pt x="0" y="0"/>
                      </a:lnTo>
                      <a:lnTo>
                        <a:pt x="1" y="5"/>
                      </a:lnTo>
                      <a:lnTo>
                        <a:pt x="5" y="9"/>
                      </a:lnTo>
                      <a:lnTo>
                        <a:pt x="7" y="10"/>
                      </a:lnTo>
                      <a:lnTo>
                        <a:pt x="9" y="10"/>
                      </a:lnTo>
                      <a:lnTo>
                        <a:pt x="9" y="9"/>
                      </a:lnTo>
                      <a:lnTo>
                        <a:pt x="9" y="9"/>
                      </a:lnTo>
                      <a:lnTo>
                        <a:pt x="9" y="823"/>
                      </a:lnTo>
                      <a:lnTo>
                        <a:pt x="5" y="817"/>
                      </a:lnTo>
                      <a:lnTo>
                        <a:pt x="0" y="814"/>
                      </a:lnTo>
                      <a:close/>
                    </a:path>
                  </a:pathLst>
                </a:custGeom>
                <a:solidFill>
                  <a:srgbClr val="95C4E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21" name="Google Shape;1721;p32"/>
                <p:cNvSpPr/>
                <p:nvPr/>
              </p:nvSpPr>
              <p:spPr>
                <a:xfrm>
                  <a:off x="3724" y="2439"/>
                  <a:ext cx="5" cy="4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19" extrusionOk="0">
                      <a:moveTo>
                        <a:pt x="0" y="808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4" y="1"/>
                      </a:lnTo>
                      <a:lnTo>
                        <a:pt x="5" y="0"/>
                      </a:lnTo>
                      <a:lnTo>
                        <a:pt x="9" y="1"/>
                      </a:lnTo>
                      <a:lnTo>
                        <a:pt x="9" y="819"/>
                      </a:lnTo>
                      <a:lnTo>
                        <a:pt x="4" y="814"/>
                      </a:lnTo>
                      <a:lnTo>
                        <a:pt x="0" y="808"/>
                      </a:lnTo>
                      <a:close/>
                    </a:path>
                  </a:pathLst>
                </a:custGeom>
                <a:solidFill>
                  <a:srgbClr val="94C3E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22" name="Google Shape;1722;p32"/>
                <p:cNvSpPr/>
                <p:nvPr/>
              </p:nvSpPr>
              <p:spPr>
                <a:xfrm>
                  <a:off x="3726" y="2439"/>
                  <a:ext cx="5" cy="4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823" extrusionOk="0">
                      <a:moveTo>
                        <a:pt x="0" y="814"/>
                      </a:move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5" y="1"/>
                      </a:lnTo>
                      <a:lnTo>
                        <a:pt x="7" y="3"/>
                      </a:lnTo>
                      <a:lnTo>
                        <a:pt x="10" y="7"/>
                      </a:lnTo>
                      <a:lnTo>
                        <a:pt x="10" y="823"/>
                      </a:lnTo>
                      <a:lnTo>
                        <a:pt x="5" y="819"/>
                      </a:lnTo>
                      <a:lnTo>
                        <a:pt x="0" y="814"/>
                      </a:lnTo>
                      <a:close/>
                    </a:path>
                  </a:pathLst>
                </a:custGeom>
                <a:solidFill>
                  <a:srgbClr val="93C3E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23" name="Google Shape;1723;p32"/>
                <p:cNvSpPr/>
                <p:nvPr/>
              </p:nvSpPr>
              <p:spPr>
                <a:xfrm>
                  <a:off x="3729" y="2440"/>
                  <a:ext cx="4" cy="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27" extrusionOk="0">
                      <a:moveTo>
                        <a:pt x="0" y="818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5"/>
                      </a:lnTo>
                      <a:lnTo>
                        <a:pt x="9" y="827"/>
                      </a:lnTo>
                      <a:lnTo>
                        <a:pt x="5" y="822"/>
                      </a:lnTo>
                      <a:lnTo>
                        <a:pt x="0" y="818"/>
                      </a:lnTo>
                      <a:close/>
                    </a:path>
                  </a:pathLst>
                </a:custGeom>
                <a:solidFill>
                  <a:srgbClr val="92C3E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24" name="Google Shape;1724;p32"/>
                <p:cNvSpPr/>
                <p:nvPr/>
              </p:nvSpPr>
              <p:spPr>
                <a:xfrm>
                  <a:off x="3731" y="2442"/>
                  <a:ext cx="5" cy="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25" extrusionOk="0">
                      <a:moveTo>
                        <a:pt x="0" y="816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9" y="16"/>
                      </a:lnTo>
                      <a:lnTo>
                        <a:pt x="9" y="825"/>
                      </a:lnTo>
                      <a:lnTo>
                        <a:pt x="4" y="821"/>
                      </a:lnTo>
                      <a:lnTo>
                        <a:pt x="0" y="816"/>
                      </a:lnTo>
                      <a:close/>
                    </a:path>
                  </a:pathLst>
                </a:custGeom>
                <a:solidFill>
                  <a:srgbClr val="91C3E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25" name="Google Shape;1725;p32"/>
                <p:cNvSpPr/>
                <p:nvPr/>
              </p:nvSpPr>
              <p:spPr>
                <a:xfrm>
                  <a:off x="3733" y="2447"/>
                  <a:ext cx="5" cy="4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821" extrusionOk="0">
                      <a:moveTo>
                        <a:pt x="0" y="812"/>
                      </a:moveTo>
                      <a:lnTo>
                        <a:pt x="0" y="0"/>
                      </a:lnTo>
                      <a:lnTo>
                        <a:pt x="5" y="7"/>
                      </a:lnTo>
                      <a:lnTo>
                        <a:pt x="11" y="18"/>
                      </a:lnTo>
                      <a:lnTo>
                        <a:pt x="11" y="821"/>
                      </a:lnTo>
                      <a:lnTo>
                        <a:pt x="5" y="816"/>
                      </a:lnTo>
                      <a:lnTo>
                        <a:pt x="0" y="812"/>
                      </a:lnTo>
                      <a:close/>
                    </a:path>
                  </a:pathLst>
                </a:custGeom>
                <a:solidFill>
                  <a:srgbClr val="90C2E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26" name="Google Shape;1726;p32"/>
                <p:cNvSpPr/>
                <p:nvPr/>
              </p:nvSpPr>
              <p:spPr>
                <a:xfrm>
                  <a:off x="3736" y="2450"/>
                  <a:ext cx="4" cy="4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17" extrusionOk="0">
                      <a:moveTo>
                        <a:pt x="0" y="809"/>
                      </a:move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9" y="20"/>
                      </a:lnTo>
                      <a:lnTo>
                        <a:pt x="9" y="817"/>
                      </a:lnTo>
                      <a:lnTo>
                        <a:pt x="6" y="814"/>
                      </a:lnTo>
                      <a:lnTo>
                        <a:pt x="0" y="809"/>
                      </a:lnTo>
                      <a:close/>
                    </a:path>
                  </a:pathLst>
                </a:custGeom>
                <a:solidFill>
                  <a:srgbClr val="90C1E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27" name="Google Shape;1727;p32"/>
                <p:cNvSpPr/>
                <p:nvPr/>
              </p:nvSpPr>
              <p:spPr>
                <a:xfrm>
                  <a:off x="3738" y="2456"/>
                  <a:ext cx="5" cy="4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12" extrusionOk="0">
                      <a:moveTo>
                        <a:pt x="0" y="803"/>
                      </a:moveTo>
                      <a:lnTo>
                        <a:pt x="0" y="0"/>
                      </a:lnTo>
                      <a:lnTo>
                        <a:pt x="3" y="9"/>
                      </a:lnTo>
                      <a:lnTo>
                        <a:pt x="9" y="19"/>
                      </a:lnTo>
                      <a:lnTo>
                        <a:pt x="9" y="812"/>
                      </a:lnTo>
                      <a:lnTo>
                        <a:pt x="3" y="806"/>
                      </a:lnTo>
                      <a:lnTo>
                        <a:pt x="0" y="803"/>
                      </a:lnTo>
                      <a:close/>
                    </a:path>
                  </a:pathLst>
                </a:custGeom>
                <a:solidFill>
                  <a:srgbClr val="8FC1E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28" name="Google Shape;1728;p32"/>
                <p:cNvSpPr/>
                <p:nvPr/>
              </p:nvSpPr>
              <p:spPr>
                <a:xfrm>
                  <a:off x="3740" y="2460"/>
                  <a:ext cx="6" cy="4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806" extrusionOk="0">
                      <a:moveTo>
                        <a:pt x="0" y="797"/>
                      </a:moveTo>
                      <a:lnTo>
                        <a:pt x="0" y="0"/>
                      </a:lnTo>
                      <a:lnTo>
                        <a:pt x="6" y="10"/>
                      </a:lnTo>
                      <a:lnTo>
                        <a:pt x="11" y="21"/>
                      </a:lnTo>
                      <a:lnTo>
                        <a:pt x="11" y="806"/>
                      </a:lnTo>
                      <a:lnTo>
                        <a:pt x="6" y="803"/>
                      </a:lnTo>
                      <a:lnTo>
                        <a:pt x="0" y="797"/>
                      </a:lnTo>
                      <a:close/>
                    </a:path>
                  </a:pathLst>
                </a:custGeom>
                <a:solidFill>
                  <a:srgbClr val="8DC1E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29" name="Google Shape;1729;p32"/>
                <p:cNvSpPr/>
                <p:nvPr/>
              </p:nvSpPr>
              <p:spPr>
                <a:xfrm>
                  <a:off x="3743" y="2466"/>
                  <a:ext cx="4" cy="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00" extrusionOk="0">
                      <a:moveTo>
                        <a:pt x="0" y="793"/>
                      </a:moveTo>
                      <a:lnTo>
                        <a:pt x="0" y="0"/>
                      </a:lnTo>
                      <a:lnTo>
                        <a:pt x="3" y="11"/>
                      </a:lnTo>
                      <a:lnTo>
                        <a:pt x="9" y="22"/>
                      </a:lnTo>
                      <a:lnTo>
                        <a:pt x="9" y="800"/>
                      </a:lnTo>
                      <a:lnTo>
                        <a:pt x="3" y="796"/>
                      </a:lnTo>
                      <a:lnTo>
                        <a:pt x="0" y="793"/>
                      </a:lnTo>
                      <a:close/>
                    </a:path>
                  </a:pathLst>
                </a:custGeom>
                <a:solidFill>
                  <a:srgbClr val="8DC0E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30" name="Google Shape;1730;p32"/>
                <p:cNvSpPr/>
                <p:nvPr/>
              </p:nvSpPr>
              <p:spPr>
                <a:xfrm>
                  <a:off x="3746" y="2471"/>
                  <a:ext cx="4" cy="3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94" extrusionOk="0">
                      <a:moveTo>
                        <a:pt x="0" y="785"/>
                      </a:move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9" y="23"/>
                      </a:lnTo>
                      <a:lnTo>
                        <a:pt x="9" y="794"/>
                      </a:lnTo>
                      <a:lnTo>
                        <a:pt x="4" y="789"/>
                      </a:lnTo>
                      <a:lnTo>
                        <a:pt x="0" y="785"/>
                      </a:lnTo>
                      <a:close/>
                    </a:path>
                  </a:pathLst>
                </a:custGeom>
                <a:solidFill>
                  <a:srgbClr val="8BC0E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31" name="Google Shape;1731;p32"/>
                <p:cNvSpPr/>
                <p:nvPr/>
              </p:nvSpPr>
              <p:spPr>
                <a:xfrm>
                  <a:off x="3747" y="2476"/>
                  <a:ext cx="5" cy="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87" extrusionOk="0">
                      <a:moveTo>
                        <a:pt x="0" y="778"/>
                      </a:moveTo>
                      <a:lnTo>
                        <a:pt x="0" y="0"/>
                      </a:lnTo>
                      <a:lnTo>
                        <a:pt x="5" y="12"/>
                      </a:lnTo>
                      <a:lnTo>
                        <a:pt x="9" y="23"/>
                      </a:lnTo>
                      <a:lnTo>
                        <a:pt x="9" y="787"/>
                      </a:lnTo>
                      <a:lnTo>
                        <a:pt x="5" y="783"/>
                      </a:lnTo>
                      <a:lnTo>
                        <a:pt x="0" y="778"/>
                      </a:lnTo>
                      <a:close/>
                    </a:path>
                  </a:pathLst>
                </a:custGeom>
                <a:solidFill>
                  <a:srgbClr val="8BBFE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32" name="Google Shape;1732;p32"/>
                <p:cNvSpPr/>
                <p:nvPr/>
              </p:nvSpPr>
              <p:spPr>
                <a:xfrm>
                  <a:off x="3750" y="2483"/>
                  <a:ext cx="4" cy="3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79" extrusionOk="0">
                      <a:moveTo>
                        <a:pt x="0" y="771"/>
                      </a:move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9" y="22"/>
                      </a:lnTo>
                      <a:lnTo>
                        <a:pt x="9" y="779"/>
                      </a:lnTo>
                      <a:lnTo>
                        <a:pt x="4" y="775"/>
                      </a:lnTo>
                      <a:lnTo>
                        <a:pt x="0" y="771"/>
                      </a:lnTo>
                      <a:close/>
                    </a:path>
                  </a:pathLst>
                </a:custGeom>
                <a:solidFill>
                  <a:srgbClr val="8ABFE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33" name="Google Shape;1733;p32"/>
                <p:cNvSpPr/>
                <p:nvPr/>
              </p:nvSpPr>
              <p:spPr>
                <a:xfrm>
                  <a:off x="3752" y="2488"/>
                  <a:ext cx="5" cy="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773" extrusionOk="0">
                      <a:moveTo>
                        <a:pt x="0" y="764"/>
                      </a:moveTo>
                      <a:lnTo>
                        <a:pt x="0" y="0"/>
                      </a:lnTo>
                      <a:lnTo>
                        <a:pt x="5" y="11"/>
                      </a:lnTo>
                      <a:lnTo>
                        <a:pt x="10" y="22"/>
                      </a:lnTo>
                      <a:lnTo>
                        <a:pt x="10" y="773"/>
                      </a:lnTo>
                      <a:lnTo>
                        <a:pt x="5" y="768"/>
                      </a:lnTo>
                      <a:lnTo>
                        <a:pt x="0" y="764"/>
                      </a:lnTo>
                      <a:close/>
                    </a:path>
                  </a:pathLst>
                </a:custGeom>
                <a:solidFill>
                  <a:srgbClr val="89BEE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34" name="Google Shape;1734;p32"/>
                <p:cNvSpPr/>
                <p:nvPr/>
              </p:nvSpPr>
              <p:spPr>
                <a:xfrm>
                  <a:off x="3754" y="2493"/>
                  <a:ext cx="5" cy="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66" extrusionOk="0">
                      <a:moveTo>
                        <a:pt x="0" y="757"/>
                      </a:moveTo>
                      <a:lnTo>
                        <a:pt x="0" y="0"/>
                      </a:lnTo>
                      <a:lnTo>
                        <a:pt x="5" y="11"/>
                      </a:lnTo>
                      <a:lnTo>
                        <a:pt x="9" y="23"/>
                      </a:lnTo>
                      <a:lnTo>
                        <a:pt x="9" y="766"/>
                      </a:lnTo>
                      <a:lnTo>
                        <a:pt x="5" y="762"/>
                      </a:lnTo>
                      <a:lnTo>
                        <a:pt x="0" y="757"/>
                      </a:lnTo>
                      <a:close/>
                    </a:path>
                  </a:pathLst>
                </a:custGeom>
                <a:solidFill>
                  <a:srgbClr val="87BEE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35" name="Google Shape;1735;p32"/>
                <p:cNvSpPr/>
                <p:nvPr/>
              </p:nvSpPr>
              <p:spPr>
                <a:xfrm>
                  <a:off x="3757" y="2499"/>
                  <a:ext cx="5" cy="3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58" extrusionOk="0">
                      <a:moveTo>
                        <a:pt x="0" y="751"/>
                      </a:moveTo>
                      <a:lnTo>
                        <a:pt x="0" y="0"/>
                      </a:lnTo>
                      <a:lnTo>
                        <a:pt x="4" y="12"/>
                      </a:lnTo>
                      <a:lnTo>
                        <a:pt x="9" y="23"/>
                      </a:lnTo>
                      <a:lnTo>
                        <a:pt x="9" y="758"/>
                      </a:lnTo>
                      <a:lnTo>
                        <a:pt x="4" y="755"/>
                      </a:lnTo>
                      <a:lnTo>
                        <a:pt x="0" y="751"/>
                      </a:lnTo>
                      <a:close/>
                    </a:path>
                  </a:pathLst>
                </a:custGeom>
                <a:solidFill>
                  <a:srgbClr val="86BDE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36" name="Google Shape;1736;p32"/>
                <p:cNvSpPr/>
                <p:nvPr/>
              </p:nvSpPr>
              <p:spPr>
                <a:xfrm>
                  <a:off x="3759" y="2505"/>
                  <a:ext cx="5" cy="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750" extrusionOk="0">
                      <a:moveTo>
                        <a:pt x="0" y="743"/>
                      </a:moveTo>
                      <a:lnTo>
                        <a:pt x="0" y="0"/>
                      </a:lnTo>
                      <a:lnTo>
                        <a:pt x="5" y="11"/>
                      </a:lnTo>
                      <a:lnTo>
                        <a:pt x="11" y="22"/>
                      </a:lnTo>
                      <a:lnTo>
                        <a:pt x="11" y="750"/>
                      </a:lnTo>
                      <a:lnTo>
                        <a:pt x="5" y="746"/>
                      </a:lnTo>
                      <a:lnTo>
                        <a:pt x="0" y="743"/>
                      </a:lnTo>
                      <a:close/>
                    </a:path>
                  </a:pathLst>
                </a:custGeom>
                <a:solidFill>
                  <a:srgbClr val="86BCE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37" name="Google Shape;1737;p32"/>
                <p:cNvSpPr/>
                <p:nvPr/>
              </p:nvSpPr>
              <p:spPr>
                <a:xfrm>
                  <a:off x="3762" y="2510"/>
                  <a:ext cx="4" cy="3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44" extrusionOk="0">
                      <a:moveTo>
                        <a:pt x="0" y="735"/>
                      </a:moveTo>
                      <a:lnTo>
                        <a:pt x="0" y="0"/>
                      </a:lnTo>
                      <a:lnTo>
                        <a:pt x="6" y="11"/>
                      </a:lnTo>
                      <a:lnTo>
                        <a:pt x="9" y="21"/>
                      </a:lnTo>
                      <a:lnTo>
                        <a:pt x="9" y="744"/>
                      </a:lnTo>
                      <a:lnTo>
                        <a:pt x="6" y="739"/>
                      </a:lnTo>
                      <a:lnTo>
                        <a:pt x="0" y="735"/>
                      </a:lnTo>
                      <a:close/>
                    </a:path>
                  </a:pathLst>
                </a:custGeom>
                <a:solidFill>
                  <a:srgbClr val="84BCE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38" name="Google Shape;1738;p32"/>
                <p:cNvSpPr/>
                <p:nvPr/>
              </p:nvSpPr>
              <p:spPr>
                <a:xfrm>
                  <a:off x="3764" y="2516"/>
                  <a:ext cx="5" cy="3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37" extrusionOk="0">
                      <a:moveTo>
                        <a:pt x="0" y="728"/>
                      </a:moveTo>
                      <a:lnTo>
                        <a:pt x="0" y="0"/>
                      </a:lnTo>
                      <a:lnTo>
                        <a:pt x="3" y="10"/>
                      </a:lnTo>
                      <a:lnTo>
                        <a:pt x="9" y="21"/>
                      </a:lnTo>
                      <a:lnTo>
                        <a:pt x="9" y="737"/>
                      </a:lnTo>
                      <a:lnTo>
                        <a:pt x="3" y="733"/>
                      </a:lnTo>
                      <a:lnTo>
                        <a:pt x="0" y="728"/>
                      </a:lnTo>
                      <a:close/>
                    </a:path>
                  </a:pathLst>
                </a:custGeom>
                <a:solidFill>
                  <a:srgbClr val="83BBE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39" name="Google Shape;1739;p32"/>
                <p:cNvSpPr/>
                <p:nvPr/>
              </p:nvSpPr>
              <p:spPr>
                <a:xfrm>
                  <a:off x="3766" y="2521"/>
                  <a:ext cx="6" cy="3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730" extrusionOk="0">
                      <a:moveTo>
                        <a:pt x="0" y="723"/>
                      </a:moveTo>
                      <a:lnTo>
                        <a:pt x="0" y="0"/>
                      </a:lnTo>
                      <a:lnTo>
                        <a:pt x="6" y="11"/>
                      </a:lnTo>
                      <a:lnTo>
                        <a:pt x="11" y="22"/>
                      </a:lnTo>
                      <a:lnTo>
                        <a:pt x="11" y="730"/>
                      </a:lnTo>
                      <a:lnTo>
                        <a:pt x="6" y="727"/>
                      </a:lnTo>
                      <a:lnTo>
                        <a:pt x="0" y="723"/>
                      </a:lnTo>
                      <a:close/>
                    </a:path>
                  </a:pathLst>
                </a:custGeom>
                <a:solidFill>
                  <a:srgbClr val="82BBE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40" name="Google Shape;1740;p32"/>
                <p:cNvSpPr/>
                <p:nvPr/>
              </p:nvSpPr>
              <p:spPr>
                <a:xfrm>
                  <a:off x="3769" y="2527"/>
                  <a:ext cx="4" cy="3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23" extrusionOk="0">
                      <a:moveTo>
                        <a:pt x="0" y="716"/>
                      </a:moveTo>
                      <a:lnTo>
                        <a:pt x="0" y="0"/>
                      </a:lnTo>
                      <a:lnTo>
                        <a:pt x="5" y="11"/>
                      </a:lnTo>
                      <a:lnTo>
                        <a:pt x="9" y="22"/>
                      </a:lnTo>
                      <a:lnTo>
                        <a:pt x="9" y="723"/>
                      </a:lnTo>
                      <a:lnTo>
                        <a:pt x="5" y="719"/>
                      </a:lnTo>
                      <a:lnTo>
                        <a:pt x="0" y="716"/>
                      </a:lnTo>
                      <a:close/>
                    </a:path>
                  </a:pathLst>
                </a:custGeom>
                <a:solidFill>
                  <a:srgbClr val="81BAE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41" name="Google Shape;1741;p32"/>
                <p:cNvSpPr/>
                <p:nvPr/>
              </p:nvSpPr>
              <p:spPr>
                <a:xfrm>
                  <a:off x="3772" y="2532"/>
                  <a:ext cx="4" cy="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15" extrusionOk="0">
                      <a:moveTo>
                        <a:pt x="0" y="708"/>
                      </a:move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9" y="20"/>
                      </a:lnTo>
                      <a:lnTo>
                        <a:pt x="9" y="715"/>
                      </a:lnTo>
                      <a:lnTo>
                        <a:pt x="4" y="712"/>
                      </a:lnTo>
                      <a:lnTo>
                        <a:pt x="0" y="708"/>
                      </a:lnTo>
                      <a:close/>
                    </a:path>
                  </a:pathLst>
                </a:custGeom>
                <a:solidFill>
                  <a:srgbClr val="80B9E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42" name="Google Shape;1742;p32"/>
                <p:cNvSpPr/>
                <p:nvPr/>
              </p:nvSpPr>
              <p:spPr>
                <a:xfrm>
                  <a:off x="3773" y="2537"/>
                  <a:ext cx="6" cy="3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708" extrusionOk="0">
                      <a:moveTo>
                        <a:pt x="0" y="701"/>
                      </a:moveTo>
                      <a:lnTo>
                        <a:pt x="0" y="0"/>
                      </a:lnTo>
                      <a:lnTo>
                        <a:pt x="5" y="9"/>
                      </a:lnTo>
                      <a:lnTo>
                        <a:pt x="10" y="18"/>
                      </a:lnTo>
                      <a:lnTo>
                        <a:pt x="10" y="708"/>
                      </a:lnTo>
                      <a:lnTo>
                        <a:pt x="5" y="704"/>
                      </a:lnTo>
                      <a:lnTo>
                        <a:pt x="0" y="701"/>
                      </a:lnTo>
                      <a:close/>
                    </a:path>
                  </a:pathLst>
                </a:custGeom>
                <a:solidFill>
                  <a:srgbClr val="7FB9E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43" name="Google Shape;1743;p32"/>
                <p:cNvSpPr/>
                <p:nvPr/>
              </p:nvSpPr>
              <p:spPr>
                <a:xfrm>
                  <a:off x="3776" y="2542"/>
                  <a:ext cx="4" cy="3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03" extrusionOk="0">
                      <a:moveTo>
                        <a:pt x="0" y="695"/>
                      </a:moveTo>
                      <a:lnTo>
                        <a:pt x="0" y="0"/>
                      </a:lnTo>
                      <a:lnTo>
                        <a:pt x="5" y="9"/>
                      </a:lnTo>
                      <a:lnTo>
                        <a:pt x="9" y="18"/>
                      </a:lnTo>
                      <a:lnTo>
                        <a:pt x="9" y="703"/>
                      </a:lnTo>
                      <a:lnTo>
                        <a:pt x="5" y="699"/>
                      </a:lnTo>
                      <a:lnTo>
                        <a:pt x="0" y="695"/>
                      </a:lnTo>
                      <a:close/>
                    </a:path>
                  </a:pathLst>
                </a:custGeom>
                <a:solidFill>
                  <a:srgbClr val="7EB8E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44" name="Google Shape;1744;p32"/>
                <p:cNvSpPr/>
                <p:nvPr/>
              </p:nvSpPr>
              <p:spPr>
                <a:xfrm>
                  <a:off x="3779" y="2546"/>
                  <a:ext cx="4" cy="3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97" extrusionOk="0">
                      <a:moveTo>
                        <a:pt x="0" y="690"/>
                      </a:moveTo>
                      <a:lnTo>
                        <a:pt x="0" y="0"/>
                      </a:lnTo>
                      <a:lnTo>
                        <a:pt x="4" y="9"/>
                      </a:lnTo>
                      <a:lnTo>
                        <a:pt x="9" y="16"/>
                      </a:lnTo>
                      <a:lnTo>
                        <a:pt x="9" y="16"/>
                      </a:lnTo>
                      <a:lnTo>
                        <a:pt x="9" y="18"/>
                      </a:lnTo>
                      <a:lnTo>
                        <a:pt x="9" y="697"/>
                      </a:lnTo>
                      <a:lnTo>
                        <a:pt x="4" y="694"/>
                      </a:lnTo>
                      <a:lnTo>
                        <a:pt x="0" y="690"/>
                      </a:lnTo>
                      <a:close/>
                    </a:path>
                  </a:pathLst>
                </a:custGeom>
                <a:solidFill>
                  <a:srgbClr val="7CB8E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45" name="Google Shape;1745;p32"/>
                <p:cNvSpPr/>
                <p:nvPr/>
              </p:nvSpPr>
              <p:spPr>
                <a:xfrm>
                  <a:off x="3780" y="2551"/>
                  <a:ext cx="6" cy="3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692" extrusionOk="0">
                      <a:moveTo>
                        <a:pt x="0" y="685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5" y="7"/>
                      </a:lnTo>
                      <a:lnTo>
                        <a:pt x="7" y="12"/>
                      </a:lnTo>
                      <a:lnTo>
                        <a:pt x="11" y="16"/>
                      </a:lnTo>
                      <a:lnTo>
                        <a:pt x="11" y="692"/>
                      </a:lnTo>
                      <a:lnTo>
                        <a:pt x="5" y="688"/>
                      </a:lnTo>
                      <a:lnTo>
                        <a:pt x="0" y="685"/>
                      </a:lnTo>
                      <a:close/>
                    </a:path>
                  </a:pathLst>
                </a:custGeom>
                <a:solidFill>
                  <a:srgbClr val="7BB7E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46" name="Google Shape;1746;p32"/>
                <p:cNvSpPr/>
                <p:nvPr/>
              </p:nvSpPr>
              <p:spPr>
                <a:xfrm>
                  <a:off x="3783" y="2555"/>
                  <a:ext cx="5" cy="3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86" extrusionOk="0">
                      <a:moveTo>
                        <a:pt x="0" y="679"/>
                      </a:moveTo>
                      <a:lnTo>
                        <a:pt x="0" y="0"/>
                      </a:lnTo>
                      <a:lnTo>
                        <a:pt x="6" y="9"/>
                      </a:lnTo>
                      <a:lnTo>
                        <a:pt x="9" y="16"/>
                      </a:lnTo>
                      <a:lnTo>
                        <a:pt x="9" y="686"/>
                      </a:lnTo>
                      <a:lnTo>
                        <a:pt x="6" y="683"/>
                      </a:lnTo>
                      <a:lnTo>
                        <a:pt x="0" y="679"/>
                      </a:lnTo>
                      <a:close/>
                    </a:path>
                  </a:pathLst>
                </a:custGeom>
                <a:solidFill>
                  <a:srgbClr val="7AB6E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47" name="Google Shape;1747;p32"/>
                <p:cNvSpPr/>
                <p:nvPr/>
              </p:nvSpPr>
              <p:spPr>
                <a:xfrm>
                  <a:off x="3786" y="2559"/>
                  <a:ext cx="4" cy="3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83" extrusionOk="0">
                      <a:moveTo>
                        <a:pt x="0" y="676"/>
                      </a:moveTo>
                      <a:lnTo>
                        <a:pt x="0" y="0"/>
                      </a:lnTo>
                      <a:lnTo>
                        <a:pt x="5" y="9"/>
                      </a:lnTo>
                      <a:lnTo>
                        <a:pt x="9" y="18"/>
                      </a:lnTo>
                      <a:lnTo>
                        <a:pt x="9" y="683"/>
                      </a:lnTo>
                      <a:lnTo>
                        <a:pt x="3" y="679"/>
                      </a:lnTo>
                      <a:lnTo>
                        <a:pt x="0" y="676"/>
                      </a:lnTo>
                      <a:close/>
                    </a:path>
                  </a:pathLst>
                </a:custGeom>
                <a:solidFill>
                  <a:srgbClr val="79B5E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48" name="Google Shape;1748;p32"/>
                <p:cNvSpPr/>
                <p:nvPr/>
              </p:nvSpPr>
              <p:spPr>
                <a:xfrm>
                  <a:off x="3788" y="2563"/>
                  <a:ext cx="5" cy="3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678" extrusionOk="0">
                      <a:moveTo>
                        <a:pt x="0" y="670"/>
                      </a:moveTo>
                      <a:lnTo>
                        <a:pt x="0" y="0"/>
                      </a:lnTo>
                      <a:lnTo>
                        <a:pt x="6" y="9"/>
                      </a:lnTo>
                      <a:lnTo>
                        <a:pt x="11" y="18"/>
                      </a:lnTo>
                      <a:lnTo>
                        <a:pt x="11" y="678"/>
                      </a:lnTo>
                      <a:lnTo>
                        <a:pt x="6" y="674"/>
                      </a:lnTo>
                      <a:lnTo>
                        <a:pt x="0" y="670"/>
                      </a:lnTo>
                      <a:close/>
                    </a:path>
                  </a:pathLst>
                </a:custGeom>
                <a:solidFill>
                  <a:srgbClr val="78B5E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49" name="Google Shape;1749;p32"/>
                <p:cNvSpPr/>
                <p:nvPr/>
              </p:nvSpPr>
              <p:spPr>
                <a:xfrm>
                  <a:off x="3790" y="2568"/>
                  <a:ext cx="5" cy="3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72" extrusionOk="0">
                      <a:moveTo>
                        <a:pt x="0" y="665"/>
                      </a:moveTo>
                      <a:lnTo>
                        <a:pt x="0" y="0"/>
                      </a:lnTo>
                      <a:lnTo>
                        <a:pt x="3" y="7"/>
                      </a:lnTo>
                      <a:lnTo>
                        <a:pt x="9" y="19"/>
                      </a:lnTo>
                      <a:lnTo>
                        <a:pt x="9" y="672"/>
                      </a:lnTo>
                      <a:lnTo>
                        <a:pt x="5" y="669"/>
                      </a:lnTo>
                      <a:lnTo>
                        <a:pt x="0" y="665"/>
                      </a:lnTo>
                      <a:close/>
                    </a:path>
                  </a:pathLst>
                </a:custGeom>
                <a:solidFill>
                  <a:srgbClr val="76B4E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50" name="Google Shape;1750;p32"/>
                <p:cNvSpPr/>
                <p:nvPr/>
              </p:nvSpPr>
              <p:spPr>
                <a:xfrm>
                  <a:off x="3793" y="2572"/>
                  <a:ext cx="5" cy="3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65" extrusionOk="0">
                      <a:moveTo>
                        <a:pt x="0" y="660"/>
                      </a:moveTo>
                      <a:lnTo>
                        <a:pt x="0" y="0"/>
                      </a:lnTo>
                      <a:lnTo>
                        <a:pt x="4" y="9"/>
                      </a:lnTo>
                      <a:lnTo>
                        <a:pt x="9" y="21"/>
                      </a:lnTo>
                      <a:lnTo>
                        <a:pt x="9" y="665"/>
                      </a:lnTo>
                      <a:lnTo>
                        <a:pt x="4" y="663"/>
                      </a:lnTo>
                      <a:lnTo>
                        <a:pt x="0" y="660"/>
                      </a:lnTo>
                      <a:close/>
                    </a:path>
                  </a:pathLst>
                </a:custGeom>
                <a:solidFill>
                  <a:srgbClr val="75B4E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51" name="Google Shape;1751;p32"/>
                <p:cNvSpPr/>
                <p:nvPr/>
              </p:nvSpPr>
              <p:spPr>
                <a:xfrm>
                  <a:off x="3795" y="2578"/>
                  <a:ext cx="5" cy="3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659" extrusionOk="0">
                      <a:moveTo>
                        <a:pt x="0" y="653"/>
                      </a:moveTo>
                      <a:lnTo>
                        <a:pt x="0" y="0"/>
                      </a:lnTo>
                      <a:lnTo>
                        <a:pt x="5" y="9"/>
                      </a:lnTo>
                      <a:lnTo>
                        <a:pt x="10" y="22"/>
                      </a:lnTo>
                      <a:lnTo>
                        <a:pt x="10" y="659"/>
                      </a:lnTo>
                      <a:lnTo>
                        <a:pt x="7" y="657"/>
                      </a:lnTo>
                      <a:lnTo>
                        <a:pt x="5" y="657"/>
                      </a:lnTo>
                      <a:lnTo>
                        <a:pt x="3" y="655"/>
                      </a:lnTo>
                      <a:lnTo>
                        <a:pt x="0" y="653"/>
                      </a:lnTo>
                      <a:close/>
                    </a:path>
                  </a:pathLst>
                </a:custGeom>
                <a:solidFill>
                  <a:srgbClr val="74B3E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52" name="Google Shape;1752;p32"/>
                <p:cNvSpPr/>
                <p:nvPr/>
              </p:nvSpPr>
              <p:spPr>
                <a:xfrm>
                  <a:off x="3798" y="2583"/>
                  <a:ext cx="4" cy="3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53" extrusionOk="0">
                      <a:moveTo>
                        <a:pt x="0" y="644"/>
                      </a:moveTo>
                      <a:lnTo>
                        <a:pt x="0" y="0"/>
                      </a:lnTo>
                      <a:lnTo>
                        <a:pt x="4" y="9"/>
                      </a:lnTo>
                      <a:lnTo>
                        <a:pt x="9" y="22"/>
                      </a:lnTo>
                      <a:lnTo>
                        <a:pt x="9" y="653"/>
                      </a:lnTo>
                      <a:lnTo>
                        <a:pt x="5" y="648"/>
                      </a:lnTo>
                      <a:lnTo>
                        <a:pt x="0" y="646"/>
                      </a:lnTo>
                      <a:lnTo>
                        <a:pt x="0" y="646"/>
                      </a:lnTo>
                      <a:lnTo>
                        <a:pt x="0" y="644"/>
                      </a:lnTo>
                      <a:close/>
                    </a:path>
                  </a:pathLst>
                </a:custGeom>
                <a:solidFill>
                  <a:srgbClr val="73B3E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53" name="Google Shape;1753;p32"/>
                <p:cNvSpPr/>
                <p:nvPr/>
              </p:nvSpPr>
              <p:spPr>
                <a:xfrm>
                  <a:off x="3800" y="2588"/>
                  <a:ext cx="5" cy="3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45" extrusionOk="0">
                      <a:moveTo>
                        <a:pt x="0" y="637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8" y="16"/>
                      </a:lnTo>
                      <a:lnTo>
                        <a:pt x="8" y="20"/>
                      </a:lnTo>
                      <a:lnTo>
                        <a:pt x="9" y="21"/>
                      </a:lnTo>
                      <a:lnTo>
                        <a:pt x="9" y="645"/>
                      </a:lnTo>
                      <a:lnTo>
                        <a:pt x="4" y="642"/>
                      </a:lnTo>
                      <a:lnTo>
                        <a:pt x="0" y="637"/>
                      </a:lnTo>
                      <a:close/>
                    </a:path>
                  </a:pathLst>
                </a:custGeom>
                <a:solidFill>
                  <a:srgbClr val="73B2E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54" name="Google Shape;1754;p32"/>
                <p:cNvSpPr/>
                <p:nvPr/>
              </p:nvSpPr>
              <p:spPr>
                <a:xfrm>
                  <a:off x="3802" y="2594"/>
                  <a:ext cx="5" cy="3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640" extrusionOk="0">
                      <a:moveTo>
                        <a:pt x="0" y="631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5"/>
                      </a:lnTo>
                      <a:lnTo>
                        <a:pt x="7" y="12"/>
                      </a:lnTo>
                      <a:lnTo>
                        <a:pt x="11" y="19"/>
                      </a:lnTo>
                      <a:lnTo>
                        <a:pt x="11" y="640"/>
                      </a:lnTo>
                      <a:lnTo>
                        <a:pt x="5" y="634"/>
                      </a:lnTo>
                      <a:lnTo>
                        <a:pt x="0" y="631"/>
                      </a:lnTo>
                      <a:close/>
                    </a:path>
                  </a:pathLst>
                </a:custGeom>
                <a:solidFill>
                  <a:srgbClr val="72B2E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55" name="Google Shape;1755;p32"/>
                <p:cNvSpPr/>
                <p:nvPr/>
              </p:nvSpPr>
              <p:spPr>
                <a:xfrm>
                  <a:off x="3805" y="2599"/>
                  <a:ext cx="4" cy="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35" extrusionOk="0">
                      <a:moveTo>
                        <a:pt x="0" y="624"/>
                      </a:moveTo>
                      <a:lnTo>
                        <a:pt x="0" y="0"/>
                      </a:lnTo>
                      <a:lnTo>
                        <a:pt x="4" y="9"/>
                      </a:lnTo>
                      <a:lnTo>
                        <a:pt x="9" y="18"/>
                      </a:lnTo>
                      <a:lnTo>
                        <a:pt x="9" y="635"/>
                      </a:lnTo>
                      <a:lnTo>
                        <a:pt x="6" y="630"/>
                      </a:lnTo>
                      <a:lnTo>
                        <a:pt x="0" y="624"/>
                      </a:lnTo>
                      <a:close/>
                    </a:path>
                  </a:pathLst>
                </a:custGeom>
                <a:solidFill>
                  <a:srgbClr val="71B2E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56" name="Google Shape;1756;p32"/>
                <p:cNvSpPr/>
                <p:nvPr/>
              </p:nvSpPr>
              <p:spPr>
                <a:xfrm>
                  <a:off x="3807" y="2604"/>
                  <a:ext cx="5" cy="3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32" extrusionOk="0">
                      <a:moveTo>
                        <a:pt x="0" y="621"/>
                      </a:moveTo>
                      <a:lnTo>
                        <a:pt x="0" y="0"/>
                      </a:lnTo>
                      <a:lnTo>
                        <a:pt x="3" y="9"/>
                      </a:lnTo>
                      <a:lnTo>
                        <a:pt x="9" y="17"/>
                      </a:lnTo>
                      <a:lnTo>
                        <a:pt x="9" y="632"/>
                      </a:lnTo>
                      <a:lnTo>
                        <a:pt x="3" y="626"/>
                      </a:lnTo>
                      <a:lnTo>
                        <a:pt x="0" y="621"/>
                      </a:lnTo>
                      <a:close/>
                    </a:path>
                  </a:pathLst>
                </a:custGeom>
                <a:solidFill>
                  <a:srgbClr val="70B1E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57" name="Google Shape;1757;p32"/>
                <p:cNvSpPr/>
                <p:nvPr/>
              </p:nvSpPr>
              <p:spPr>
                <a:xfrm>
                  <a:off x="3809" y="2608"/>
                  <a:ext cx="6" cy="3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626" extrusionOk="0">
                      <a:moveTo>
                        <a:pt x="0" y="617"/>
                      </a:moveTo>
                      <a:lnTo>
                        <a:pt x="0" y="0"/>
                      </a:lnTo>
                      <a:lnTo>
                        <a:pt x="6" y="8"/>
                      </a:lnTo>
                      <a:lnTo>
                        <a:pt x="11" y="15"/>
                      </a:lnTo>
                      <a:lnTo>
                        <a:pt x="11" y="626"/>
                      </a:lnTo>
                      <a:lnTo>
                        <a:pt x="6" y="621"/>
                      </a:lnTo>
                      <a:lnTo>
                        <a:pt x="0" y="617"/>
                      </a:lnTo>
                      <a:close/>
                    </a:path>
                  </a:pathLst>
                </a:custGeom>
                <a:solidFill>
                  <a:srgbClr val="6FB1E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58" name="Google Shape;1758;p32"/>
                <p:cNvSpPr/>
                <p:nvPr/>
              </p:nvSpPr>
              <p:spPr>
                <a:xfrm>
                  <a:off x="3812" y="2612"/>
                  <a:ext cx="4" cy="3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24" extrusionOk="0">
                      <a:moveTo>
                        <a:pt x="0" y="615"/>
                      </a:moveTo>
                      <a:lnTo>
                        <a:pt x="0" y="0"/>
                      </a:lnTo>
                      <a:lnTo>
                        <a:pt x="5" y="7"/>
                      </a:lnTo>
                      <a:lnTo>
                        <a:pt x="9" y="14"/>
                      </a:lnTo>
                      <a:lnTo>
                        <a:pt x="9" y="624"/>
                      </a:lnTo>
                      <a:lnTo>
                        <a:pt x="5" y="618"/>
                      </a:lnTo>
                      <a:lnTo>
                        <a:pt x="0" y="615"/>
                      </a:lnTo>
                      <a:close/>
                    </a:path>
                  </a:pathLst>
                </a:custGeom>
                <a:solidFill>
                  <a:srgbClr val="6FB0E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59" name="Google Shape;1759;p32"/>
                <p:cNvSpPr/>
                <p:nvPr/>
              </p:nvSpPr>
              <p:spPr>
                <a:xfrm>
                  <a:off x="3815" y="2615"/>
                  <a:ext cx="4" cy="3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24" extrusionOk="0">
                      <a:moveTo>
                        <a:pt x="0" y="611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9" y="12"/>
                      </a:lnTo>
                      <a:lnTo>
                        <a:pt x="9" y="624"/>
                      </a:lnTo>
                      <a:lnTo>
                        <a:pt x="4" y="617"/>
                      </a:lnTo>
                      <a:lnTo>
                        <a:pt x="0" y="611"/>
                      </a:lnTo>
                      <a:close/>
                    </a:path>
                  </a:pathLst>
                </a:custGeom>
                <a:solidFill>
                  <a:srgbClr val="6EB0E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60" name="Google Shape;1760;p32"/>
                <p:cNvSpPr/>
                <p:nvPr/>
              </p:nvSpPr>
              <p:spPr>
                <a:xfrm>
                  <a:off x="3816" y="2619"/>
                  <a:ext cx="6" cy="3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622" extrusionOk="0">
                      <a:moveTo>
                        <a:pt x="0" y="610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10" y="12"/>
                      </a:lnTo>
                      <a:lnTo>
                        <a:pt x="10" y="622"/>
                      </a:lnTo>
                      <a:lnTo>
                        <a:pt x="5" y="617"/>
                      </a:lnTo>
                      <a:lnTo>
                        <a:pt x="0" y="610"/>
                      </a:lnTo>
                      <a:close/>
                    </a:path>
                  </a:pathLst>
                </a:custGeom>
                <a:solidFill>
                  <a:srgbClr val="6DB0E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761" name="Google Shape;1761;p32"/>
              <p:cNvSpPr/>
              <p:nvPr/>
            </p:nvSpPr>
            <p:spPr>
              <a:xfrm>
                <a:off x="3819" y="2622"/>
                <a:ext cx="5" cy="312"/>
              </a:xfrm>
              <a:custGeom>
                <a:avLst/>
                <a:gdLst/>
                <a:ahLst/>
                <a:cxnLst/>
                <a:rect l="l" t="t" r="r" b="b"/>
                <a:pathLst>
                  <a:path w="9" h="623" extrusionOk="0">
                    <a:moveTo>
                      <a:pt x="0" y="612"/>
                    </a:moveTo>
                    <a:lnTo>
                      <a:pt x="0" y="0"/>
                    </a:lnTo>
                    <a:lnTo>
                      <a:pt x="5" y="7"/>
                    </a:lnTo>
                    <a:lnTo>
                      <a:pt x="9" y="13"/>
                    </a:lnTo>
                    <a:lnTo>
                      <a:pt x="9" y="623"/>
                    </a:lnTo>
                    <a:lnTo>
                      <a:pt x="5" y="617"/>
                    </a:lnTo>
                    <a:lnTo>
                      <a:pt x="0" y="612"/>
                    </a:lnTo>
                    <a:close/>
                  </a:path>
                </a:pathLst>
              </a:custGeom>
              <a:solidFill>
                <a:srgbClr val="6CAFD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2" name="Google Shape;1762;p32"/>
              <p:cNvSpPr/>
              <p:nvPr/>
            </p:nvSpPr>
            <p:spPr>
              <a:xfrm>
                <a:off x="3822" y="2625"/>
                <a:ext cx="4" cy="311"/>
              </a:xfrm>
              <a:custGeom>
                <a:avLst/>
                <a:gdLst/>
                <a:ahLst/>
                <a:cxnLst/>
                <a:rect l="l" t="t" r="r" b="b"/>
                <a:pathLst>
                  <a:path w="9" h="621" extrusionOk="0">
                    <a:moveTo>
                      <a:pt x="0" y="610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11"/>
                    </a:lnTo>
                    <a:lnTo>
                      <a:pt x="9" y="621"/>
                    </a:lnTo>
                    <a:lnTo>
                      <a:pt x="4" y="616"/>
                    </a:lnTo>
                    <a:lnTo>
                      <a:pt x="0" y="610"/>
                    </a:lnTo>
                    <a:close/>
                  </a:path>
                </a:pathLst>
              </a:custGeom>
              <a:solidFill>
                <a:srgbClr val="6BAFD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3" name="Google Shape;1763;p32"/>
              <p:cNvSpPr/>
              <p:nvPr/>
            </p:nvSpPr>
            <p:spPr>
              <a:xfrm>
                <a:off x="3824" y="2628"/>
                <a:ext cx="5" cy="310"/>
              </a:xfrm>
              <a:custGeom>
                <a:avLst/>
                <a:gdLst/>
                <a:ahLst/>
                <a:cxnLst/>
                <a:rect l="l" t="t" r="r" b="b"/>
                <a:pathLst>
                  <a:path w="11" h="620" extrusionOk="0">
                    <a:moveTo>
                      <a:pt x="0" y="610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11" y="11"/>
                    </a:lnTo>
                    <a:lnTo>
                      <a:pt x="11" y="620"/>
                    </a:lnTo>
                    <a:lnTo>
                      <a:pt x="5" y="615"/>
                    </a:lnTo>
                    <a:lnTo>
                      <a:pt x="0" y="610"/>
                    </a:lnTo>
                    <a:close/>
                  </a:path>
                </a:pathLst>
              </a:custGeom>
              <a:solidFill>
                <a:srgbClr val="6AAED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4" name="Google Shape;1764;p32"/>
              <p:cNvSpPr/>
              <p:nvPr/>
            </p:nvSpPr>
            <p:spPr>
              <a:xfrm>
                <a:off x="3826" y="2631"/>
                <a:ext cx="5" cy="311"/>
              </a:xfrm>
              <a:custGeom>
                <a:avLst/>
                <a:gdLst/>
                <a:ahLst/>
                <a:cxnLst/>
                <a:rect l="l" t="t" r="r" b="b"/>
                <a:pathLst>
                  <a:path w="9" h="622" extrusionOk="0">
                    <a:moveTo>
                      <a:pt x="0" y="61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9" y="11"/>
                    </a:lnTo>
                    <a:lnTo>
                      <a:pt x="9" y="622"/>
                    </a:lnTo>
                    <a:lnTo>
                      <a:pt x="6" y="615"/>
                    </a:lnTo>
                    <a:lnTo>
                      <a:pt x="0" y="610"/>
                    </a:lnTo>
                    <a:close/>
                  </a:path>
                </a:pathLst>
              </a:custGeom>
              <a:solidFill>
                <a:srgbClr val="69AED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5" name="Google Shape;1765;p32"/>
              <p:cNvSpPr/>
              <p:nvPr/>
            </p:nvSpPr>
            <p:spPr>
              <a:xfrm>
                <a:off x="3829" y="2633"/>
                <a:ext cx="4" cy="311"/>
              </a:xfrm>
              <a:custGeom>
                <a:avLst/>
                <a:gdLst/>
                <a:ahLst/>
                <a:cxnLst/>
                <a:rect l="l" t="t" r="r" b="b"/>
                <a:pathLst>
                  <a:path w="9" h="622" extrusionOk="0">
                    <a:moveTo>
                      <a:pt x="0" y="609"/>
                    </a:moveTo>
                    <a:lnTo>
                      <a:pt x="0" y="0"/>
                    </a:lnTo>
                    <a:lnTo>
                      <a:pt x="3" y="5"/>
                    </a:lnTo>
                    <a:lnTo>
                      <a:pt x="9" y="10"/>
                    </a:lnTo>
                    <a:lnTo>
                      <a:pt x="9" y="622"/>
                    </a:lnTo>
                    <a:lnTo>
                      <a:pt x="3" y="616"/>
                    </a:lnTo>
                    <a:lnTo>
                      <a:pt x="0" y="609"/>
                    </a:lnTo>
                    <a:close/>
                  </a:path>
                </a:pathLst>
              </a:custGeom>
              <a:solidFill>
                <a:srgbClr val="68AED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6" name="Google Shape;1766;p32"/>
              <p:cNvSpPr/>
              <p:nvPr/>
            </p:nvSpPr>
            <p:spPr>
              <a:xfrm>
                <a:off x="3831" y="2636"/>
                <a:ext cx="5" cy="311"/>
              </a:xfrm>
              <a:custGeom>
                <a:avLst/>
                <a:gdLst/>
                <a:ahLst/>
                <a:cxnLst/>
                <a:rect l="l" t="t" r="r" b="b"/>
                <a:pathLst>
                  <a:path w="11" h="622" extrusionOk="0">
                    <a:moveTo>
                      <a:pt x="0" y="611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11" y="11"/>
                    </a:lnTo>
                    <a:lnTo>
                      <a:pt x="11" y="622"/>
                    </a:lnTo>
                    <a:lnTo>
                      <a:pt x="6" y="617"/>
                    </a:lnTo>
                    <a:lnTo>
                      <a:pt x="0" y="611"/>
                    </a:lnTo>
                    <a:close/>
                  </a:path>
                </a:pathLst>
              </a:custGeom>
              <a:solidFill>
                <a:srgbClr val="68ADD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7" name="Google Shape;1767;p32"/>
              <p:cNvSpPr/>
              <p:nvPr/>
            </p:nvSpPr>
            <p:spPr>
              <a:xfrm>
                <a:off x="3833" y="2639"/>
                <a:ext cx="5" cy="312"/>
              </a:xfrm>
              <a:custGeom>
                <a:avLst/>
                <a:gdLst/>
                <a:ahLst/>
                <a:cxnLst/>
                <a:rect l="l" t="t" r="r" b="b"/>
                <a:pathLst>
                  <a:path w="9" h="624" extrusionOk="0">
                    <a:moveTo>
                      <a:pt x="0" y="612"/>
                    </a:moveTo>
                    <a:lnTo>
                      <a:pt x="0" y="0"/>
                    </a:lnTo>
                    <a:lnTo>
                      <a:pt x="3" y="6"/>
                    </a:lnTo>
                    <a:lnTo>
                      <a:pt x="9" y="11"/>
                    </a:lnTo>
                    <a:lnTo>
                      <a:pt x="9" y="624"/>
                    </a:lnTo>
                    <a:lnTo>
                      <a:pt x="5" y="617"/>
                    </a:lnTo>
                    <a:lnTo>
                      <a:pt x="0" y="612"/>
                    </a:lnTo>
                    <a:close/>
                  </a:path>
                </a:pathLst>
              </a:custGeom>
              <a:solidFill>
                <a:srgbClr val="67ADD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8" name="Google Shape;1768;p32"/>
              <p:cNvSpPr/>
              <p:nvPr/>
            </p:nvSpPr>
            <p:spPr>
              <a:xfrm>
                <a:off x="3836" y="2641"/>
                <a:ext cx="5" cy="312"/>
              </a:xfrm>
              <a:custGeom>
                <a:avLst/>
                <a:gdLst/>
                <a:ahLst/>
                <a:cxnLst/>
                <a:rect l="l" t="t" r="r" b="b"/>
                <a:pathLst>
                  <a:path w="9" h="624" extrusionOk="0">
                    <a:moveTo>
                      <a:pt x="0" y="611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9"/>
                    </a:lnTo>
                    <a:lnTo>
                      <a:pt x="9" y="624"/>
                    </a:lnTo>
                    <a:lnTo>
                      <a:pt x="4" y="618"/>
                    </a:lnTo>
                    <a:lnTo>
                      <a:pt x="0" y="611"/>
                    </a:lnTo>
                    <a:close/>
                  </a:path>
                </a:pathLst>
              </a:custGeom>
              <a:solidFill>
                <a:srgbClr val="66ACD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9" name="Google Shape;1769;p32"/>
              <p:cNvSpPr/>
              <p:nvPr/>
            </p:nvSpPr>
            <p:spPr>
              <a:xfrm>
                <a:off x="3838" y="2644"/>
                <a:ext cx="4" cy="312"/>
              </a:xfrm>
              <a:custGeom>
                <a:avLst/>
                <a:gdLst/>
                <a:ahLst/>
                <a:cxnLst/>
                <a:rect l="l" t="t" r="r" b="b"/>
                <a:pathLst>
                  <a:path w="9" h="624" extrusionOk="0">
                    <a:moveTo>
                      <a:pt x="0" y="613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9" y="9"/>
                    </a:lnTo>
                    <a:lnTo>
                      <a:pt x="9" y="624"/>
                    </a:lnTo>
                    <a:lnTo>
                      <a:pt x="5" y="619"/>
                    </a:lnTo>
                    <a:lnTo>
                      <a:pt x="0" y="613"/>
                    </a:lnTo>
                    <a:close/>
                  </a:path>
                </a:pathLst>
              </a:custGeom>
              <a:solidFill>
                <a:srgbClr val="65ACD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0" name="Google Shape;1770;p32"/>
              <p:cNvSpPr/>
              <p:nvPr/>
            </p:nvSpPr>
            <p:spPr>
              <a:xfrm>
                <a:off x="3841" y="2646"/>
                <a:ext cx="4" cy="314"/>
              </a:xfrm>
              <a:custGeom>
                <a:avLst/>
                <a:gdLst/>
                <a:ahLst/>
                <a:cxnLst/>
                <a:rect l="l" t="t" r="r" b="b"/>
                <a:pathLst>
                  <a:path w="9" h="627" extrusionOk="0">
                    <a:moveTo>
                      <a:pt x="0" y="615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10"/>
                    </a:lnTo>
                    <a:lnTo>
                      <a:pt x="9" y="627"/>
                    </a:lnTo>
                    <a:lnTo>
                      <a:pt x="4" y="620"/>
                    </a:lnTo>
                    <a:lnTo>
                      <a:pt x="0" y="615"/>
                    </a:lnTo>
                    <a:close/>
                  </a:path>
                </a:pathLst>
              </a:custGeom>
              <a:solidFill>
                <a:srgbClr val="63ACD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1" name="Google Shape;1771;p32"/>
              <p:cNvSpPr/>
              <p:nvPr/>
            </p:nvSpPr>
            <p:spPr>
              <a:xfrm>
                <a:off x="3842" y="2649"/>
                <a:ext cx="6" cy="312"/>
              </a:xfrm>
              <a:custGeom>
                <a:avLst/>
                <a:gdLst/>
                <a:ahLst/>
                <a:cxnLst/>
                <a:rect l="l" t="t" r="r" b="b"/>
                <a:pathLst>
                  <a:path w="10" h="628" extrusionOk="0">
                    <a:moveTo>
                      <a:pt x="0" y="615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10" y="11"/>
                    </a:lnTo>
                    <a:lnTo>
                      <a:pt x="10" y="628"/>
                    </a:lnTo>
                    <a:lnTo>
                      <a:pt x="5" y="622"/>
                    </a:lnTo>
                    <a:lnTo>
                      <a:pt x="0" y="615"/>
                    </a:lnTo>
                    <a:close/>
                  </a:path>
                </a:pathLst>
              </a:custGeom>
              <a:solidFill>
                <a:srgbClr val="63ABD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2" name="Google Shape;1772;p32"/>
              <p:cNvSpPr/>
              <p:nvPr/>
            </p:nvSpPr>
            <p:spPr>
              <a:xfrm>
                <a:off x="3845" y="2651"/>
                <a:ext cx="4" cy="315"/>
              </a:xfrm>
              <a:custGeom>
                <a:avLst/>
                <a:gdLst/>
                <a:ahLst/>
                <a:cxnLst/>
                <a:rect l="l" t="t" r="r" b="b"/>
                <a:pathLst>
                  <a:path w="9" h="630" extrusionOk="0">
                    <a:moveTo>
                      <a:pt x="0" y="617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9"/>
                    </a:lnTo>
                    <a:lnTo>
                      <a:pt x="9" y="630"/>
                    </a:lnTo>
                    <a:lnTo>
                      <a:pt x="5" y="623"/>
                    </a:lnTo>
                    <a:lnTo>
                      <a:pt x="0" y="617"/>
                    </a:lnTo>
                    <a:close/>
                  </a:path>
                </a:pathLst>
              </a:custGeom>
              <a:solidFill>
                <a:srgbClr val="62ABD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3" name="Google Shape;1773;p32"/>
              <p:cNvSpPr/>
              <p:nvPr/>
            </p:nvSpPr>
            <p:spPr>
              <a:xfrm>
                <a:off x="3848" y="2654"/>
                <a:ext cx="4" cy="314"/>
              </a:xfrm>
              <a:custGeom>
                <a:avLst/>
                <a:gdLst/>
                <a:ahLst/>
                <a:cxnLst/>
                <a:rect l="l" t="t" r="r" b="b"/>
                <a:pathLst>
                  <a:path w="9" h="629" extrusionOk="0">
                    <a:moveTo>
                      <a:pt x="0" y="617"/>
                    </a:moveTo>
                    <a:lnTo>
                      <a:pt x="0" y="0"/>
                    </a:lnTo>
                    <a:lnTo>
                      <a:pt x="4" y="3"/>
                    </a:lnTo>
                    <a:lnTo>
                      <a:pt x="9" y="9"/>
                    </a:lnTo>
                    <a:lnTo>
                      <a:pt x="9" y="629"/>
                    </a:lnTo>
                    <a:lnTo>
                      <a:pt x="4" y="624"/>
                    </a:lnTo>
                    <a:lnTo>
                      <a:pt x="0" y="617"/>
                    </a:lnTo>
                    <a:close/>
                  </a:path>
                </a:pathLst>
              </a:custGeom>
              <a:solidFill>
                <a:srgbClr val="61ABD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4" name="Google Shape;1774;p32"/>
              <p:cNvSpPr/>
              <p:nvPr/>
            </p:nvSpPr>
            <p:spPr>
              <a:xfrm>
                <a:off x="3849" y="2656"/>
                <a:ext cx="6" cy="316"/>
              </a:xfrm>
              <a:custGeom>
                <a:avLst/>
                <a:gdLst/>
                <a:ahLst/>
                <a:cxnLst/>
                <a:rect l="l" t="t" r="r" b="b"/>
                <a:pathLst>
                  <a:path w="11" h="633" extrusionOk="0">
                    <a:moveTo>
                      <a:pt x="0" y="621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11" y="11"/>
                    </a:lnTo>
                    <a:lnTo>
                      <a:pt x="11" y="633"/>
                    </a:lnTo>
                    <a:lnTo>
                      <a:pt x="5" y="626"/>
                    </a:lnTo>
                    <a:lnTo>
                      <a:pt x="0" y="621"/>
                    </a:lnTo>
                    <a:close/>
                  </a:path>
                </a:pathLst>
              </a:custGeom>
              <a:solidFill>
                <a:srgbClr val="60AAD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5" name="Google Shape;1775;p32"/>
              <p:cNvSpPr/>
              <p:nvPr/>
            </p:nvSpPr>
            <p:spPr>
              <a:xfrm>
                <a:off x="3852" y="2658"/>
                <a:ext cx="5" cy="318"/>
              </a:xfrm>
              <a:custGeom>
                <a:avLst/>
                <a:gdLst/>
                <a:ahLst/>
                <a:cxnLst/>
                <a:rect l="l" t="t" r="r" b="b"/>
                <a:pathLst>
                  <a:path w="9" h="635" extrusionOk="0">
                    <a:moveTo>
                      <a:pt x="0" y="620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9"/>
                    </a:lnTo>
                    <a:lnTo>
                      <a:pt x="9" y="635"/>
                    </a:lnTo>
                    <a:lnTo>
                      <a:pt x="6" y="627"/>
                    </a:lnTo>
                    <a:lnTo>
                      <a:pt x="0" y="620"/>
                    </a:lnTo>
                    <a:close/>
                  </a:path>
                </a:pathLst>
              </a:custGeom>
              <a:solidFill>
                <a:srgbClr val="5FAAD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6" name="Google Shape;1776;p32"/>
              <p:cNvSpPr/>
              <p:nvPr/>
            </p:nvSpPr>
            <p:spPr>
              <a:xfrm>
                <a:off x="3855" y="2661"/>
                <a:ext cx="4" cy="318"/>
              </a:xfrm>
              <a:custGeom>
                <a:avLst/>
                <a:gdLst/>
                <a:ahLst/>
                <a:cxnLst/>
                <a:rect l="l" t="t" r="r" b="b"/>
                <a:pathLst>
                  <a:path w="9" h="635" extrusionOk="0">
                    <a:moveTo>
                      <a:pt x="0" y="622"/>
                    </a:moveTo>
                    <a:lnTo>
                      <a:pt x="0" y="0"/>
                    </a:lnTo>
                    <a:lnTo>
                      <a:pt x="3" y="4"/>
                    </a:lnTo>
                    <a:lnTo>
                      <a:pt x="9" y="9"/>
                    </a:lnTo>
                    <a:lnTo>
                      <a:pt x="9" y="635"/>
                    </a:lnTo>
                    <a:lnTo>
                      <a:pt x="3" y="630"/>
                    </a:lnTo>
                    <a:lnTo>
                      <a:pt x="0" y="622"/>
                    </a:lnTo>
                    <a:close/>
                  </a:path>
                </a:pathLst>
              </a:custGeom>
              <a:solidFill>
                <a:srgbClr val="5EA9D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7" name="Google Shape;1777;p32"/>
              <p:cNvSpPr/>
              <p:nvPr/>
            </p:nvSpPr>
            <p:spPr>
              <a:xfrm>
                <a:off x="3857" y="2663"/>
                <a:ext cx="5" cy="319"/>
              </a:xfrm>
              <a:custGeom>
                <a:avLst/>
                <a:gdLst/>
                <a:ahLst/>
                <a:cxnLst/>
                <a:rect l="l" t="t" r="r" b="b"/>
                <a:pathLst>
                  <a:path w="11" h="638" extrusionOk="0">
                    <a:moveTo>
                      <a:pt x="0" y="626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11" y="9"/>
                    </a:lnTo>
                    <a:lnTo>
                      <a:pt x="11" y="638"/>
                    </a:lnTo>
                    <a:lnTo>
                      <a:pt x="6" y="631"/>
                    </a:lnTo>
                    <a:lnTo>
                      <a:pt x="0" y="626"/>
                    </a:lnTo>
                    <a:close/>
                  </a:path>
                </a:pathLst>
              </a:custGeom>
              <a:solidFill>
                <a:srgbClr val="5DA9D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8" name="Google Shape;1778;p32"/>
              <p:cNvSpPr/>
              <p:nvPr/>
            </p:nvSpPr>
            <p:spPr>
              <a:xfrm>
                <a:off x="3859" y="2666"/>
                <a:ext cx="5" cy="320"/>
              </a:xfrm>
              <a:custGeom>
                <a:avLst/>
                <a:gdLst/>
                <a:ahLst/>
                <a:cxnLst/>
                <a:rect l="l" t="t" r="r" b="b"/>
                <a:pathLst>
                  <a:path w="9" h="639" extrusionOk="0">
                    <a:moveTo>
                      <a:pt x="0" y="626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9" y="9"/>
                    </a:lnTo>
                    <a:lnTo>
                      <a:pt x="9" y="639"/>
                    </a:lnTo>
                    <a:lnTo>
                      <a:pt x="5" y="633"/>
                    </a:lnTo>
                    <a:lnTo>
                      <a:pt x="0" y="626"/>
                    </a:lnTo>
                    <a:close/>
                  </a:path>
                </a:pathLst>
              </a:custGeom>
              <a:solidFill>
                <a:srgbClr val="5CA8D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9" name="Google Shape;1779;p32"/>
              <p:cNvSpPr/>
              <p:nvPr/>
            </p:nvSpPr>
            <p:spPr>
              <a:xfrm>
                <a:off x="3862" y="2667"/>
                <a:ext cx="5" cy="321"/>
              </a:xfrm>
              <a:custGeom>
                <a:avLst/>
                <a:gdLst/>
                <a:ahLst/>
                <a:cxnLst/>
                <a:rect l="l" t="t" r="r" b="b"/>
                <a:pathLst>
                  <a:path w="9" h="642" extrusionOk="0">
                    <a:moveTo>
                      <a:pt x="0" y="629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11"/>
                    </a:lnTo>
                    <a:lnTo>
                      <a:pt x="9" y="642"/>
                    </a:lnTo>
                    <a:lnTo>
                      <a:pt x="4" y="635"/>
                    </a:lnTo>
                    <a:lnTo>
                      <a:pt x="0" y="629"/>
                    </a:lnTo>
                    <a:close/>
                  </a:path>
                </a:pathLst>
              </a:custGeom>
              <a:solidFill>
                <a:srgbClr val="5AA8D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0" name="Google Shape;1780;p32"/>
              <p:cNvSpPr/>
              <p:nvPr/>
            </p:nvSpPr>
            <p:spPr>
              <a:xfrm>
                <a:off x="3864" y="2670"/>
                <a:ext cx="5" cy="322"/>
              </a:xfrm>
              <a:custGeom>
                <a:avLst/>
                <a:gdLst/>
                <a:ahLst/>
                <a:cxnLst/>
                <a:rect l="l" t="t" r="r" b="b"/>
                <a:pathLst>
                  <a:path w="10" h="644" extrusionOk="0">
                    <a:moveTo>
                      <a:pt x="0" y="630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10" y="9"/>
                    </a:lnTo>
                    <a:lnTo>
                      <a:pt x="10" y="644"/>
                    </a:lnTo>
                    <a:lnTo>
                      <a:pt x="5" y="637"/>
                    </a:lnTo>
                    <a:lnTo>
                      <a:pt x="0" y="630"/>
                    </a:lnTo>
                    <a:close/>
                  </a:path>
                </a:pathLst>
              </a:custGeom>
              <a:solidFill>
                <a:srgbClr val="5AA8D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1" name="Google Shape;1781;p32"/>
              <p:cNvSpPr/>
              <p:nvPr/>
            </p:nvSpPr>
            <p:spPr>
              <a:xfrm>
                <a:off x="3867" y="2673"/>
                <a:ext cx="4" cy="322"/>
              </a:xfrm>
              <a:custGeom>
                <a:avLst/>
                <a:gdLst/>
                <a:ahLst/>
                <a:cxnLst/>
                <a:rect l="l" t="t" r="r" b="b"/>
                <a:pathLst>
                  <a:path w="9" h="643" extrusionOk="0">
                    <a:moveTo>
                      <a:pt x="0" y="631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9" y="8"/>
                    </a:lnTo>
                    <a:lnTo>
                      <a:pt x="9" y="643"/>
                    </a:lnTo>
                    <a:lnTo>
                      <a:pt x="5" y="638"/>
                    </a:lnTo>
                    <a:lnTo>
                      <a:pt x="0" y="631"/>
                    </a:lnTo>
                    <a:close/>
                  </a:path>
                </a:pathLst>
              </a:custGeom>
              <a:solidFill>
                <a:srgbClr val="59A6D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2" name="Google Shape;1782;p32"/>
              <p:cNvSpPr/>
              <p:nvPr/>
            </p:nvSpPr>
            <p:spPr>
              <a:xfrm>
                <a:off x="3869" y="2675"/>
                <a:ext cx="5" cy="323"/>
              </a:xfrm>
              <a:custGeom>
                <a:avLst/>
                <a:gdLst/>
                <a:ahLst/>
                <a:cxnLst/>
                <a:rect l="l" t="t" r="r" b="b"/>
                <a:pathLst>
                  <a:path w="9" h="647" extrusionOk="0">
                    <a:moveTo>
                      <a:pt x="0" y="635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9"/>
                    </a:lnTo>
                    <a:lnTo>
                      <a:pt x="9" y="647"/>
                    </a:lnTo>
                    <a:lnTo>
                      <a:pt x="4" y="640"/>
                    </a:lnTo>
                    <a:lnTo>
                      <a:pt x="0" y="635"/>
                    </a:lnTo>
                    <a:close/>
                  </a:path>
                </a:pathLst>
              </a:custGeom>
              <a:solidFill>
                <a:srgbClr val="58A6D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3" name="Google Shape;1783;p32"/>
              <p:cNvSpPr/>
              <p:nvPr/>
            </p:nvSpPr>
            <p:spPr>
              <a:xfrm>
                <a:off x="3871" y="2677"/>
                <a:ext cx="5" cy="325"/>
              </a:xfrm>
              <a:custGeom>
                <a:avLst/>
                <a:gdLst/>
                <a:ahLst/>
                <a:cxnLst/>
                <a:rect l="l" t="t" r="r" b="b"/>
                <a:pathLst>
                  <a:path w="11" h="650" extrusionOk="0">
                    <a:moveTo>
                      <a:pt x="0" y="635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1" y="9"/>
                    </a:lnTo>
                    <a:lnTo>
                      <a:pt x="11" y="650"/>
                    </a:lnTo>
                    <a:lnTo>
                      <a:pt x="5" y="642"/>
                    </a:lnTo>
                    <a:lnTo>
                      <a:pt x="0" y="635"/>
                    </a:lnTo>
                    <a:close/>
                  </a:path>
                </a:pathLst>
              </a:custGeom>
              <a:solidFill>
                <a:srgbClr val="56A6D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4" name="Google Shape;1784;p32"/>
              <p:cNvSpPr/>
              <p:nvPr/>
            </p:nvSpPr>
            <p:spPr>
              <a:xfrm>
                <a:off x="3874" y="2679"/>
                <a:ext cx="4" cy="327"/>
              </a:xfrm>
              <a:custGeom>
                <a:avLst/>
                <a:gdLst/>
                <a:ahLst/>
                <a:cxnLst/>
                <a:rect l="l" t="t" r="r" b="b"/>
                <a:pathLst>
                  <a:path w="9" h="653" extrusionOk="0">
                    <a:moveTo>
                      <a:pt x="0" y="638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11"/>
                    </a:lnTo>
                    <a:lnTo>
                      <a:pt x="9" y="653"/>
                    </a:lnTo>
                    <a:lnTo>
                      <a:pt x="6" y="646"/>
                    </a:lnTo>
                    <a:lnTo>
                      <a:pt x="0" y="638"/>
                    </a:lnTo>
                    <a:close/>
                  </a:path>
                </a:pathLst>
              </a:custGeom>
              <a:solidFill>
                <a:srgbClr val="55A5D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5" name="Google Shape;1785;p32"/>
              <p:cNvSpPr/>
              <p:nvPr/>
            </p:nvSpPr>
            <p:spPr>
              <a:xfrm>
                <a:off x="3876" y="2682"/>
                <a:ext cx="5" cy="327"/>
              </a:xfrm>
              <a:custGeom>
                <a:avLst/>
                <a:gdLst/>
                <a:ahLst/>
                <a:cxnLst/>
                <a:rect l="l" t="t" r="r" b="b"/>
                <a:pathLst>
                  <a:path w="9" h="653" extrusionOk="0">
                    <a:moveTo>
                      <a:pt x="0" y="641"/>
                    </a:moveTo>
                    <a:lnTo>
                      <a:pt x="0" y="0"/>
                    </a:lnTo>
                    <a:lnTo>
                      <a:pt x="3" y="6"/>
                    </a:lnTo>
                    <a:lnTo>
                      <a:pt x="9" y="9"/>
                    </a:lnTo>
                    <a:lnTo>
                      <a:pt x="9" y="653"/>
                    </a:lnTo>
                    <a:lnTo>
                      <a:pt x="3" y="648"/>
                    </a:lnTo>
                    <a:lnTo>
                      <a:pt x="0" y="641"/>
                    </a:lnTo>
                    <a:close/>
                  </a:path>
                </a:pathLst>
              </a:custGeom>
              <a:solidFill>
                <a:srgbClr val="54A5D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6" name="Google Shape;1786;p32"/>
              <p:cNvSpPr/>
              <p:nvPr/>
            </p:nvSpPr>
            <p:spPr>
              <a:xfrm>
                <a:off x="3878" y="2684"/>
                <a:ext cx="6" cy="329"/>
              </a:xfrm>
              <a:custGeom>
                <a:avLst/>
                <a:gdLst/>
                <a:ahLst/>
                <a:cxnLst/>
                <a:rect l="l" t="t" r="r" b="b"/>
                <a:pathLst>
                  <a:path w="11" h="654" extrusionOk="0">
                    <a:moveTo>
                      <a:pt x="0" y="642"/>
                    </a:moveTo>
                    <a:lnTo>
                      <a:pt x="0" y="0"/>
                    </a:lnTo>
                    <a:lnTo>
                      <a:pt x="6" y="3"/>
                    </a:lnTo>
                    <a:lnTo>
                      <a:pt x="11" y="9"/>
                    </a:lnTo>
                    <a:lnTo>
                      <a:pt x="11" y="654"/>
                    </a:lnTo>
                    <a:lnTo>
                      <a:pt x="6" y="647"/>
                    </a:lnTo>
                    <a:lnTo>
                      <a:pt x="0" y="642"/>
                    </a:lnTo>
                    <a:close/>
                  </a:path>
                </a:pathLst>
              </a:custGeom>
              <a:solidFill>
                <a:srgbClr val="53A4D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7" name="Google Shape;1787;p32"/>
              <p:cNvSpPr/>
              <p:nvPr/>
            </p:nvSpPr>
            <p:spPr>
              <a:xfrm>
                <a:off x="3881" y="2686"/>
                <a:ext cx="4" cy="329"/>
              </a:xfrm>
              <a:custGeom>
                <a:avLst/>
                <a:gdLst/>
                <a:ahLst/>
                <a:cxnLst/>
                <a:rect l="l" t="t" r="r" b="b"/>
                <a:pathLst>
                  <a:path w="9" h="658" extrusionOk="0">
                    <a:moveTo>
                      <a:pt x="0" y="644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11"/>
                    </a:lnTo>
                    <a:lnTo>
                      <a:pt x="9" y="658"/>
                    </a:lnTo>
                    <a:lnTo>
                      <a:pt x="5" y="651"/>
                    </a:lnTo>
                    <a:lnTo>
                      <a:pt x="0" y="644"/>
                    </a:lnTo>
                    <a:close/>
                  </a:path>
                </a:pathLst>
              </a:custGeom>
              <a:solidFill>
                <a:srgbClr val="52A3D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8" name="Google Shape;1788;p32"/>
              <p:cNvSpPr/>
              <p:nvPr/>
            </p:nvSpPr>
            <p:spPr>
              <a:xfrm>
                <a:off x="3884" y="2689"/>
                <a:ext cx="4" cy="330"/>
              </a:xfrm>
              <a:custGeom>
                <a:avLst/>
                <a:gdLst/>
                <a:ahLst/>
                <a:cxnLst/>
                <a:rect l="l" t="t" r="r" b="b"/>
                <a:pathLst>
                  <a:path w="9" h="660" extrusionOk="0">
                    <a:moveTo>
                      <a:pt x="0" y="645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9"/>
                    </a:lnTo>
                    <a:lnTo>
                      <a:pt x="9" y="660"/>
                    </a:lnTo>
                    <a:lnTo>
                      <a:pt x="4" y="652"/>
                    </a:lnTo>
                    <a:lnTo>
                      <a:pt x="0" y="645"/>
                    </a:lnTo>
                    <a:close/>
                  </a:path>
                </a:pathLst>
              </a:custGeom>
              <a:solidFill>
                <a:srgbClr val="51A3D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9" name="Google Shape;1789;p32"/>
              <p:cNvSpPr/>
              <p:nvPr/>
            </p:nvSpPr>
            <p:spPr>
              <a:xfrm>
                <a:off x="3885" y="2692"/>
                <a:ext cx="6" cy="329"/>
              </a:xfrm>
              <a:custGeom>
                <a:avLst/>
                <a:gdLst/>
                <a:ahLst/>
                <a:cxnLst/>
                <a:rect l="l" t="t" r="r" b="b"/>
                <a:pathLst>
                  <a:path w="10" h="662" extrusionOk="0">
                    <a:moveTo>
                      <a:pt x="0" y="647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0" y="9"/>
                    </a:lnTo>
                    <a:lnTo>
                      <a:pt x="10" y="662"/>
                    </a:lnTo>
                    <a:lnTo>
                      <a:pt x="5" y="655"/>
                    </a:lnTo>
                    <a:lnTo>
                      <a:pt x="0" y="647"/>
                    </a:lnTo>
                    <a:close/>
                  </a:path>
                </a:pathLst>
              </a:custGeom>
              <a:solidFill>
                <a:srgbClr val="50A3D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0" name="Google Shape;1790;p32"/>
              <p:cNvSpPr/>
              <p:nvPr/>
            </p:nvSpPr>
            <p:spPr>
              <a:xfrm>
                <a:off x="3888" y="2693"/>
                <a:ext cx="5" cy="332"/>
              </a:xfrm>
              <a:custGeom>
                <a:avLst/>
                <a:gdLst/>
                <a:ahLst/>
                <a:cxnLst/>
                <a:rect l="l" t="t" r="r" b="b"/>
                <a:pathLst>
                  <a:path w="9" h="665" extrusionOk="0">
                    <a:moveTo>
                      <a:pt x="0" y="651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9" y="11"/>
                    </a:lnTo>
                    <a:lnTo>
                      <a:pt x="9" y="665"/>
                    </a:lnTo>
                    <a:lnTo>
                      <a:pt x="5" y="658"/>
                    </a:lnTo>
                    <a:lnTo>
                      <a:pt x="0" y="651"/>
                    </a:lnTo>
                    <a:close/>
                  </a:path>
                </a:pathLst>
              </a:custGeom>
              <a:solidFill>
                <a:srgbClr val="4FA3D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1" name="Google Shape;1791;p32"/>
              <p:cNvSpPr/>
              <p:nvPr/>
            </p:nvSpPr>
            <p:spPr>
              <a:xfrm>
                <a:off x="3891" y="2696"/>
                <a:ext cx="4" cy="334"/>
              </a:xfrm>
              <a:custGeom>
                <a:avLst/>
                <a:gdLst/>
                <a:ahLst/>
                <a:cxnLst/>
                <a:rect l="l" t="t" r="r" b="b"/>
                <a:pathLst>
                  <a:path w="9" h="667" extrusionOk="0">
                    <a:moveTo>
                      <a:pt x="0" y="653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11"/>
                    </a:lnTo>
                    <a:lnTo>
                      <a:pt x="9" y="667"/>
                    </a:lnTo>
                    <a:lnTo>
                      <a:pt x="6" y="660"/>
                    </a:lnTo>
                    <a:lnTo>
                      <a:pt x="0" y="653"/>
                    </a:lnTo>
                    <a:close/>
                  </a:path>
                </a:pathLst>
              </a:custGeom>
              <a:solidFill>
                <a:srgbClr val="4FA2D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2" name="Google Shape;1792;p32"/>
              <p:cNvSpPr/>
              <p:nvPr/>
            </p:nvSpPr>
            <p:spPr>
              <a:xfrm>
                <a:off x="3893" y="2699"/>
                <a:ext cx="5" cy="334"/>
              </a:xfrm>
              <a:custGeom>
                <a:avLst/>
                <a:gdLst/>
                <a:ahLst/>
                <a:cxnLst/>
                <a:rect l="l" t="t" r="r" b="b"/>
                <a:pathLst>
                  <a:path w="11" h="668" extrusionOk="0">
                    <a:moveTo>
                      <a:pt x="0" y="654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11" y="10"/>
                    </a:lnTo>
                    <a:lnTo>
                      <a:pt x="11" y="668"/>
                    </a:lnTo>
                    <a:lnTo>
                      <a:pt x="9" y="667"/>
                    </a:lnTo>
                    <a:lnTo>
                      <a:pt x="7" y="663"/>
                    </a:lnTo>
                    <a:lnTo>
                      <a:pt x="4" y="659"/>
                    </a:lnTo>
                    <a:lnTo>
                      <a:pt x="0" y="654"/>
                    </a:lnTo>
                    <a:close/>
                  </a:path>
                </a:pathLst>
              </a:custGeom>
              <a:solidFill>
                <a:srgbClr val="4EA2D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3" name="Google Shape;1793;p32"/>
              <p:cNvSpPr/>
              <p:nvPr/>
            </p:nvSpPr>
            <p:spPr>
              <a:xfrm>
                <a:off x="3895" y="2701"/>
                <a:ext cx="5" cy="336"/>
              </a:xfrm>
              <a:custGeom>
                <a:avLst/>
                <a:gdLst/>
                <a:ahLst/>
                <a:cxnLst/>
                <a:rect l="l" t="t" r="r" b="b"/>
                <a:pathLst>
                  <a:path w="9" h="671" extrusionOk="0">
                    <a:moveTo>
                      <a:pt x="0" y="656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11"/>
                    </a:lnTo>
                    <a:lnTo>
                      <a:pt x="9" y="671"/>
                    </a:lnTo>
                    <a:lnTo>
                      <a:pt x="6" y="665"/>
                    </a:lnTo>
                    <a:lnTo>
                      <a:pt x="2" y="658"/>
                    </a:lnTo>
                    <a:lnTo>
                      <a:pt x="0" y="658"/>
                    </a:lnTo>
                    <a:lnTo>
                      <a:pt x="0" y="656"/>
                    </a:lnTo>
                    <a:close/>
                  </a:path>
                </a:pathLst>
              </a:custGeom>
              <a:solidFill>
                <a:srgbClr val="4DA1D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4" name="Google Shape;1794;p32"/>
              <p:cNvSpPr/>
              <p:nvPr/>
            </p:nvSpPr>
            <p:spPr>
              <a:xfrm>
                <a:off x="3898" y="2704"/>
                <a:ext cx="4" cy="337"/>
              </a:xfrm>
              <a:custGeom>
                <a:avLst/>
                <a:gdLst/>
                <a:ahLst/>
                <a:cxnLst/>
                <a:rect l="l" t="t" r="r" b="b"/>
                <a:pathLst>
                  <a:path w="9" h="673" extrusionOk="0">
                    <a:moveTo>
                      <a:pt x="0" y="658"/>
                    </a:moveTo>
                    <a:lnTo>
                      <a:pt x="0" y="0"/>
                    </a:lnTo>
                    <a:lnTo>
                      <a:pt x="3" y="4"/>
                    </a:lnTo>
                    <a:lnTo>
                      <a:pt x="5" y="7"/>
                    </a:lnTo>
                    <a:lnTo>
                      <a:pt x="7" y="9"/>
                    </a:lnTo>
                    <a:lnTo>
                      <a:pt x="9" y="9"/>
                    </a:lnTo>
                    <a:lnTo>
                      <a:pt x="9" y="673"/>
                    </a:lnTo>
                    <a:lnTo>
                      <a:pt x="3" y="666"/>
                    </a:lnTo>
                    <a:lnTo>
                      <a:pt x="0" y="658"/>
                    </a:lnTo>
                    <a:close/>
                  </a:path>
                </a:pathLst>
              </a:custGeom>
              <a:solidFill>
                <a:srgbClr val="4CA1D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5" name="Google Shape;1795;p32"/>
              <p:cNvSpPr/>
              <p:nvPr/>
            </p:nvSpPr>
            <p:spPr>
              <a:xfrm>
                <a:off x="3900" y="2707"/>
                <a:ext cx="5" cy="337"/>
              </a:xfrm>
              <a:custGeom>
                <a:avLst/>
                <a:gdLst/>
                <a:ahLst/>
                <a:cxnLst/>
                <a:rect l="l" t="t" r="r" b="b"/>
                <a:pathLst>
                  <a:path w="11" h="674" extrusionOk="0">
                    <a:moveTo>
                      <a:pt x="0" y="66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6" y="5"/>
                    </a:lnTo>
                    <a:lnTo>
                      <a:pt x="11" y="9"/>
                    </a:lnTo>
                    <a:lnTo>
                      <a:pt x="11" y="674"/>
                    </a:lnTo>
                    <a:lnTo>
                      <a:pt x="6" y="667"/>
                    </a:lnTo>
                    <a:lnTo>
                      <a:pt x="0" y="660"/>
                    </a:lnTo>
                    <a:close/>
                  </a:path>
                </a:pathLst>
              </a:custGeom>
              <a:solidFill>
                <a:srgbClr val="4BA1D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6" name="Google Shape;1796;p32"/>
              <p:cNvSpPr/>
              <p:nvPr/>
            </p:nvSpPr>
            <p:spPr>
              <a:xfrm>
                <a:off x="3902" y="2709"/>
                <a:ext cx="5" cy="338"/>
              </a:xfrm>
              <a:custGeom>
                <a:avLst/>
                <a:gdLst/>
                <a:ahLst/>
                <a:cxnLst/>
                <a:rect l="l" t="t" r="r" b="b"/>
                <a:pathLst>
                  <a:path w="9" h="680" extrusionOk="0">
                    <a:moveTo>
                      <a:pt x="0" y="664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11"/>
                    </a:lnTo>
                    <a:lnTo>
                      <a:pt x="9" y="680"/>
                    </a:lnTo>
                    <a:lnTo>
                      <a:pt x="5" y="671"/>
                    </a:lnTo>
                    <a:lnTo>
                      <a:pt x="0" y="664"/>
                    </a:lnTo>
                    <a:close/>
                  </a:path>
                </a:pathLst>
              </a:custGeom>
              <a:solidFill>
                <a:srgbClr val="4AA0D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7" name="Google Shape;1797;p32"/>
              <p:cNvSpPr/>
              <p:nvPr/>
            </p:nvSpPr>
            <p:spPr>
              <a:xfrm>
                <a:off x="3905" y="2711"/>
                <a:ext cx="5" cy="341"/>
              </a:xfrm>
              <a:custGeom>
                <a:avLst/>
                <a:gdLst/>
                <a:ahLst/>
                <a:cxnLst/>
                <a:rect l="l" t="t" r="r" b="b"/>
                <a:pathLst>
                  <a:path w="9" h="681" extrusionOk="0">
                    <a:moveTo>
                      <a:pt x="0" y="665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10"/>
                    </a:lnTo>
                    <a:lnTo>
                      <a:pt x="9" y="681"/>
                    </a:lnTo>
                    <a:lnTo>
                      <a:pt x="4" y="674"/>
                    </a:lnTo>
                    <a:lnTo>
                      <a:pt x="0" y="665"/>
                    </a:lnTo>
                    <a:close/>
                  </a:path>
                </a:pathLst>
              </a:custGeom>
              <a:solidFill>
                <a:srgbClr val="49A0D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8" name="Google Shape;1798;p32"/>
              <p:cNvSpPr/>
              <p:nvPr/>
            </p:nvSpPr>
            <p:spPr>
              <a:xfrm>
                <a:off x="3907" y="2714"/>
                <a:ext cx="5" cy="341"/>
              </a:xfrm>
              <a:custGeom>
                <a:avLst/>
                <a:gdLst/>
                <a:ahLst/>
                <a:cxnLst/>
                <a:rect l="l" t="t" r="r" b="b"/>
                <a:pathLst>
                  <a:path w="10" h="683" extrusionOk="0">
                    <a:moveTo>
                      <a:pt x="0" y="669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10" y="11"/>
                    </a:lnTo>
                    <a:lnTo>
                      <a:pt x="10" y="683"/>
                    </a:lnTo>
                    <a:lnTo>
                      <a:pt x="5" y="676"/>
                    </a:lnTo>
                    <a:lnTo>
                      <a:pt x="0" y="669"/>
                    </a:lnTo>
                    <a:close/>
                  </a:path>
                </a:pathLst>
              </a:custGeom>
              <a:solidFill>
                <a:srgbClr val="489FD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9" name="Google Shape;1799;p32"/>
              <p:cNvSpPr/>
              <p:nvPr/>
            </p:nvSpPr>
            <p:spPr>
              <a:xfrm>
                <a:off x="3910" y="2717"/>
                <a:ext cx="4" cy="343"/>
              </a:xfrm>
              <a:custGeom>
                <a:avLst/>
                <a:gdLst/>
                <a:ahLst/>
                <a:cxnLst/>
                <a:rect l="l" t="t" r="r" b="b"/>
                <a:pathLst>
                  <a:path w="9" h="685" extrusionOk="0">
                    <a:moveTo>
                      <a:pt x="0" y="671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11"/>
                    </a:lnTo>
                    <a:lnTo>
                      <a:pt x="9" y="685"/>
                    </a:lnTo>
                    <a:lnTo>
                      <a:pt x="5" y="678"/>
                    </a:lnTo>
                    <a:lnTo>
                      <a:pt x="0" y="671"/>
                    </a:lnTo>
                    <a:close/>
                  </a:path>
                </a:pathLst>
              </a:custGeom>
              <a:solidFill>
                <a:srgbClr val="479FD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0" name="Google Shape;1800;p32"/>
              <p:cNvSpPr/>
              <p:nvPr/>
            </p:nvSpPr>
            <p:spPr>
              <a:xfrm>
                <a:off x="3912" y="2719"/>
                <a:ext cx="5" cy="343"/>
              </a:xfrm>
              <a:custGeom>
                <a:avLst/>
                <a:gdLst/>
                <a:ahLst/>
                <a:cxnLst/>
                <a:rect l="l" t="t" r="r" b="b"/>
                <a:pathLst>
                  <a:path w="9" h="685" extrusionOk="0">
                    <a:moveTo>
                      <a:pt x="0" y="672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11"/>
                    </a:lnTo>
                    <a:lnTo>
                      <a:pt x="9" y="685"/>
                    </a:lnTo>
                    <a:lnTo>
                      <a:pt x="4" y="679"/>
                    </a:lnTo>
                    <a:lnTo>
                      <a:pt x="0" y="672"/>
                    </a:lnTo>
                    <a:close/>
                  </a:path>
                </a:pathLst>
              </a:custGeom>
              <a:solidFill>
                <a:srgbClr val="469FD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1" name="Google Shape;1801;p32"/>
              <p:cNvSpPr/>
              <p:nvPr/>
            </p:nvSpPr>
            <p:spPr>
              <a:xfrm>
                <a:off x="3914" y="2722"/>
                <a:ext cx="5" cy="343"/>
              </a:xfrm>
              <a:custGeom>
                <a:avLst/>
                <a:gdLst/>
                <a:ahLst/>
                <a:cxnLst/>
                <a:rect l="l" t="t" r="r" b="b"/>
                <a:pathLst>
                  <a:path w="11" h="687" extrusionOk="0">
                    <a:moveTo>
                      <a:pt x="0" y="674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11" y="11"/>
                    </a:lnTo>
                    <a:lnTo>
                      <a:pt x="11" y="687"/>
                    </a:lnTo>
                    <a:lnTo>
                      <a:pt x="5" y="680"/>
                    </a:lnTo>
                    <a:lnTo>
                      <a:pt x="0" y="674"/>
                    </a:lnTo>
                    <a:close/>
                  </a:path>
                </a:pathLst>
              </a:custGeom>
              <a:solidFill>
                <a:srgbClr val="459ED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2" name="Google Shape;1802;p32"/>
              <p:cNvSpPr/>
              <p:nvPr/>
            </p:nvSpPr>
            <p:spPr>
              <a:xfrm>
                <a:off x="3917" y="2725"/>
                <a:ext cx="4" cy="344"/>
              </a:xfrm>
              <a:custGeom>
                <a:avLst/>
                <a:gdLst/>
                <a:ahLst/>
                <a:cxnLst/>
                <a:rect l="l" t="t" r="r" b="b"/>
                <a:pathLst>
                  <a:path w="9" h="688" extrusionOk="0">
                    <a:moveTo>
                      <a:pt x="0" y="674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10"/>
                    </a:lnTo>
                    <a:lnTo>
                      <a:pt x="9" y="688"/>
                    </a:lnTo>
                    <a:lnTo>
                      <a:pt x="6" y="681"/>
                    </a:lnTo>
                    <a:lnTo>
                      <a:pt x="0" y="674"/>
                    </a:lnTo>
                    <a:close/>
                  </a:path>
                </a:pathLst>
              </a:custGeom>
              <a:solidFill>
                <a:srgbClr val="449ED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3" name="Google Shape;1803;p32"/>
              <p:cNvSpPr/>
              <p:nvPr/>
            </p:nvSpPr>
            <p:spPr>
              <a:xfrm>
                <a:off x="3919" y="2727"/>
                <a:ext cx="5" cy="346"/>
              </a:xfrm>
              <a:custGeom>
                <a:avLst/>
                <a:gdLst/>
                <a:ahLst/>
                <a:cxnLst/>
                <a:rect l="l" t="t" r="r" b="b"/>
                <a:pathLst>
                  <a:path w="9" h="688" extrusionOk="0">
                    <a:moveTo>
                      <a:pt x="0" y="676"/>
                    </a:moveTo>
                    <a:lnTo>
                      <a:pt x="0" y="0"/>
                    </a:lnTo>
                    <a:lnTo>
                      <a:pt x="3" y="5"/>
                    </a:lnTo>
                    <a:lnTo>
                      <a:pt x="9" y="11"/>
                    </a:lnTo>
                    <a:lnTo>
                      <a:pt x="9" y="688"/>
                    </a:lnTo>
                    <a:lnTo>
                      <a:pt x="3" y="683"/>
                    </a:lnTo>
                    <a:lnTo>
                      <a:pt x="0" y="676"/>
                    </a:lnTo>
                    <a:close/>
                  </a:path>
                </a:pathLst>
              </a:custGeom>
              <a:solidFill>
                <a:srgbClr val="439DD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4" name="Google Shape;1804;p32"/>
              <p:cNvSpPr/>
              <p:nvPr/>
            </p:nvSpPr>
            <p:spPr>
              <a:xfrm>
                <a:off x="3921" y="2730"/>
                <a:ext cx="6" cy="345"/>
              </a:xfrm>
              <a:custGeom>
                <a:avLst/>
                <a:gdLst/>
                <a:ahLst/>
                <a:cxnLst/>
                <a:rect l="l" t="t" r="r" b="b"/>
                <a:pathLst>
                  <a:path w="11" h="689" extrusionOk="0">
                    <a:moveTo>
                      <a:pt x="0" y="678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11" y="11"/>
                    </a:lnTo>
                    <a:lnTo>
                      <a:pt x="11" y="689"/>
                    </a:lnTo>
                    <a:lnTo>
                      <a:pt x="6" y="683"/>
                    </a:lnTo>
                    <a:lnTo>
                      <a:pt x="0" y="678"/>
                    </a:lnTo>
                    <a:close/>
                  </a:path>
                </a:pathLst>
              </a:custGeom>
              <a:solidFill>
                <a:srgbClr val="429DD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5" name="Google Shape;1805;p32"/>
              <p:cNvSpPr/>
              <p:nvPr/>
            </p:nvSpPr>
            <p:spPr>
              <a:xfrm>
                <a:off x="3924" y="2733"/>
                <a:ext cx="4" cy="343"/>
              </a:xfrm>
              <a:custGeom>
                <a:avLst/>
                <a:gdLst/>
                <a:ahLst/>
                <a:cxnLst/>
                <a:rect l="l" t="t" r="r" b="b"/>
                <a:pathLst>
                  <a:path w="9" h="686" extrusionOk="0">
                    <a:moveTo>
                      <a:pt x="0" y="677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9" y="10"/>
                    </a:lnTo>
                    <a:lnTo>
                      <a:pt x="9" y="686"/>
                    </a:lnTo>
                    <a:lnTo>
                      <a:pt x="5" y="683"/>
                    </a:lnTo>
                    <a:lnTo>
                      <a:pt x="0" y="677"/>
                    </a:lnTo>
                    <a:close/>
                  </a:path>
                </a:pathLst>
              </a:custGeom>
              <a:solidFill>
                <a:srgbClr val="409DD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6" name="Google Shape;1806;p32"/>
              <p:cNvSpPr/>
              <p:nvPr/>
            </p:nvSpPr>
            <p:spPr>
              <a:xfrm>
                <a:off x="3927" y="2736"/>
                <a:ext cx="4" cy="343"/>
              </a:xfrm>
              <a:custGeom>
                <a:avLst/>
                <a:gdLst/>
                <a:ahLst/>
                <a:cxnLst/>
                <a:rect l="l" t="t" r="r" b="b"/>
                <a:pathLst>
                  <a:path w="9" h="685" extrusionOk="0">
                    <a:moveTo>
                      <a:pt x="0" y="678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11"/>
                    </a:lnTo>
                    <a:lnTo>
                      <a:pt x="9" y="685"/>
                    </a:lnTo>
                    <a:lnTo>
                      <a:pt x="4" y="681"/>
                    </a:lnTo>
                    <a:lnTo>
                      <a:pt x="0" y="678"/>
                    </a:lnTo>
                    <a:close/>
                  </a:path>
                </a:pathLst>
              </a:custGeom>
              <a:solidFill>
                <a:srgbClr val="409C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7" name="Google Shape;1807;p32"/>
              <p:cNvSpPr/>
              <p:nvPr/>
            </p:nvSpPr>
            <p:spPr>
              <a:xfrm>
                <a:off x="3928" y="2738"/>
                <a:ext cx="6" cy="342"/>
              </a:xfrm>
              <a:custGeom>
                <a:avLst/>
                <a:gdLst/>
                <a:ahLst/>
                <a:cxnLst/>
                <a:rect l="l" t="t" r="r" b="b"/>
                <a:pathLst>
                  <a:path w="10" h="684" extrusionOk="0">
                    <a:moveTo>
                      <a:pt x="0" y="676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10" y="11"/>
                    </a:lnTo>
                    <a:lnTo>
                      <a:pt x="10" y="684"/>
                    </a:lnTo>
                    <a:lnTo>
                      <a:pt x="5" y="680"/>
                    </a:lnTo>
                    <a:lnTo>
                      <a:pt x="0" y="676"/>
                    </a:lnTo>
                    <a:close/>
                  </a:path>
                </a:pathLst>
              </a:custGeom>
              <a:solidFill>
                <a:srgbClr val="3F9C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8" name="Google Shape;1808;p32"/>
              <p:cNvSpPr/>
              <p:nvPr/>
            </p:nvSpPr>
            <p:spPr>
              <a:xfrm>
                <a:off x="3931" y="2741"/>
                <a:ext cx="5" cy="339"/>
              </a:xfrm>
              <a:custGeom>
                <a:avLst/>
                <a:gdLst/>
                <a:ahLst/>
                <a:cxnLst/>
                <a:rect l="l" t="t" r="r" b="b"/>
                <a:pathLst>
                  <a:path w="9" h="679" extrusionOk="0">
                    <a:moveTo>
                      <a:pt x="0" y="674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9" y="11"/>
                    </a:lnTo>
                    <a:lnTo>
                      <a:pt x="9" y="679"/>
                    </a:lnTo>
                    <a:lnTo>
                      <a:pt x="5" y="678"/>
                    </a:lnTo>
                    <a:lnTo>
                      <a:pt x="0" y="674"/>
                    </a:lnTo>
                    <a:close/>
                  </a:path>
                </a:pathLst>
              </a:custGeom>
              <a:solidFill>
                <a:srgbClr val="3E9C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9" name="Google Shape;1809;p32"/>
              <p:cNvSpPr/>
              <p:nvPr/>
            </p:nvSpPr>
            <p:spPr>
              <a:xfrm>
                <a:off x="3934" y="2744"/>
                <a:ext cx="4" cy="338"/>
              </a:xfrm>
              <a:custGeom>
                <a:avLst/>
                <a:gdLst/>
                <a:ahLst/>
                <a:cxnLst/>
                <a:rect l="l" t="t" r="r" b="b"/>
                <a:pathLst>
                  <a:path w="9" h="676" extrusionOk="0">
                    <a:moveTo>
                      <a:pt x="0" y="673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9"/>
                    </a:lnTo>
                    <a:lnTo>
                      <a:pt x="9" y="676"/>
                    </a:lnTo>
                    <a:lnTo>
                      <a:pt x="4" y="674"/>
                    </a:lnTo>
                    <a:lnTo>
                      <a:pt x="0" y="673"/>
                    </a:lnTo>
                    <a:close/>
                  </a:path>
                </a:pathLst>
              </a:custGeom>
              <a:solidFill>
                <a:srgbClr val="3C9B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0" name="Google Shape;1810;p32"/>
              <p:cNvSpPr/>
              <p:nvPr/>
            </p:nvSpPr>
            <p:spPr>
              <a:xfrm>
                <a:off x="3936" y="2746"/>
                <a:ext cx="4" cy="337"/>
              </a:xfrm>
              <a:custGeom>
                <a:avLst/>
                <a:gdLst/>
                <a:ahLst/>
                <a:cxnLst/>
                <a:rect l="l" t="t" r="r" b="b"/>
                <a:pathLst>
                  <a:path w="9" h="670" extrusionOk="0">
                    <a:moveTo>
                      <a:pt x="0" y="668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9" y="9"/>
                    </a:lnTo>
                    <a:lnTo>
                      <a:pt x="9" y="670"/>
                    </a:lnTo>
                    <a:lnTo>
                      <a:pt x="5" y="670"/>
                    </a:lnTo>
                    <a:lnTo>
                      <a:pt x="0" y="668"/>
                    </a:lnTo>
                    <a:close/>
                  </a:path>
                </a:pathLst>
              </a:custGeom>
              <a:solidFill>
                <a:srgbClr val="3B9B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1" name="Google Shape;1811;p32"/>
              <p:cNvSpPr/>
              <p:nvPr/>
            </p:nvSpPr>
            <p:spPr>
              <a:xfrm>
                <a:off x="3938" y="2748"/>
                <a:ext cx="5" cy="334"/>
              </a:xfrm>
              <a:custGeom>
                <a:avLst/>
                <a:gdLst/>
                <a:ahLst/>
                <a:cxnLst/>
                <a:rect l="l" t="t" r="r" b="b"/>
                <a:pathLst>
                  <a:path w="9" h="667" extrusionOk="0">
                    <a:moveTo>
                      <a:pt x="0" y="667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11"/>
                    </a:lnTo>
                    <a:lnTo>
                      <a:pt x="9" y="667"/>
                    </a:lnTo>
                    <a:lnTo>
                      <a:pt x="4" y="667"/>
                    </a:lnTo>
                    <a:lnTo>
                      <a:pt x="0" y="667"/>
                    </a:lnTo>
                    <a:close/>
                  </a:path>
                </a:pathLst>
              </a:custGeom>
              <a:solidFill>
                <a:srgbClr val="3B9AD4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2" name="Google Shape;1812;p32"/>
              <p:cNvSpPr/>
              <p:nvPr/>
            </p:nvSpPr>
            <p:spPr>
              <a:xfrm>
                <a:off x="3940" y="2751"/>
                <a:ext cx="5" cy="330"/>
              </a:xfrm>
              <a:custGeom>
                <a:avLst/>
                <a:gdLst/>
                <a:ahLst/>
                <a:cxnLst/>
                <a:rect l="l" t="t" r="r" b="b"/>
                <a:pathLst>
                  <a:path w="11" h="661" extrusionOk="0">
                    <a:moveTo>
                      <a:pt x="0" y="661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11" y="10"/>
                    </a:lnTo>
                    <a:lnTo>
                      <a:pt x="11" y="659"/>
                    </a:lnTo>
                    <a:lnTo>
                      <a:pt x="5" y="661"/>
                    </a:lnTo>
                    <a:lnTo>
                      <a:pt x="0" y="661"/>
                    </a:lnTo>
                    <a:close/>
                  </a:path>
                </a:pathLst>
              </a:custGeom>
              <a:solidFill>
                <a:srgbClr val="399AD4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3" name="Google Shape;1813;p32"/>
              <p:cNvSpPr/>
              <p:nvPr/>
            </p:nvSpPr>
            <p:spPr>
              <a:xfrm>
                <a:off x="3943" y="2753"/>
                <a:ext cx="4" cy="330"/>
              </a:xfrm>
              <a:custGeom>
                <a:avLst/>
                <a:gdLst/>
                <a:ahLst/>
                <a:cxnLst/>
                <a:rect l="l" t="t" r="r" b="b"/>
                <a:pathLst>
                  <a:path w="9" h="656" extrusionOk="0">
                    <a:moveTo>
                      <a:pt x="0" y="656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11"/>
                    </a:lnTo>
                    <a:lnTo>
                      <a:pt x="9" y="651"/>
                    </a:lnTo>
                    <a:lnTo>
                      <a:pt x="6" y="654"/>
                    </a:lnTo>
                    <a:lnTo>
                      <a:pt x="0" y="656"/>
                    </a:lnTo>
                    <a:close/>
                  </a:path>
                </a:pathLst>
              </a:custGeom>
              <a:solidFill>
                <a:srgbClr val="379AD4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4" name="Google Shape;1814;p32"/>
              <p:cNvSpPr/>
              <p:nvPr/>
            </p:nvSpPr>
            <p:spPr>
              <a:xfrm>
                <a:off x="3945" y="2756"/>
                <a:ext cx="5" cy="325"/>
              </a:xfrm>
              <a:custGeom>
                <a:avLst/>
                <a:gdLst/>
                <a:ahLst/>
                <a:cxnLst/>
                <a:rect l="l" t="t" r="r" b="b"/>
                <a:pathLst>
                  <a:path w="9" h="649" extrusionOk="0">
                    <a:moveTo>
                      <a:pt x="0" y="649"/>
                    </a:moveTo>
                    <a:lnTo>
                      <a:pt x="0" y="0"/>
                    </a:lnTo>
                    <a:lnTo>
                      <a:pt x="3" y="6"/>
                    </a:lnTo>
                    <a:lnTo>
                      <a:pt x="9" y="11"/>
                    </a:lnTo>
                    <a:lnTo>
                      <a:pt x="9" y="642"/>
                    </a:lnTo>
                    <a:lnTo>
                      <a:pt x="3" y="646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3699D4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5" name="Google Shape;1815;p32"/>
              <p:cNvSpPr/>
              <p:nvPr/>
            </p:nvSpPr>
            <p:spPr>
              <a:xfrm>
                <a:off x="3947" y="2759"/>
                <a:ext cx="6" cy="320"/>
              </a:xfrm>
              <a:custGeom>
                <a:avLst/>
                <a:gdLst/>
                <a:ahLst/>
                <a:cxnLst/>
                <a:rect l="l" t="t" r="r" b="b"/>
                <a:pathLst>
                  <a:path w="11" h="640" extrusionOk="0">
                    <a:moveTo>
                      <a:pt x="0" y="640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11" y="10"/>
                    </a:lnTo>
                    <a:lnTo>
                      <a:pt x="11" y="631"/>
                    </a:lnTo>
                    <a:lnTo>
                      <a:pt x="6" y="636"/>
                    </a:lnTo>
                    <a:lnTo>
                      <a:pt x="0" y="640"/>
                    </a:lnTo>
                    <a:close/>
                  </a:path>
                </a:pathLst>
              </a:custGeom>
              <a:solidFill>
                <a:srgbClr val="3599D4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6" name="Google Shape;1816;p32"/>
              <p:cNvSpPr/>
              <p:nvPr/>
            </p:nvSpPr>
            <p:spPr>
              <a:xfrm>
                <a:off x="3950" y="2762"/>
                <a:ext cx="4" cy="316"/>
              </a:xfrm>
              <a:custGeom>
                <a:avLst/>
                <a:gdLst/>
                <a:ahLst/>
                <a:cxnLst/>
                <a:rect l="l" t="t" r="r" b="b"/>
                <a:pathLst>
                  <a:path w="9" h="631" extrusionOk="0">
                    <a:moveTo>
                      <a:pt x="0" y="631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9" y="11"/>
                    </a:lnTo>
                    <a:lnTo>
                      <a:pt x="9" y="619"/>
                    </a:lnTo>
                    <a:lnTo>
                      <a:pt x="5" y="626"/>
                    </a:lnTo>
                    <a:lnTo>
                      <a:pt x="0" y="631"/>
                    </a:lnTo>
                    <a:close/>
                  </a:path>
                </a:pathLst>
              </a:custGeom>
              <a:solidFill>
                <a:srgbClr val="3498D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7" name="Google Shape;1817;p32"/>
              <p:cNvSpPr/>
              <p:nvPr/>
            </p:nvSpPr>
            <p:spPr>
              <a:xfrm>
                <a:off x="3953" y="2764"/>
                <a:ext cx="4" cy="311"/>
              </a:xfrm>
              <a:custGeom>
                <a:avLst/>
                <a:gdLst/>
                <a:ahLst/>
                <a:cxnLst/>
                <a:rect l="l" t="t" r="r" b="b"/>
                <a:pathLst>
                  <a:path w="9" h="621" extrusionOk="0">
                    <a:moveTo>
                      <a:pt x="0" y="621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9"/>
                    </a:lnTo>
                    <a:lnTo>
                      <a:pt x="9" y="605"/>
                    </a:lnTo>
                    <a:lnTo>
                      <a:pt x="4" y="614"/>
                    </a:lnTo>
                    <a:lnTo>
                      <a:pt x="0" y="621"/>
                    </a:lnTo>
                    <a:close/>
                  </a:path>
                </a:pathLst>
              </a:custGeom>
              <a:solidFill>
                <a:srgbClr val="3298D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8" name="Google Shape;1818;p32"/>
              <p:cNvSpPr/>
              <p:nvPr/>
            </p:nvSpPr>
            <p:spPr>
              <a:xfrm>
                <a:off x="3954" y="2767"/>
                <a:ext cx="6" cy="304"/>
              </a:xfrm>
              <a:custGeom>
                <a:avLst/>
                <a:gdLst/>
                <a:ahLst/>
                <a:cxnLst/>
                <a:rect l="l" t="t" r="r" b="b"/>
                <a:pathLst>
                  <a:path w="10" h="608" extrusionOk="0">
                    <a:moveTo>
                      <a:pt x="0" y="608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10" y="9"/>
                    </a:lnTo>
                    <a:lnTo>
                      <a:pt x="10" y="593"/>
                    </a:lnTo>
                    <a:lnTo>
                      <a:pt x="9" y="593"/>
                    </a:lnTo>
                    <a:lnTo>
                      <a:pt x="9" y="595"/>
                    </a:lnTo>
                    <a:lnTo>
                      <a:pt x="3" y="600"/>
                    </a:lnTo>
                    <a:lnTo>
                      <a:pt x="0" y="608"/>
                    </a:lnTo>
                    <a:close/>
                  </a:path>
                </a:pathLst>
              </a:custGeom>
              <a:solidFill>
                <a:srgbClr val="3098D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9" name="Google Shape;1819;p32"/>
              <p:cNvSpPr/>
              <p:nvPr/>
            </p:nvSpPr>
            <p:spPr>
              <a:xfrm>
                <a:off x="3957" y="2769"/>
                <a:ext cx="5" cy="297"/>
              </a:xfrm>
              <a:custGeom>
                <a:avLst/>
                <a:gdLst/>
                <a:ahLst/>
                <a:cxnLst/>
                <a:rect l="l" t="t" r="r" b="b"/>
                <a:pathLst>
                  <a:path w="9" h="596" extrusionOk="0">
                    <a:moveTo>
                      <a:pt x="0" y="596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11"/>
                    </a:lnTo>
                    <a:lnTo>
                      <a:pt x="9" y="587"/>
                    </a:lnTo>
                    <a:lnTo>
                      <a:pt x="5" y="590"/>
                    </a:lnTo>
                    <a:lnTo>
                      <a:pt x="4" y="592"/>
                    </a:lnTo>
                    <a:lnTo>
                      <a:pt x="2" y="594"/>
                    </a:lnTo>
                    <a:lnTo>
                      <a:pt x="0" y="596"/>
                    </a:lnTo>
                    <a:close/>
                  </a:path>
                </a:pathLst>
              </a:custGeom>
              <a:solidFill>
                <a:srgbClr val="2F97D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0" name="Google Shape;1820;p32"/>
              <p:cNvSpPr/>
              <p:nvPr/>
            </p:nvSpPr>
            <p:spPr>
              <a:xfrm>
                <a:off x="3960" y="2771"/>
                <a:ext cx="4" cy="293"/>
              </a:xfrm>
              <a:custGeom>
                <a:avLst/>
                <a:gdLst/>
                <a:ahLst/>
                <a:cxnLst/>
                <a:rect l="l" t="t" r="r" b="b"/>
                <a:pathLst>
                  <a:path w="9" h="584" extrusionOk="0">
                    <a:moveTo>
                      <a:pt x="0" y="584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11"/>
                    </a:lnTo>
                    <a:lnTo>
                      <a:pt x="9" y="579"/>
                    </a:lnTo>
                    <a:lnTo>
                      <a:pt x="4" y="581"/>
                    </a:lnTo>
                    <a:lnTo>
                      <a:pt x="0" y="584"/>
                    </a:lnTo>
                    <a:close/>
                  </a:path>
                </a:pathLst>
              </a:custGeom>
              <a:solidFill>
                <a:srgbClr val="2D97D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1" name="Google Shape;1821;p32"/>
              <p:cNvSpPr/>
              <p:nvPr/>
            </p:nvSpPr>
            <p:spPr>
              <a:xfrm>
                <a:off x="3962" y="2774"/>
                <a:ext cx="5" cy="288"/>
              </a:xfrm>
              <a:custGeom>
                <a:avLst/>
                <a:gdLst/>
                <a:ahLst/>
                <a:cxnLst/>
                <a:rect l="l" t="t" r="r" b="b"/>
                <a:pathLst>
                  <a:path w="11" h="576" extrusionOk="0">
                    <a:moveTo>
                      <a:pt x="0" y="576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11" y="11"/>
                    </a:lnTo>
                    <a:lnTo>
                      <a:pt x="11" y="570"/>
                    </a:lnTo>
                    <a:lnTo>
                      <a:pt x="5" y="574"/>
                    </a:lnTo>
                    <a:lnTo>
                      <a:pt x="0" y="576"/>
                    </a:lnTo>
                    <a:close/>
                  </a:path>
                </a:pathLst>
              </a:custGeom>
              <a:solidFill>
                <a:srgbClr val="2C96D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2" name="Google Shape;1822;p32"/>
              <p:cNvSpPr/>
              <p:nvPr/>
            </p:nvSpPr>
            <p:spPr>
              <a:xfrm>
                <a:off x="3964" y="2777"/>
                <a:ext cx="5" cy="284"/>
              </a:xfrm>
              <a:custGeom>
                <a:avLst/>
                <a:gdLst/>
                <a:ahLst/>
                <a:cxnLst/>
                <a:rect l="l" t="t" r="r" b="b"/>
                <a:pathLst>
                  <a:path w="9" h="568" extrusionOk="0">
                    <a:moveTo>
                      <a:pt x="0" y="568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8"/>
                    </a:lnTo>
                    <a:lnTo>
                      <a:pt x="9" y="563"/>
                    </a:lnTo>
                    <a:lnTo>
                      <a:pt x="6" y="564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rgbClr val="2A96D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3" name="Google Shape;1823;p32"/>
              <p:cNvSpPr/>
              <p:nvPr/>
            </p:nvSpPr>
            <p:spPr>
              <a:xfrm>
                <a:off x="3967" y="2779"/>
                <a:ext cx="4" cy="280"/>
              </a:xfrm>
              <a:custGeom>
                <a:avLst/>
                <a:gdLst/>
                <a:ahLst/>
                <a:cxnLst/>
                <a:rect l="l" t="t" r="r" b="b"/>
                <a:pathLst>
                  <a:path w="9" h="559" extrusionOk="0">
                    <a:moveTo>
                      <a:pt x="0" y="559"/>
                    </a:moveTo>
                    <a:lnTo>
                      <a:pt x="0" y="0"/>
                    </a:lnTo>
                    <a:lnTo>
                      <a:pt x="3" y="3"/>
                    </a:lnTo>
                    <a:lnTo>
                      <a:pt x="9" y="9"/>
                    </a:lnTo>
                    <a:lnTo>
                      <a:pt x="9" y="556"/>
                    </a:lnTo>
                    <a:lnTo>
                      <a:pt x="3" y="558"/>
                    </a:lnTo>
                    <a:lnTo>
                      <a:pt x="0" y="559"/>
                    </a:lnTo>
                    <a:close/>
                  </a:path>
                </a:pathLst>
              </a:custGeom>
              <a:solidFill>
                <a:srgbClr val="2995D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4" name="Google Shape;1824;p32"/>
              <p:cNvSpPr/>
              <p:nvPr/>
            </p:nvSpPr>
            <p:spPr>
              <a:xfrm>
                <a:off x="3969" y="2781"/>
                <a:ext cx="5" cy="277"/>
              </a:xfrm>
              <a:custGeom>
                <a:avLst/>
                <a:gdLst/>
                <a:ahLst/>
                <a:cxnLst/>
                <a:rect l="l" t="t" r="r" b="b"/>
                <a:pathLst>
                  <a:path w="11" h="555" extrusionOk="0">
                    <a:moveTo>
                      <a:pt x="0" y="555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11" y="11"/>
                    </a:lnTo>
                    <a:lnTo>
                      <a:pt x="11" y="551"/>
                    </a:lnTo>
                    <a:lnTo>
                      <a:pt x="6" y="553"/>
                    </a:lnTo>
                    <a:lnTo>
                      <a:pt x="0" y="555"/>
                    </a:lnTo>
                    <a:close/>
                  </a:path>
                </a:pathLst>
              </a:custGeom>
              <a:solidFill>
                <a:srgbClr val="2695D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5" name="Google Shape;1825;p32"/>
              <p:cNvSpPr/>
              <p:nvPr/>
            </p:nvSpPr>
            <p:spPr>
              <a:xfrm>
                <a:off x="3971" y="2784"/>
                <a:ext cx="5" cy="273"/>
              </a:xfrm>
              <a:custGeom>
                <a:avLst/>
                <a:gdLst/>
                <a:ahLst/>
                <a:cxnLst/>
                <a:rect l="l" t="t" r="r" b="b"/>
                <a:pathLst>
                  <a:path w="9" h="547" extrusionOk="0">
                    <a:moveTo>
                      <a:pt x="0" y="547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9" y="11"/>
                    </a:lnTo>
                    <a:lnTo>
                      <a:pt x="9" y="543"/>
                    </a:lnTo>
                    <a:lnTo>
                      <a:pt x="5" y="545"/>
                    </a:lnTo>
                    <a:lnTo>
                      <a:pt x="0" y="547"/>
                    </a:lnTo>
                    <a:close/>
                  </a:path>
                </a:pathLst>
              </a:custGeom>
              <a:solidFill>
                <a:srgbClr val="2595D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6" name="Google Shape;1826;p32"/>
              <p:cNvSpPr/>
              <p:nvPr/>
            </p:nvSpPr>
            <p:spPr>
              <a:xfrm>
                <a:off x="3974" y="2787"/>
                <a:ext cx="5" cy="269"/>
              </a:xfrm>
              <a:custGeom>
                <a:avLst/>
                <a:gdLst/>
                <a:ahLst/>
                <a:cxnLst/>
                <a:rect l="l" t="t" r="r" b="b"/>
                <a:pathLst>
                  <a:path w="9" h="540" extrusionOk="0">
                    <a:moveTo>
                      <a:pt x="0" y="540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9"/>
                    </a:lnTo>
                    <a:lnTo>
                      <a:pt x="9" y="536"/>
                    </a:lnTo>
                    <a:lnTo>
                      <a:pt x="4" y="538"/>
                    </a:lnTo>
                    <a:lnTo>
                      <a:pt x="0" y="540"/>
                    </a:lnTo>
                    <a:close/>
                  </a:path>
                </a:pathLst>
              </a:custGeom>
              <a:solidFill>
                <a:srgbClr val="2494D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7" name="Google Shape;1827;p32"/>
              <p:cNvSpPr/>
              <p:nvPr/>
            </p:nvSpPr>
            <p:spPr>
              <a:xfrm>
                <a:off x="3976" y="2789"/>
                <a:ext cx="5" cy="267"/>
              </a:xfrm>
              <a:custGeom>
                <a:avLst/>
                <a:gdLst/>
                <a:ahLst/>
                <a:cxnLst/>
                <a:rect l="l" t="t" r="r" b="b"/>
                <a:pathLst>
                  <a:path w="10" h="532" extrusionOk="0">
                    <a:moveTo>
                      <a:pt x="0" y="532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10" y="9"/>
                    </a:lnTo>
                    <a:lnTo>
                      <a:pt x="10" y="529"/>
                    </a:lnTo>
                    <a:lnTo>
                      <a:pt x="5" y="530"/>
                    </a:lnTo>
                    <a:lnTo>
                      <a:pt x="0" y="532"/>
                    </a:lnTo>
                    <a:close/>
                  </a:path>
                </a:pathLst>
              </a:custGeom>
              <a:solidFill>
                <a:srgbClr val="2294D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8" name="Google Shape;1828;p32"/>
              <p:cNvSpPr/>
              <p:nvPr/>
            </p:nvSpPr>
            <p:spPr>
              <a:xfrm>
                <a:off x="3979" y="2791"/>
                <a:ext cx="4" cy="264"/>
              </a:xfrm>
              <a:custGeom>
                <a:avLst/>
                <a:gdLst/>
                <a:ahLst/>
                <a:cxnLst/>
                <a:rect l="l" t="t" r="r" b="b"/>
                <a:pathLst>
                  <a:path w="9" h="527" extrusionOk="0">
                    <a:moveTo>
                      <a:pt x="0" y="527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11"/>
                    </a:lnTo>
                    <a:lnTo>
                      <a:pt x="9" y="524"/>
                    </a:lnTo>
                    <a:lnTo>
                      <a:pt x="5" y="526"/>
                    </a:lnTo>
                    <a:lnTo>
                      <a:pt x="0" y="527"/>
                    </a:lnTo>
                    <a:close/>
                  </a:path>
                </a:pathLst>
              </a:custGeom>
              <a:solidFill>
                <a:srgbClr val="1F94D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9" name="Google Shape;1829;p32"/>
              <p:cNvSpPr/>
              <p:nvPr/>
            </p:nvSpPr>
            <p:spPr>
              <a:xfrm>
                <a:off x="3981" y="2794"/>
                <a:ext cx="5" cy="260"/>
              </a:xfrm>
              <a:custGeom>
                <a:avLst/>
                <a:gdLst/>
                <a:ahLst/>
                <a:cxnLst/>
                <a:rect l="l" t="t" r="r" b="b"/>
                <a:pathLst>
                  <a:path w="9" h="520" extrusionOk="0">
                    <a:moveTo>
                      <a:pt x="0" y="520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9"/>
                    </a:lnTo>
                    <a:lnTo>
                      <a:pt x="9" y="516"/>
                    </a:lnTo>
                    <a:lnTo>
                      <a:pt x="4" y="518"/>
                    </a:lnTo>
                    <a:lnTo>
                      <a:pt x="0" y="520"/>
                    </a:lnTo>
                    <a:close/>
                  </a:path>
                </a:pathLst>
              </a:custGeom>
              <a:solidFill>
                <a:srgbClr val="1D93D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0" name="Google Shape;1830;p32"/>
              <p:cNvSpPr/>
              <p:nvPr/>
            </p:nvSpPr>
            <p:spPr>
              <a:xfrm>
                <a:off x="3983" y="2796"/>
                <a:ext cx="5" cy="260"/>
              </a:xfrm>
              <a:custGeom>
                <a:avLst/>
                <a:gdLst/>
                <a:ahLst/>
                <a:cxnLst/>
                <a:rect l="l" t="t" r="r" b="b"/>
                <a:pathLst>
                  <a:path w="11" h="518" extrusionOk="0">
                    <a:moveTo>
                      <a:pt x="0" y="513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1" y="9"/>
                    </a:lnTo>
                    <a:lnTo>
                      <a:pt x="11" y="509"/>
                    </a:lnTo>
                    <a:lnTo>
                      <a:pt x="5" y="511"/>
                    </a:lnTo>
                    <a:lnTo>
                      <a:pt x="0" y="513"/>
                    </a:lnTo>
                    <a:close/>
                    <a:moveTo>
                      <a:pt x="11" y="515"/>
                    </a:moveTo>
                    <a:lnTo>
                      <a:pt x="11" y="518"/>
                    </a:lnTo>
                    <a:lnTo>
                      <a:pt x="9" y="518"/>
                    </a:lnTo>
                    <a:lnTo>
                      <a:pt x="9" y="518"/>
                    </a:lnTo>
                    <a:lnTo>
                      <a:pt x="9" y="518"/>
                    </a:lnTo>
                    <a:lnTo>
                      <a:pt x="11" y="515"/>
                    </a:lnTo>
                    <a:close/>
                  </a:path>
                </a:pathLst>
              </a:custGeom>
              <a:solidFill>
                <a:srgbClr val="1B93D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1" name="Google Shape;1831;p32"/>
              <p:cNvSpPr/>
              <p:nvPr/>
            </p:nvSpPr>
            <p:spPr>
              <a:xfrm>
                <a:off x="3986" y="2798"/>
                <a:ext cx="4" cy="258"/>
              </a:xfrm>
              <a:custGeom>
                <a:avLst/>
                <a:gdLst/>
                <a:ahLst/>
                <a:cxnLst/>
                <a:rect l="l" t="t" r="r" b="b"/>
                <a:pathLst>
                  <a:path w="9" h="514" extrusionOk="0">
                    <a:moveTo>
                      <a:pt x="0" y="507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9"/>
                    </a:lnTo>
                    <a:lnTo>
                      <a:pt x="9" y="503"/>
                    </a:lnTo>
                    <a:lnTo>
                      <a:pt x="6" y="505"/>
                    </a:lnTo>
                    <a:lnTo>
                      <a:pt x="0" y="507"/>
                    </a:lnTo>
                    <a:close/>
                    <a:moveTo>
                      <a:pt x="9" y="503"/>
                    </a:moveTo>
                    <a:lnTo>
                      <a:pt x="9" y="512"/>
                    </a:lnTo>
                    <a:lnTo>
                      <a:pt x="8" y="512"/>
                    </a:lnTo>
                    <a:lnTo>
                      <a:pt x="4" y="514"/>
                    </a:lnTo>
                    <a:lnTo>
                      <a:pt x="4" y="512"/>
                    </a:lnTo>
                    <a:lnTo>
                      <a:pt x="9" y="503"/>
                    </a:lnTo>
                    <a:close/>
                  </a:path>
                </a:pathLst>
              </a:custGeom>
              <a:solidFill>
                <a:srgbClr val="1993D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2" name="Google Shape;1832;p32"/>
              <p:cNvSpPr/>
              <p:nvPr/>
            </p:nvSpPr>
            <p:spPr>
              <a:xfrm>
                <a:off x="3988" y="2801"/>
                <a:ext cx="5" cy="254"/>
              </a:xfrm>
              <a:custGeom>
                <a:avLst/>
                <a:gdLst/>
                <a:ahLst/>
                <a:cxnLst/>
                <a:rect l="l" t="t" r="r" b="b"/>
                <a:pathLst>
                  <a:path w="9" h="509" extrusionOk="0">
                    <a:moveTo>
                      <a:pt x="0" y="509"/>
                    </a:moveTo>
                    <a:lnTo>
                      <a:pt x="0" y="506"/>
                    </a:lnTo>
                    <a:lnTo>
                      <a:pt x="3" y="500"/>
                    </a:lnTo>
                    <a:lnTo>
                      <a:pt x="9" y="493"/>
                    </a:lnTo>
                    <a:lnTo>
                      <a:pt x="9" y="9"/>
                    </a:lnTo>
                    <a:lnTo>
                      <a:pt x="3" y="4"/>
                    </a:lnTo>
                    <a:lnTo>
                      <a:pt x="0" y="0"/>
                    </a:lnTo>
                    <a:lnTo>
                      <a:pt x="0" y="500"/>
                    </a:lnTo>
                    <a:lnTo>
                      <a:pt x="3" y="498"/>
                    </a:lnTo>
                    <a:lnTo>
                      <a:pt x="9" y="497"/>
                    </a:lnTo>
                    <a:lnTo>
                      <a:pt x="9" y="504"/>
                    </a:lnTo>
                    <a:lnTo>
                      <a:pt x="3" y="507"/>
                    </a:lnTo>
                    <a:lnTo>
                      <a:pt x="0" y="509"/>
                    </a:lnTo>
                    <a:close/>
                  </a:path>
                </a:pathLst>
              </a:custGeom>
              <a:solidFill>
                <a:srgbClr val="1692D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3" name="Google Shape;1833;p32"/>
              <p:cNvSpPr/>
              <p:nvPr/>
            </p:nvSpPr>
            <p:spPr>
              <a:xfrm>
                <a:off x="3990" y="2803"/>
                <a:ext cx="6" cy="252"/>
              </a:xfrm>
              <a:custGeom>
                <a:avLst/>
                <a:gdLst/>
                <a:ahLst/>
                <a:cxnLst/>
                <a:rect l="l" t="t" r="r" b="b"/>
                <a:pathLst>
                  <a:path w="11" h="503" extrusionOk="0">
                    <a:moveTo>
                      <a:pt x="0" y="503"/>
                    </a:moveTo>
                    <a:lnTo>
                      <a:pt x="0" y="494"/>
                    </a:lnTo>
                    <a:lnTo>
                      <a:pt x="6" y="489"/>
                    </a:lnTo>
                    <a:lnTo>
                      <a:pt x="11" y="482"/>
                    </a:lnTo>
                    <a:lnTo>
                      <a:pt x="11" y="8"/>
                    </a:lnTo>
                    <a:lnTo>
                      <a:pt x="6" y="5"/>
                    </a:lnTo>
                    <a:lnTo>
                      <a:pt x="0" y="0"/>
                    </a:lnTo>
                    <a:lnTo>
                      <a:pt x="0" y="494"/>
                    </a:lnTo>
                    <a:lnTo>
                      <a:pt x="6" y="493"/>
                    </a:lnTo>
                    <a:lnTo>
                      <a:pt x="11" y="491"/>
                    </a:lnTo>
                    <a:lnTo>
                      <a:pt x="11" y="498"/>
                    </a:lnTo>
                    <a:lnTo>
                      <a:pt x="6" y="500"/>
                    </a:lnTo>
                    <a:lnTo>
                      <a:pt x="0" y="503"/>
                    </a:lnTo>
                    <a:close/>
                  </a:path>
                </a:pathLst>
              </a:custGeom>
              <a:solidFill>
                <a:srgbClr val="1392D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4" name="Google Shape;1834;p32"/>
              <p:cNvSpPr/>
              <p:nvPr/>
            </p:nvSpPr>
            <p:spPr>
              <a:xfrm>
                <a:off x="3993" y="2805"/>
                <a:ext cx="4" cy="248"/>
              </a:xfrm>
              <a:custGeom>
                <a:avLst/>
                <a:gdLst/>
                <a:ahLst/>
                <a:cxnLst/>
                <a:rect l="l" t="t" r="r" b="b"/>
                <a:pathLst>
                  <a:path w="9" h="495" extrusionOk="0">
                    <a:moveTo>
                      <a:pt x="0" y="495"/>
                    </a:moveTo>
                    <a:lnTo>
                      <a:pt x="0" y="488"/>
                    </a:lnTo>
                    <a:lnTo>
                      <a:pt x="5" y="486"/>
                    </a:lnTo>
                    <a:lnTo>
                      <a:pt x="9" y="484"/>
                    </a:lnTo>
                    <a:lnTo>
                      <a:pt x="9" y="489"/>
                    </a:lnTo>
                    <a:lnTo>
                      <a:pt x="5" y="493"/>
                    </a:lnTo>
                    <a:lnTo>
                      <a:pt x="0" y="495"/>
                    </a:lnTo>
                    <a:close/>
                    <a:moveTo>
                      <a:pt x="0" y="484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9" y="9"/>
                    </a:lnTo>
                    <a:lnTo>
                      <a:pt x="9" y="471"/>
                    </a:lnTo>
                    <a:lnTo>
                      <a:pt x="3" y="477"/>
                    </a:lnTo>
                    <a:lnTo>
                      <a:pt x="0" y="484"/>
                    </a:lnTo>
                    <a:close/>
                  </a:path>
                </a:pathLst>
              </a:custGeom>
              <a:solidFill>
                <a:srgbClr val="0E92C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5" name="Google Shape;1835;p32"/>
              <p:cNvSpPr/>
              <p:nvPr/>
            </p:nvSpPr>
            <p:spPr>
              <a:xfrm>
                <a:off x="3996" y="2807"/>
                <a:ext cx="4" cy="245"/>
              </a:xfrm>
              <a:custGeom>
                <a:avLst/>
                <a:gdLst/>
                <a:ahLst/>
                <a:cxnLst/>
                <a:rect l="l" t="t" r="r" b="b"/>
                <a:pathLst>
                  <a:path w="9" h="490" extrusionOk="0">
                    <a:moveTo>
                      <a:pt x="0" y="490"/>
                    </a:moveTo>
                    <a:lnTo>
                      <a:pt x="0" y="483"/>
                    </a:lnTo>
                    <a:lnTo>
                      <a:pt x="6" y="481"/>
                    </a:lnTo>
                    <a:lnTo>
                      <a:pt x="9" y="481"/>
                    </a:lnTo>
                    <a:lnTo>
                      <a:pt x="9" y="485"/>
                    </a:lnTo>
                    <a:lnTo>
                      <a:pt x="6" y="486"/>
                    </a:lnTo>
                    <a:lnTo>
                      <a:pt x="0" y="490"/>
                    </a:lnTo>
                    <a:close/>
                    <a:moveTo>
                      <a:pt x="0" y="474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9"/>
                    </a:lnTo>
                    <a:lnTo>
                      <a:pt x="9" y="461"/>
                    </a:lnTo>
                    <a:lnTo>
                      <a:pt x="4" y="468"/>
                    </a:lnTo>
                    <a:lnTo>
                      <a:pt x="0" y="474"/>
                    </a:lnTo>
                    <a:close/>
                  </a:path>
                </a:pathLst>
              </a:custGeom>
              <a:solidFill>
                <a:srgbClr val="0A92C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6" name="Google Shape;1836;p32"/>
              <p:cNvSpPr/>
              <p:nvPr/>
            </p:nvSpPr>
            <p:spPr>
              <a:xfrm>
                <a:off x="3997" y="2810"/>
                <a:ext cx="6" cy="240"/>
              </a:xfrm>
              <a:custGeom>
                <a:avLst/>
                <a:gdLst/>
                <a:ahLst/>
                <a:cxnLst/>
                <a:rect l="l" t="t" r="r" b="b"/>
                <a:pathLst>
                  <a:path w="10" h="480" extrusionOk="0">
                    <a:moveTo>
                      <a:pt x="0" y="480"/>
                    </a:moveTo>
                    <a:lnTo>
                      <a:pt x="0" y="475"/>
                    </a:lnTo>
                    <a:lnTo>
                      <a:pt x="7" y="473"/>
                    </a:lnTo>
                    <a:lnTo>
                      <a:pt x="10" y="473"/>
                    </a:lnTo>
                    <a:lnTo>
                      <a:pt x="10" y="475"/>
                    </a:lnTo>
                    <a:lnTo>
                      <a:pt x="7" y="477"/>
                    </a:lnTo>
                    <a:lnTo>
                      <a:pt x="0" y="480"/>
                    </a:lnTo>
                    <a:close/>
                    <a:moveTo>
                      <a:pt x="0" y="462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10" y="7"/>
                    </a:lnTo>
                    <a:lnTo>
                      <a:pt x="10" y="450"/>
                    </a:lnTo>
                    <a:lnTo>
                      <a:pt x="5" y="457"/>
                    </a:lnTo>
                    <a:lnTo>
                      <a:pt x="0" y="462"/>
                    </a:lnTo>
                    <a:close/>
                  </a:path>
                </a:pathLst>
              </a:custGeom>
              <a:solidFill>
                <a:srgbClr val="0791C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7" name="Google Shape;1837;p32"/>
              <p:cNvSpPr/>
              <p:nvPr/>
            </p:nvSpPr>
            <p:spPr>
              <a:xfrm>
                <a:off x="4000" y="2812"/>
                <a:ext cx="5" cy="237"/>
              </a:xfrm>
              <a:custGeom>
                <a:avLst/>
                <a:gdLst/>
                <a:ahLst/>
                <a:cxnLst/>
                <a:rect l="l" t="t" r="r" b="b"/>
                <a:pathLst>
                  <a:path w="9" h="476" extrusionOk="0">
                    <a:moveTo>
                      <a:pt x="0" y="476"/>
                    </a:moveTo>
                    <a:lnTo>
                      <a:pt x="0" y="472"/>
                    </a:lnTo>
                    <a:lnTo>
                      <a:pt x="4" y="470"/>
                    </a:lnTo>
                    <a:lnTo>
                      <a:pt x="5" y="470"/>
                    </a:lnTo>
                    <a:lnTo>
                      <a:pt x="4" y="472"/>
                    </a:lnTo>
                    <a:lnTo>
                      <a:pt x="0" y="476"/>
                    </a:lnTo>
                    <a:close/>
                    <a:moveTo>
                      <a:pt x="0" y="452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9" y="9"/>
                    </a:lnTo>
                    <a:lnTo>
                      <a:pt x="9" y="442"/>
                    </a:lnTo>
                    <a:lnTo>
                      <a:pt x="5" y="447"/>
                    </a:lnTo>
                    <a:lnTo>
                      <a:pt x="0" y="452"/>
                    </a:lnTo>
                    <a:close/>
                  </a:path>
                </a:pathLst>
              </a:custGeom>
              <a:solidFill>
                <a:srgbClr val="0291C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8" name="Google Shape;1838;p32"/>
              <p:cNvSpPr/>
              <p:nvPr/>
            </p:nvSpPr>
            <p:spPr>
              <a:xfrm>
                <a:off x="4003" y="2814"/>
                <a:ext cx="4" cy="234"/>
              </a:xfrm>
              <a:custGeom>
                <a:avLst/>
                <a:gdLst/>
                <a:ahLst/>
                <a:cxnLst/>
                <a:rect l="l" t="t" r="r" b="b"/>
                <a:pathLst>
                  <a:path w="9" h="468" extrusionOk="0">
                    <a:moveTo>
                      <a:pt x="0" y="468"/>
                    </a:moveTo>
                    <a:lnTo>
                      <a:pt x="0" y="466"/>
                    </a:lnTo>
                    <a:lnTo>
                      <a:pt x="0" y="466"/>
                    </a:lnTo>
                    <a:lnTo>
                      <a:pt x="0" y="468"/>
                    </a:lnTo>
                    <a:close/>
                    <a:moveTo>
                      <a:pt x="0" y="443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9"/>
                    </a:lnTo>
                    <a:lnTo>
                      <a:pt x="9" y="432"/>
                    </a:lnTo>
                    <a:lnTo>
                      <a:pt x="4" y="438"/>
                    </a:lnTo>
                    <a:lnTo>
                      <a:pt x="0" y="443"/>
                    </a:lnTo>
                    <a:close/>
                  </a:path>
                </a:pathLst>
              </a:custGeom>
              <a:solidFill>
                <a:srgbClr val="0091C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9" name="Google Shape;1839;p32"/>
              <p:cNvSpPr/>
              <p:nvPr/>
            </p:nvSpPr>
            <p:spPr>
              <a:xfrm>
                <a:off x="4005" y="2816"/>
                <a:ext cx="5" cy="216"/>
              </a:xfrm>
              <a:custGeom>
                <a:avLst/>
                <a:gdLst/>
                <a:ahLst/>
                <a:cxnLst/>
                <a:rect l="l" t="t" r="r" b="b"/>
                <a:pathLst>
                  <a:path w="11" h="433" extrusionOk="0">
                    <a:moveTo>
                      <a:pt x="0" y="433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1" y="8"/>
                    </a:lnTo>
                    <a:lnTo>
                      <a:pt x="11" y="422"/>
                    </a:lnTo>
                    <a:lnTo>
                      <a:pt x="5" y="427"/>
                    </a:lnTo>
                    <a:lnTo>
                      <a:pt x="0" y="433"/>
                    </a:lnTo>
                    <a:close/>
                  </a:path>
                </a:pathLst>
              </a:custGeom>
              <a:solidFill>
                <a:srgbClr val="0090C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0" name="Google Shape;1840;p32"/>
              <p:cNvSpPr/>
              <p:nvPr/>
            </p:nvSpPr>
            <p:spPr>
              <a:xfrm>
                <a:off x="4007" y="2818"/>
                <a:ext cx="5" cy="212"/>
              </a:xfrm>
              <a:custGeom>
                <a:avLst/>
                <a:gdLst/>
                <a:ahLst/>
                <a:cxnLst/>
                <a:rect l="l" t="t" r="r" b="b"/>
                <a:pathLst>
                  <a:path w="9" h="423" extrusionOk="0">
                    <a:moveTo>
                      <a:pt x="0" y="423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9" y="7"/>
                    </a:lnTo>
                    <a:lnTo>
                      <a:pt x="9" y="412"/>
                    </a:lnTo>
                    <a:lnTo>
                      <a:pt x="6" y="418"/>
                    </a:lnTo>
                    <a:lnTo>
                      <a:pt x="0" y="423"/>
                    </a:lnTo>
                    <a:close/>
                  </a:path>
                </a:pathLst>
              </a:custGeom>
              <a:solidFill>
                <a:srgbClr val="0090C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1" name="Google Shape;1841;p32"/>
              <p:cNvSpPr/>
              <p:nvPr/>
            </p:nvSpPr>
            <p:spPr>
              <a:xfrm>
                <a:off x="4010" y="2820"/>
                <a:ext cx="4" cy="207"/>
              </a:xfrm>
              <a:custGeom>
                <a:avLst/>
                <a:gdLst/>
                <a:ahLst/>
                <a:cxnLst/>
                <a:rect l="l" t="t" r="r" b="b"/>
                <a:pathLst>
                  <a:path w="9" h="414" extrusionOk="0">
                    <a:moveTo>
                      <a:pt x="0" y="414"/>
                    </a:moveTo>
                    <a:lnTo>
                      <a:pt x="0" y="0"/>
                    </a:lnTo>
                    <a:lnTo>
                      <a:pt x="3" y="3"/>
                    </a:lnTo>
                    <a:lnTo>
                      <a:pt x="9" y="7"/>
                    </a:lnTo>
                    <a:lnTo>
                      <a:pt x="9" y="403"/>
                    </a:lnTo>
                    <a:lnTo>
                      <a:pt x="3" y="408"/>
                    </a:lnTo>
                    <a:lnTo>
                      <a:pt x="0" y="414"/>
                    </a:lnTo>
                    <a:close/>
                  </a:path>
                </a:pathLst>
              </a:custGeom>
              <a:solidFill>
                <a:srgbClr val="008FC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2" name="Google Shape;1842;p32"/>
              <p:cNvSpPr/>
              <p:nvPr/>
            </p:nvSpPr>
            <p:spPr>
              <a:xfrm>
                <a:off x="4012" y="2822"/>
                <a:ext cx="5" cy="202"/>
              </a:xfrm>
              <a:custGeom>
                <a:avLst/>
                <a:gdLst/>
                <a:ahLst/>
                <a:cxnLst/>
                <a:rect l="l" t="t" r="r" b="b"/>
                <a:pathLst>
                  <a:path w="11" h="405" extrusionOk="0">
                    <a:moveTo>
                      <a:pt x="0" y="405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11" y="7"/>
                    </a:lnTo>
                    <a:lnTo>
                      <a:pt x="11" y="395"/>
                    </a:lnTo>
                    <a:lnTo>
                      <a:pt x="6" y="400"/>
                    </a:lnTo>
                    <a:lnTo>
                      <a:pt x="0" y="405"/>
                    </a:lnTo>
                    <a:close/>
                  </a:path>
                </a:pathLst>
              </a:custGeom>
              <a:solidFill>
                <a:srgbClr val="008FC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3" name="Google Shape;1843;p32"/>
              <p:cNvSpPr/>
              <p:nvPr/>
            </p:nvSpPr>
            <p:spPr>
              <a:xfrm>
                <a:off x="4014" y="2823"/>
                <a:ext cx="5" cy="199"/>
              </a:xfrm>
              <a:custGeom>
                <a:avLst/>
                <a:gdLst/>
                <a:ahLst/>
                <a:cxnLst/>
                <a:rect l="l" t="t" r="r" b="b"/>
                <a:pathLst>
                  <a:path w="9" h="396" extrusionOk="0">
                    <a:moveTo>
                      <a:pt x="0" y="396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9" y="5"/>
                    </a:lnTo>
                    <a:lnTo>
                      <a:pt x="9" y="385"/>
                    </a:lnTo>
                    <a:lnTo>
                      <a:pt x="5" y="391"/>
                    </a:lnTo>
                    <a:lnTo>
                      <a:pt x="0" y="396"/>
                    </a:lnTo>
                    <a:close/>
                  </a:path>
                </a:pathLst>
              </a:custGeom>
              <a:solidFill>
                <a:srgbClr val="008FC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4" name="Google Shape;1844;p32"/>
              <p:cNvSpPr/>
              <p:nvPr/>
            </p:nvSpPr>
            <p:spPr>
              <a:xfrm>
                <a:off x="4017" y="2825"/>
                <a:ext cx="5" cy="194"/>
              </a:xfrm>
              <a:custGeom>
                <a:avLst/>
                <a:gdLst/>
                <a:ahLst/>
                <a:cxnLst/>
                <a:rect l="l" t="t" r="r" b="b"/>
                <a:pathLst>
                  <a:path w="9" h="388" extrusionOk="0">
                    <a:moveTo>
                      <a:pt x="0" y="388"/>
                    </a:moveTo>
                    <a:lnTo>
                      <a:pt x="0" y="0"/>
                    </a:lnTo>
                    <a:lnTo>
                      <a:pt x="4" y="2"/>
                    </a:lnTo>
                    <a:lnTo>
                      <a:pt x="9" y="6"/>
                    </a:lnTo>
                    <a:lnTo>
                      <a:pt x="9" y="377"/>
                    </a:lnTo>
                    <a:lnTo>
                      <a:pt x="4" y="382"/>
                    </a:lnTo>
                    <a:lnTo>
                      <a:pt x="0" y="388"/>
                    </a:lnTo>
                    <a:close/>
                  </a:path>
                </a:pathLst>
              </a:custGeom>
              <a:solidFill>
                <a:srgbClr val="008FC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5" name="Google Shape;1845;p32"/>
              <p:cNvSpPr/>
              <p:nvPr/>
            </p:nvSpPr>
            <p:spPr>
              <a:xfrm>
                <a:off x="4019" y="2826"/>
                <a:ext cx="5" cy="190"/>
              </a:xfrm>
              <a:custGeom>
                <a:avLst/>
                <a:gdLst/>
                <a:ahLst/>
                <a:cxnLst/>
                <a:rect l="l" t="t" r="r" b="b"/>
                <a:pathLst>
                  <a:path w="10" h="380" extrusionOk="0">
                    <a:moveTo>
                      <a:pt x="0" y="380"/>
                    </a:moveTo>
                    <a:lnTo>
                      <a:pt x="0" y="0"/>
                    </a:lnTo>
                    <a:lnTo>
                      <a:pt x="3" y="2"/>
                    </a:lnTo>
                    <a:lnTo>
                      <a:pt x="5" y="4"/>
                    </a:lnTo>
                    <a:lnTo>
                      <a:pt x="7" y="6"/>
                    </a:lnTo>
                    <a:lnTo>
                      <a:pt x="10" y="6"/>
                    </a:lnTo>
                    <a:lnTo>
                      <a:pt x="10" y="370"/>
                    </a:lnTo>
                    <a:lnTo>
                      <a:pt x="5" y="375"/>
                    </a:lnTo>
                    <a:lnTo>
                      <a:pt x="0" y="380"/>
                    </a:lnTo>
                    <a:close/>
                  </a:path>
                </a:pathLst>
              </a:custGeom>
              <a:solidFill>
                <a:srgbClr val="008EC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6" name="Google Shape;1846;p32"/>
              <p:cNvSpPr/>
              <p:nvPr/>
            </p:nvSpPr>
            <p:spPr>
              <a:xfrm>
                <a:off x="4022" y="2828"/>
                <a:ext cx="4" cy="185"/>
              </a:xfrm>
              <a:custGeom>
                <a:avLst/>
                <a:gdLst/>
                <a:ahLst/>
                <a:cxnLst/>
                <a:rect l="l" t="t" r="r" b="b"/>
                <a:pathLst>
                  <a:path w="9" h="371" extrusionOk="0">
                    <a:moveTo>
                      <a:pt x="0" y="371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5" y="2"/>
                    </a:lnTo>
                    <a:lnTo>
                      <a:pt x="9" y="5"/>
                    </a:lnTo>
                    <a:lnTo>
                      <a:pt x="9" y="362"/>
                    </a:lnTo>
                    <a:lnTo>
                      <a:pt x="5" y="367"/>
                    </a:lnTo>
                    <a:lnTo>
                      <a:pt x="0" y="371"/>
                    </a:lnTo>
                    <a:close/>
                  </a:path>
                </a:pathLst>
              </a:custGeom>
              <a:solidFill>
                <a:srgbClr val="008EC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7" name="Google Shape;1847;p32"/>
              <p:cNvSpPr/>
              <p:nvPr/>
            </p:nvSpPr>
            <p:spPr>
              <a:xfrm>
                <a:off x="4024" y="2829"/>
                <a:ext cx="5" cy="182"/>
              </a:xfrm>
              <a:custGeom>
                <a:avLst/>
                <a:gdLst/>
                <a:ahLst/>
                <a:cxnLst/>
                <a:rect l="l" t="t" r="r" b="b"/>
                <a:pathLst>
                  <a:path w="9" h="364" extrusionOk="0">
                    <a:moveTo>
                      <a:pt x="0" y="364"/>
                    </a:moveTo>
                    <a:lnTo>
                      <a:pt x="0" y="0"/>
                    </a:lnTo>
                    <a:lnTo>
                      <a:pt x="4" y="3"/>
                    </a:lnTo>
                    <a:lnTo>
                      <a:pt x="9" y="5"/>
                    </a:lnTo>
                    <a:lnTo>
                      <a:pt x="9" y="355"/>
                    </a:lnTo>
                    <a:lnTo>
                      <a:pt x="4" y="360"/>
                    </a:lnTo>
                    <a:lnTo>
                      <a:pt x="0" y="364"/>
                    </a:lnTo>
                    <a:close/>
                  </a:path>
                </a:pathLst>
              </a:custGeom>
              <a:solidFill>
                <a:srgbClr val="008DC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8" name="Google Shape;1848;p32"/>
              <p:cNvSpPr/>
              <p:nvPr/>
            </p:nvSpPr>
            <p:spPr>
              <a:xfrm>
                <a:off x="4026" y="2831"/>
                <a:ext cx="5" cy="178"/>
              </a:xfrm>
              <a:custGeom>
                <a:avLst/>
                <a:gdLst/>
                <a:ahLst/>
                <a:cxnLst/>
                <a:rect l="l" t="t" r="r" b="b"/>
                <a:pathLst>
                  <a:path w="11" h="357" extrusionOk="0">
                    <a:moveTo>
                      <a:pt x="0" y="357"/>
                    </a:moveTo>
                    <a:lnTo>
                      <a:pt x="0" y="0"/>
                    </a:lnTo>
                    <a:lnTo>
                      <a:pt x="5" y="2"/>
                    </a:lnTo>
                    <a:lnTo>
                      <a:pt x="11" y="4"/>
                    </a:lnTo>
                    <a:lnTo>
                      <a:pt x="11" y="348"/>
                    </a:lnTo>
                    <a:lnTo>
                      <a:pt x="5" y="352"/>
                    </a:lnTo>
                    <a:lnTo>
                      <a:pt x="0" y="357"/>
                    </a:lnTo>
                    <a:close/>
                  </a:path>
                </a:pathLst>
              </a:custGeom>
              <a:solidFill>
                <a:srgbClr val="008DC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9" name="Google Shape;1849;p32"/>
              <p:cNvSpPr/>
              <p:nvPr/>
            </p:nvSpPr>
            <p:spPr>
              <a:xfrm>
                <a:off x="4029" y="2831"/>
                <a:ext cx="4" cy="175"/>
              </a:xfrm>
              <a:custGeom>
                <a:avLst/>
                <a:gdLst/>
                <a:ahLst/>
                <a:cxnLst/>
                <a:rect l="l" t="t" r="r" b="b"/>
                <a:pathLst>
                  <a:path w="9" h="350" extrusionOk="0">
                    <a:moveTo>
                      <a:pt x="0" y="350"/>
                    </a:moveTo>
                    <a:lnTo>
                      <a:pt x="0" y="0"/>
                    </a:lnTo>
                    <a:lnTo>
                      <a:pt x="4" y="2"/>
                    </a:lnTo>
                    <a:lnTo>
                      <a:pt x="9" y="3"/>
                    </a:lnTo>
                    <a:lnTo>
                      <a:pt x="9" y="341"/>
                    </a:lnTo>
                    <a:lnTo>
                      <a:pt x="6" y="346"/>
                    </a:lnTo>
                    <a:lnTo>
                      <a:pt x="0" y="350"/>
                    </a:lnTo>
                    <a:close/>
                  </a:path>
                </a:pathLst>
              </a:custGeom>
              <a:solidFill>
                <a:srgbClr val="008DC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0" name="Google Shape;1850;p32"/>
              <p:cNvSpPr/>
              <p:nvPr/>
            </p:nvSpPr>
            <p:spPr>
              <a:xfrm>
                <a:off x="4031" y="2832"/>
                <a:ext cx="5" cy="172"/>
              </a:xfrm>
              <a:custGeom>
                <a:avLst/>
                <a:gdLst/>
                <a:ahLst/>
                <a:cxnLst/>
                <a:rect l="l" t="t" r="r" b="b"/>
                <a:pathLst>
                  <a:path w="9" h="344" extrusionOk="0">
                    <a:moveTo>
                      <a:pt x="0" y="344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9" y="5"/>
                    </a:lnTo>
                    <a:lnTo>
                      <a:pt x="9" y="335"/>
                    </a:lnTo>
                    <a:lnTo>
                      <a:pt x="3" y="339"/>
                    </a:lnTo>
                    <a:lnTo>
                      <a:pt x="0" y="344"/>
                    </a:lnTo>
                    <a:close/>
                  </a:path>
                </a:pathLst>
              </a:custGeom>
              <a:solidFill>
                <a:srgbClr val="008DC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1" name="Google Shape;1851;p32"/>
              <p:cNvSpPr/>
              <p:nvPr/>
            </p:nvSpPr>
            <p:spPr>
              <a:xfrm>
                <a:off x="4033" y="2833"/>
                <a:ext cx="5" cy="169"/>
              </a:xfrm>
              <a:custGeom>
                <a:avLst/>
                <a:gdLst/>
                <a:ahLst/>
                <a:cxnLst/>
                <a:rect l="l" t="t" r="r" b="b"/>
                <a:pathLst>
                  <a:path w="9" h="338" extrusionOk="0">
                    <a:moveTo>
                      <a:pt x="0" y="338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9" y="6"/>
                    </a:lnTo>
                    <a:lnTo>
                      <a:pt x="9" y="330"/>
                    </a:lnTo>
                    <a:lnTo>
                      <a:pt x="6" y="334"/>
                    </a:lnTo>
                    <a:lnTo>
                      <a:pt x="0" y="338"/>
                    </a:lnTo>
                    <a:close/>
                  </a:path>
                </a:pathLst>
              </a:custGeom>
              <a:solidFill>
                <a:srgbClr val="008CC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2" name="Google Shape;1852;p32"/>
              <p:cNvSpPr/>
              <p:nvPr/>
            </p:nvSpPr>
            <p:spPr>
              <a:xfrm>
                <a:off x="4036" y="2835"/>
                <a:ext cx="4" cy="165"/>
              </a:xfrm>
              <a:custGeom>
                <a:avLst/>
                <a:gdLst/>
                <a:ahLst/>
                <a:cxnLst/>
                <a:rect l="l" t="t" r="r" b="b"/>
                <a:pathLst>
                  <a:path w="9" h="330" extrusionOk="0">
                    <a:moveTo>
                      <a:pt x="0" y="330"/>
                    </a:moveTo>
                    <a:lnTo>
                      <a:pt x="0" y="0"/>
                    </a:lnTo>
                    <a:lnTo>
                      <a:pt x="3" y="2"/>
                    </a:lnTo>
                    <a:lnTo>
                      <a:pt x="9" y="4"/>
                    </a:lnTo>
                    <a:lnTo>
                      <a:pt x="9" y="321"/>
                    </a:lnTo>
                    <a:lnTo>
                      <a:pt x="3" y="326"/>
                    </a:lnTo>
                    <a:lnTo>
                      <a:pt x="0" y="330"/>
                    </a:lnTo>
                    <a:close/>
                  </a:path>
                </a:pathLst>
              </a:custGeom>
              <a:solidFill>
                <a:srgbClr val="008CC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3" name="Google Shape;1853;p32"/>
              <p:cNvSpPr/>
              <p:nvPr/>
            </p:nvSpPr>
            <p:spPr>
              <a:xfrm>
                <a:off x="4038" y="2836"/>
                <a:ext cx="5" cy="162"/>
              </a:xfrm>
              <a:custGeom>
                <a:avLst/>
                <a:gdLst/>
                <a:ahLst/>
                <a:cxnLst/>
                <a:rect l="l" t="t" r="r" b="b"/>
                <a:pathLst>
                  <a:path w="11" h="324" extrusionOk="0">
                    <a:moveTo>
                      <a:pt x="0" y="324"/>
                    </a:moveTo>
                    <a:lnTo>
                      <a:pt x="0" y="0"/>
                    </a:lnTo>
                    <a:lnTo>
                      <a:pt x="6" y="2"/>
                    </a:lnTo>
                    <a:lnTo>
                      <a:pt x="11" y="5"/>
                    </a:lnTo>
                    <a:lnTo>
                      <a:pt x="11" y="315"/>
                    </a:lnTo>
                    <a:lnTo>
                      <a:pt x="6" y="319"/>
                    </a:lnTo>
                    <a:lnTo>
                      <a:pt x="0" y="324"/>
                    </a:lnTo>
                    <a:close/>
                  </a:path>
                </a:pathLst>
              </a:custGeom>
              <a:solidFill>
                <a:srgbClr val="008BC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4" name="Google Shape;1854;p32"/>
              <p:cNvSpPr/>
              <p:nvPr/>
            </p:nvSpPr>
            <p:spPr>
              <a:xfrm>
                <a:off x="4040" y="2837"/>
                <a:ext cx="5" cy="159"/>
              </a:xfrm>
              <a:custGeom>
                <a:avLst/>
                <a:gdLst/>
                <a:ahLst/>
                <a:cxnLst/>
                <a:rect l="l" t="t" r="r" b="b"/>
                <a:pathLst>
                  <a:path w="9" h="317" extrusionOk="0">
                    <a:moveTo>
                      <a:pt x="0" y="317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9" y="5"/>
                    </a:lnTo>
                    <a:lnTo>
                      <a:pt x="9" y="310"/>
                    </a:lnTo>
                    <a:lnTo>
                      <a:pt x="5" y="313"/>
                    </a:lnTo>
                    <a:lnTo>
                      <a:pt x="0" y="317"/>
                    </a:lnTo>
                    <a:close/>
                  </a:path>
                </a:pathLst>
              </a:custGeom>
              <a:solidFill>
                <a:srgbClr val="008BC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5" name="Google Shape;1855;p32"/>
              <p:cNvSpPr/>
              <p:nvPr/>
            </p:nvSpPr>
            <p:spPr>
              <a:xfrm>
                <a:off x="4043" y="2839"/>
                <a:ext cx="5" cy="155"/>
              </a:xfrm>
              <a:custGeom>
                <a:avLst/>
                <a:gdLst/>
                <a:ahLst/>
                <a:cxnLst/>
                <a:rect l="l" t="t" r="r" b="b"/>
                <a:pathLst>
                  <a:path w="9" h="310" extrusionOk="0">
                    <a:moveTo>
                      <a:pt x="0" y="310"/>
                    </a:moveTo>
                    <a:lnTo>
                      <a:pt x="0" y="0"/>
                    </a:lnTo>
                    <a:lnTo>
                      <a:pt x="4" y="2"/>
                    </a:lnTo>
                    <a:lnTo>
                      <a:pt x="9" y="6"/>
                    </a:lnTo>
                    <a:lnTo>
                      <a:pt x="9" y="303"/>
                    </a:lnTo>
                    <a:lnTo>
                      <a:pt x="4" y="307"/>
                    </a:lnTo>
                    <a:lnTo>
                      <a:pt x="0" y="310"/>
                    </a:lnTo>
                    <a:close/>
                  </a:path>
                </a:pathLst>
              </a:custGeom>
              <a:solidFill>
                <a:srgbClr val="008BC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6" name="Google Shape;1856;p32"/>
              <p:cNvSpPr/>
              <p:nvPr/>
            </p:nvSpPr>
            <p:spPr>
              <a:xfrm>
                <a:off x="4045" y="2840"/>
                <a:ext cx="5" cy="152"/>
              </a:xfrm>
              <a:custGeom>
                <a:avLst/>
                <a:gdLst/>
                <a:ahLst/>
                <a:cxnLst/>
                <a:rect l="l" t="t" r="r" b="b"/>
                <a:pathLst>
                  <a:path w="10" h="305" extrusionOk="0">
                    <a:moveTo>
                      <a:pt x="0" y="305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0" y="5"/>
                    </a:lnTo>
                    <a:lnTo>
                      <a:pt x="10" y="298"/>
                    </a:lnTo>
                    <a:lnTo>
                      <a:pt x="5" y="301"/>
                    </a:lnTo>
                    <a:lnTo>
                      <a:pt x="0" y="305"/>
                    </a:lnTo>
                    <a:close/>
                  </a:path>
                </a:pathLst>
              </a:custGeom>
              <a:solidFill>
                <a:srgbClr val="008AC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7" name="Google Shape;1857;p32"/>
              <p:cNvSpPr/>
              <p:nvPr/>
            </p:nvSpPr>
            <p:spPr>
              <a:xfrm>
                <a:off x="4048" y="2841"/>
                <a:ext cx="4" cy="149"/>
              </a:xfrm>
              <a:custGeom>
                <a:avLst/>
                <a:gdLst/>
                <a:ahLst/>
                <a:cxnLst/>
                <a:rect l="l" t="t" r="r" b="b"/>
                <a:pathLst>
                  <a:path w="9" h="297" extrusionOk="0">
                    <a:moveTo>
                      <a:pt x="0" y="297"/>
                    </a:moveTo>
                    <a:lnTo>
                      <a:pt x="0" y="0"/>
                    </a:lnTo>
                    <a:lnTo>
                      <a:pt x="5" y="1"/>
                    </a:lnTo>
                    <a:lnTo>
                      <a:pt x="9" y="3"/>
                    </a:lnTo>
                    <a:lnTo>
                      <a:pt x="9" y="292"/>
                    </a:lnTo>
                    <a:lnTo>
                      <a:pt x="5" y="294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008AC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8" name="Google Shape;1858;p32"/>
              <p:cNvSpPr/>
              <p:nvPr/>
            </p:nvSpPr>
            <p:spPr>
              <a:xfrm>
                <a:off x="4050" y="2842"/>
                <a:ext cx="5" cy="146"/>
              </a:xfrm>
              <a:custGeom>
                <a:avLst/>
                <a:gdLst/>
                <a:ahLst/>
                <a:cxnLst/>
                <a:rect l="l" t="t" r="r" b="b"/>
                <a:pathLst>
                  <a:path w="9" h="293" extrusionOk="0">
                    <a:moveTo>
                      <a:pt x="0" y="293"/>
                    </a:moveTo>
                    <a:lnTo>
                      <a:pt x="0" y="0"/>
                    </a:lnTo>
                    <a:lnTo>
                      <a:pt x="4" y="2"/>
                    </a:lnTo>
                    <a:lnTo>
                      <a:pt x="9" y="6"/>
                    </a:lnTo>
                    <a:lnTo>
                      <a:pt x="9" y="287"/>
                    </a:lnTo>
                    <a:lnTo>
                      <a:pt x="4" y="291"/>
                    </a:lnTo>
                    <a:lnTo>
                      <a:pt x="0" y="293"/>
                    </a:lnTo>
                    <a:close/>
                  </a:path>
                </a:pathLst>
              </a:custGeom>
              <a:solidFill>
                <a:srgbClr val="008AC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9" name="Google Shape;1859;p32"/>
              <p:cNvSpPr/>
              <p:nvPr/>
            </p:nvSpPr>
            <p:spPr>
              <a:xfrm>
                <a:off x="4052" y="2843"/>
                <a:ext cx="5" cy="144"/>
              </a:xfrm>
              <a:custGeom>
                <a:avLst/>
                <a:gdLst/>
                <a:ahLst/>
                <a:cxnLst/>
                <a:rect l="l" t="t" r="r" b="b"/>
                <a:pathLst>
                  <a:path w="11" h="289" extrusionOk="0">
                    <a:moveTo>
                      <a:pt x="0" y="289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1" y="6"/>
                    </a:lnTo>
                    <a:lnTo>
                      <a:pt x="11" y="284"/>
                    </a:lnTo>
                    <a:lnTo>
                      <a:pt x="9" y="284"/>
                    </a:lnTo>
                    <a:lnTo>
                      <a:pt x="9" y="284"/>
                    </a:lnTo>
                    <a:lnTo>
                      <a:pt x="5" y="285"/>
                    </a:lnTo>
                    <a:lnTo>
                      <a:pt x="0" y="289"/>
                    </a:lnTo>
                    <a:close/>
                  </a:path>
                </a:pathLst>
              </a:custGeom>
              <a:solidFill>
                <a:srgbClr val="0089C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0" name="Google Shape;1860;p32"/>
              <p:cNvSpPr/>
              <p:nvPr/>
            </p:nvSpPr>
            <p:spPr>
              <a:xfrm>
                <a:off x="4055" y="2845"/>
                <a:ext cx="4" cy="141"/>
              </a:xfrm>
              <a:custGeom>
                <a:avLst/>
                <a:gdLst/>
                <a:ahLst/>
                <a:cxnLst/>
                <a:rect l="l" t="t" r="r" b="b"/>
                <a:pathLst>
                  <a:path w="9" h="281" extrusionOk="0">
                    <a:moveTo>
                      <a:pt x="0" y="281"/>
                    </a:moveTo>
                    <a:lnTo>
                      <a:pt x="0" y="0"/>
                    </a:lnTo>
                    <a:lnTo>
                      <a:pt x="6" y="2"/>
                    </a:lnTo>
                    <a:lnTo>
                      <a:pt x="9" y="5"/>
                    </a:lnTo>
                    <a:lnTo>
                      <a:pt x="9" y="276"/>
                    </a:lnTo>
                    <a:lnTo>
                      <a:pt x="8" y="278"/>
                    </a:lnTo>
                    <a:lnTo>
                      <a:pt x="4" y="280"/>
                    </a:lnTo>
                    <a:lnTo>
                      <a:pt x="2" y="281"/>
                    </a:lnTo>
                    <a:lnTo>
                      <a:pt x="0" y="281"/>
                    </a:lnTo>
                    <a:close/>
                  </a:path>
                </a:pathLst>
              </a:custGeom>
              <a:solidFill>
                <a:srgbClr val="0089C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1" name="Google Shape;1861;p32"/>
              <p:cNvSpPr/>
              <p:nvPr/>
            </p:nvSpPr>
            <p:spPr>
              <a:xfrm>
                <a:off x="4057" y="2846"/>
                <a:ext cx="5" cy="139"/>
              </a:xfrm>
              <a:custGeom>
                <a:avLst/>
                <a:gdLst/>
                <a:ahLst/>
                <a:cxnLst/>
                <a:rect l="l" t="t" r="r" b="b"/>
                <a:pathLst>
                  <a:path w="9" h="278" extrusionOk="0">
                    <a:moveTo>
                      <a:pt x="0" y="278"/>
                    </a:moveTo>
                    <a:lnTo>
                      <a:pt x="0" y="0"/>
                    </a:lnTo>
                    <a:lnTo>
                      <a:pt x="3" y="3"/>
                    </a:lnTo>
                    <a:lnTo>
                      <a:pt x="9" y="5"/>
                    </a:lnTo>
                    <a:lnTo>
                      <a:pt x="9" y="272"/>
                    </a:lnTo>
                    <a:lnTo>
                      <a:pt x="5" y="274"/>
                    </a:lnTo>
                    <a:lnTo>
                      <a:pt x="0" y="278"/>
                    </a:lnTo>
                    <a:close/>
                  </a:path>
                </a:pathLst>
              </a:custGeom>
              <a:solidFill>
                <a:srgbClr val="0089C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2" name="Google Shape;1862;p32"/>
              <p:cNvSpPr/>
              <p:nvPr/>
            </p:nvSpPr>
            <p:spPr>
              <a:xfrm>
                <a:off x="4059" y="2848"/>
                <a:ext cx="6" cy="135"/>
              </a:xfrm>
              <a:custGeom>
                <a:avLst/>
                <a:gdLst/>
                <a:ahLst/>
                <a:cxnLst/>
                <a:rect l="l" t="t" r="r" b="b"/>
                <a:pathLst>
                  <a:path w="11" h="271" extrusionOk="0">
                    <a:moveTo>
                      <a:pt x="0" y="271"/>
                    </a:moveTo>
                    <a:lnTo>
                      <a:pt x="0" y="0"/>
                    </a:lnTo>
                    <a:lnTo>
                      <a:pt x="6" y="2"/>
                    </a:lnTo>
                    <a:lnTo>
                      <a:pt x="11" y="6"/>
                    </a:lnTo>
                    <a:lnTo>
                      <a:pt x="11" y="267"/>
                    </a:lnTo>
                    <a:lnTo>
                      <a:pt x="6" y="269"/>
                    </a:lnTo>
                    <a:lnTo>
                      <a:pt x="0" y="271"/>
                    </a:lnTo>
                    <a:close/>
                  </a:path>
                </a:pathLst>
              </a:custGeom>
              <a:solidFill>
                <a:srgbClr val="0088C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3" name="Google Shape;1863;p32"/>
              <p:cNvSpPr/>
              <p:nvPr/>
            </p:nvSpPr>
            <p:spPr>
              <a:xfrm>
                <a:off x="4062" y="2848"/>
                <a:ext cx="4" cy="134"/>
              </a:xfrm>
              <a:custGeom>
                <a:avLst/>
                <a:gdLst/>
                <a:ahLst/>
                <a:cxnLst/>
                <a:rect l="l" t="t" r="r" b="b"/>
                <a:pathLst>
                  <a:path w="9" h="267" extrusionOk="0">
                    <a:moveTo>
                      <a:pt x="0" y="267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9" y="7"/>
                    </a:lnTo>
                    <a:lnTo>
                      <a:pt x="9" y="262"/>
                    </a:lnTo>
                    <a:lnTo>
                      <a:pt x="5" y="265"/>
                    </a:lnTo>
                    <a:lnTo>
                      <a:pt x="0" y="267"/>
                    </a:lnTo>
                    <a:close/>
                  </a:path>
                </a:pathLst>
              </a:custGeom>
              <a:solidFill>
                <a:srgbClr val="0088C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4" name="Google Shape;1864;p32"/>
              <p:cNvSpPr/>
              <p:nvPr/>
            </p:nvSpPr>
            <p:spPr>
              <a:xfrm>
                <a:off x="4065" y="2850"/>
                <a:ext cx="4" cy="131"/>
              </a:xfrm>
              <a:custGeom>
                <a:avLst/>
                <a:gdLst/>
                <a:ahLst/>
                <a:cxnLst/>
                <a:rect l="l" t="t" r="r" b="b"/>
                <a:pathLst>
                  <a:path w="9" h="261" extrusionOk="0">
                    <a:moveTo>
                      <a:pt x="0" y="261"/>
                    </a:moveTo>
                    <a:lnTo>
                      <a:pt x="0" y="0"/>
                    </a:lnTo>
                    <a:lnTo>
                      <a:pt x="4" y="3"/>
                    </a:lnTo>
                    <a:lnTo>
                      <a:pt x="9" y="5"/>
                    </a:lnTo>
                    <a:lnTo>
                      <a:pt x="9" y="254"/>
                    </a:lnTo>
                    <a:lnTo>
                      <a:pt x="6" y="258"/>
                    </a:lnTo>
                    <a:lnTo>
                      <a:pt x="0" y="261"/>
                    </a:lnTo>
                    <a:close/>
                  </a:path>
                </a:pathLst>
              </a:custGeom>
              <a:solidFill>
                <a:srgbClr val="0088C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5" name="Google Shape;1865;p32"/>
              <p:cNvSpPr/>
              <p:nvPr/>
            </p:nvSpPr>
            <p:spPr>
              <a:xfrm>
                <a:off x="4066" y="2852"/>
                <a:ext cx="6" cy="127"/>
              </a:xfrm>
              <a:custGeom>
                <a:avLst/>
                <a:gdLst/>
                <a:ahLst/>
                <a:cxnLst/>
                <a:rect l="l" t="t" r="r" b="b"/>
                <a:pathLst>
                  <a:path w="10" h="255" extrusionOk="0">
                    <a:moveTo>
                      <a:pt x="0" y="255"/>
                    </a:moveTo>
                    <a:lnTo>
                      <a:pt x="0" y="0"/>
                    </a:lnTo>
                    <a:lnTo>
                      <a:pt x="5" y="2"/>
                    </a:lnTo>
                    <a:lnTo>
                      <a:pt x="10" y="6"/>
                    </a:lnTo>
                    <a:lnTo>
                      <a:pt x="10" y="246"/>
                    </a:lnTo>
                    <a:lnTo>
                      <a:pt x="5" y="251"/>
                    </a:lnTo>
                    <a:lnTo>
                      <a:pt x="0" y="255"/>
                    </a:lnTo>
                    <a:close/>
                  </a:path>
                </a:pathLst>
              </a:custGeom>
              <a:solidFill>
                <a:srgbClr val="0088C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6" name="Google Shape;1866;p32"/>
              <p:cNvSpPr/>
              <p:nvPr/>
            </p:nvSpPr>
            <p:spPr>
              <a:xfrm>
                <a:off x="4069" y="2853"/>
                <a:ext cx="5" cy="125"/>
              </a:xfrm>
              <a:custGeom>
                <a:avLst/>
                <a:gdLst/>
                <a:ahLst/>
                <a:cxnLst/>
                <a:rect l="l" t="t" r="r" b="b"/>
                <a:pathLst>
                  <a:path w="9" h="249" extrusionOk="0">
                    <a:moveTo>
                      <a:pt x="0" y="249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9" y="7"/>
                    </a:lnTo>
                    <a:lnTo>
                      <a:pt x="9" y="237"/>
                    </a:lnTo>
                    <a:lnTo>
                      <a:pt x="9" y="238"/>
                    </a:lnTo>
                    <a:lnTo>
                      <a:pt x="7" y="240"/>
                    </a:lnTo>
                    <a:lnTo>
                      <a:pt x="4" y="246"/>
                    </a:lnTo>
                    <a:lnTo>
                      <a:pt x="0" y="249"/>
                    </a:lnTo>
                    <a:close/>
                  </a:path>
                </a:pathLst>
              </a:custGeom>
              <a:solidFill>
                <a:srgbClr val="0087C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7" name="Google Shape;1867;p32"/>
              <p:cNvSpPr/>
              <p:nvPr/>
            </p:nvSpPr>
            <p:spPr>
              <a:xfrm>
                <a:off x="4072" y="2855"/>
                <a:ext cx="4" cy="120"/>
              </a:xfrm>
              <a:custGeom>
                <a:avLst/>
                <a:gdLst/>
                <a:ahLst/>
                <a:cxnLst/>
                <a:rect l="l" t="t" r="r" b="b"/>
                <a:pathLst>
                  <a:path w="9" h="240" extrusionOk="0">
                    <a:moveTo>
                      <a:pt x="0" y="240"/>
                    </a:moveTo>
                    <a:lnTo>
                      <a:pt x="0" y="0"/>
                    </a:lnTo>
                    <a:lnTo>
                      <a:pt x="4" y="3"/>
                    </a:lnTo>
                    <a:lnTo>
                      <a:pt x="9" y="7"/>
                    </a:lnTo>
                    <a:lnTo>
                      <a:pt x="9" y="224"/>
                    </a:lnTo>
                    <a:lnTo>
                      <a:pt x="6" y="229"/>
                    </a:lnTo>
                    <a:lnTo>
                      <a:pt x="2" y="236"/>
                    </a:lnTo>
                    <a:lnTo>
                      <a:pt x="2" y="238"/>
                    </a:lnTo>
                    <a:lnTo>
                      <a:pt x="0" y="240"/>
                    </a:lnTo>
                    <a:close/>
                  </a:path>
                </a:pathLst>
              </a:custGeom>
              <a:solidFill>
                <a:srgbClr val="0087C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8" name="Google Shape;1868;p32"/>
              <p:cNvSpPr/>
              <p:nvPr/>
            </p:nvSpPr>
            <p:spPr>
              <a:xfrm>
                <a:off x="4074" y="2857"/>
                <a:ext cx="5" cy="114"/>
              </a:xfrm>
              <a:custGeom>
                <a:avLst/>
                <a:gdLst/>
                <a:ahLst/>
                <a:cxnLst/>
                <a:rect l="l" t="t" r="r" b="b"/>
                <a:pathLst>
                  <a:path w="11" h="230" extrusionOk="0">
                    <a:moveTo>
                      <a:pt x="0" y="230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1" y="7"/>
                    </a:lnTo>
                    <a:lnTo>
                      <a:pt x="11" y="205"/>
                    </a:lnTo>
                    <a:lnTo>
                      <a:pt x="7" y="217"/>
                    </a:lnTo>
                    <a:lnTo>
                      <a:pt x="0" y="230"/>
                    </a:lnTo>
                    <a:close/>
                  </a:path>
                </a:pathLst>
              </a:custGeom>
              <a:solidFill>
                <a:srgbClr val="0087C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9" name="Google Shape;1869;p32"/>
              <p:cNvSpPr/>
              <p:nvPr/>
            </p:nvSpPr>
            <p:spPr>
              <a:xfrm>
                <a:off x="4076" y="2858"/>
                <a:ext cx="5" cy="109"/>
              </a:xfrm>
              <a:custGeom>
                <a:avLst/>
                <a:gdLst/>
                <a:ahLst/>
                <a:cxnLst/>
                <a:rect l="l" t="t" r="r" b="b"/>
                <a:pathLst>
                  <a:path w="9" h="217" extrusionOk="0">
                    <a:moveTo>
                      <a:pt x="0" y="217"/>
                    </a:moveTo>
                    <a:lnTo>
                      <a:pt x="0" y="0"/>
                    </a:lnTo>
                    <a:lnTo>
                      <a:pt x="6" y="3"/>
                    </a:lnTo>
                    <a:lnTo>
                      <a:pt x="9" y="7"/>
                    </a:lnTo>
                    <a:lnTo>
                      <a:pt x="9" y="177"/>
                    </a:lnTo>
                    <a:lnTo>
                      <a:pt x="9" y="179"/>
                    </a:lnTo>
                    <a:lnTo>
                      <a:pt x="8" y="181"/>
                    </a:lnTo>
                    <a:lnTo>
                      <a:pt x="6" y="199"/>
                    </a:lnTo>
                    <a:lnTo>
                      <a:pt x="0" y="217"/>
                    </a:lnTo>
                    <a:close/>
                  </a:path>
                </a:pathLst>
              </a:custGeom>
              <a:solidFill>
                <a:srgbClr val="0087C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0" name="Google Shape;1870;p32"/>
              <p:cNvSpPr/>
              <p:nvPr/>
            </p:nvSpPr>
            <p:spPr>
              <a:xfrm>
                <a:off x="4079" y="2860"/>
                <a:ext cx="4" cy="99"/>
              </a:xfrm>
              <a:custGeom>
                <a:avLst/>
                <a:gdLst/>
                <a:ahLst/>
                <a:cxnLst/>
                <a:rect l="l" t="t" r="r" b="b"/>
                <a:pathLst>
                  <a:path w="9" h="198" extrusionOk="0">
                    <a:moveTo>
                      <a:pt x="0" y="198"/>
                    </a:moveTo>
                    <a:lnTo>
                      <a:pt x="0" y="0"/>
                    </a:lnTo>
                    <a:lnTo>
                      <a:pt x="3" y="4"/>
                    </a:lnTo>
                    <a:lnTo>
                      <a:pt x="9" y="7"/>
                    </a:lnTo>
                    <a:lnTo>
                      <a:pt x="9" y="169"/>
                    </a:lnTo>
                    <a:lnTo>
                      <a:pt x="5" y="174"/>
                    </a:lnTo>
                    <a:lnTo>
                      <a:pt x="2" y="178"/>
                    </a:lnTo>
                    <a:lnTo>
                      <a:pt x="2" y="189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0086C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1" name="Google Shape;1871;p32"/>
              <p:cNvSpPr/>
              <p:nvPr/>
            </p:nvSpPr>
            <p:spPr>
              <a:xfrm>
                <a:off x="4081" y="2862"/>
                <a:ext cx="5" cy="85"/>
              </a:xfrm>
              <a:custGeom>
                <a:avLst/>
                <a:gdLst/>
                <a:ahLst/>
                <a:cxnLst/>
                <a:rect l="l" t="t" r="r" b="b"/>
                <a:pathLst>
                  <a:path w="11" h="170" extrusionOk="0">
                    <a:moveTo>
                      <a:pt x="0" y="170"/>
                    </a:moveTo>
                    <a:lnTo>
                      <a:pt x="0" y="0"/>
                    </a:lnTo>
                    <a:lnTo>
                      <a:pt x="6" y="3"/>
                    </a:lnTo>
                    <a:lnTo>
                      <a:pt x="11" y="9"/>
                    </a:lnTo>
                    <a:lnTo>
                      <a:pt x="11" y="159"/>
                    </a:lnTo>
                    <a:lnTo>
                      <a:pt x="6" y="165"/>
                    </a:lnTo>
                    <a:lnTo>
                      <a:pt x="0" y="170"/>
                    </a:lnTo>
                    <a:close/>
                  </a:path>
                </a:pathLst>
              </a:custGeom>
              <a:solidFill>
                <a:srgbClr val="0086C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2" name="Google Shape;1872;p32"/>
              <p:cNvSpPr/>
              <p:nvPr/>
            </p:nvSpPr>
            <p:spPr>
              <a:xfrm>
                <a:off x="4083" y="2864"/>
                <a:ext cx="5" cy="80"/>
              </a:xfrm>
              <a:custGeom>
                <a:avLst/>
                <a:gdLst/>
                <a:ahLst/>
                <a:cxnLst/>
                <a:rect l="l" t="t" r="r" b="b"/>
                <a:pathLst>
                  <a:path w="9" h="162" extrusionOk="0">
                    <a:moveTo>
                      <a:pt x="0" y="162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9"/>
                    </a:lnTo>
                    <a:lnTo>
                      <a:pt x="9" y="151"/>
                    </a:lnTo>
                    <a:lnTo>
                      <a:pt x="5" y="156"/>
                    </a:lnTo>
                    <a:lnTo>
                      <a:pt x="0" y="162"/>
                    </a:lnTo>
                    <a:close/>
                  </a:path>
                </a:pathLst>
              </a:custGeom>
              <a:solidFill>
                <a:srgbClr val="0085C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3" name="Google Shape;1873;p32"/>
              <p:cNvSpPr/>
              <p:nvPr/>
            </p:nvSpPr>
            <p:spPr>
              <a:xfrm>
                <a:off x="4086" y="2866"/>
                <a:ext cx="5" cy="76"/>
              </a:xfrm>
              <a:custGeom>
                <a:avLst/>
                <a:gdLst/>
                <a:ahLst/>
                <a:cxnLst/>
                <a:rect l="l" t="t" r="r" b="b"/>
                <a:pathLst>
                  <a:path w="9" h="150" extrusionOk="0">
                    <a:moveTo>
                      <a:pt x="0" y="150"/>
                    </a:moveTo>
                    <a:lnTo>
                      <a:pt x="0" y="0"/>
                    </a:lnTo>
                    <a:lnTo>
                      <a:pt x="4" y="3"/>
                    </a:lnTo>
                    <a:lnTo>
                      <a:pt x="9" y="9"/>
                    </a:lnTo>
                    <a:lnTo>
                      <a:pt x="9" y="138"/>
                    </a:lnTo>
                    <a:lnTo>
                      <a:pt x="4" y="145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0085C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4" name="Google Shape;1874;p32"/>
              <p:cNvSpPr/>
              <p:nvPr/>
            </p:nvSpPr>
            <p:spPr>
              <a:xfrm>
                <a:off x="4088" y="2868"/>
                <a:ext cx="5" cy="71"/>
              </a:xfrm>
              <a:custGeom>
                <a:avLst/>
                <a:gdLst/>
                <a:ahLst/>
                <a:cxnLst/>
                <a:rect l="l" t="t" r="r" b="b"/>
                <a:pathLst>
                  <a:path w="10" h="142" extrusionOk="0">
                    <a:moveTo>
                      <a:pt x="0" y="142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10" y="11"/>
                    </a:lnTo>
                    <a:lnTo>
                      <a:pt x="10" y="128"/>
                    </a:lnTo>
                    <a:lnTo>
                      <a:pt x="5" y="135"/>
                    </a:lnTo>
                    <a:lnTo>
                      <a:pt x="0" y="142"/>
                    </a:lnTo>
                    <a:close/>
                  </a:path>
                </a:pathLst>
              </a:custGeom>
              <a:solidFill>
                <a:srgbClr val="0085C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5" name="Google Shape;1875;p32"/>
              <p:cNvSpPr/>
              <p:nvPr/>
            </p:nvSpPr>
            <p:spPr>
              <a:xfrm>
                <a:off x="4091" y="2871"/>
                <a:ext cx="4" cy="64"/>
              </a:xfrm>
              <a:custGeom>
                <a:avLst/>
                <a:gdLst/>
                <a:ahLst/>
                <a:cxnLst/>
                <a:rect l="l" t="t" r="r" b="b"/>
                <a:pathLst>
                  <a:path w="9" h="129" extrusionOk="0">
                    <a:moveTo>
                      <a:pt x="0" y="129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9" y="12"/>
                    </a:lnTo>
                    <a:lnTo>
                      <a:pt x="9" y="115"/>
                    </a:lnTo>
                    <a:lnTo>
                      <a:pt x="5" y="122"/>
                    </a:lnTo>
                    <a:lnTo>
                      <a:pt x="0" y="129"/>
                    </a:lnTo>
                    <a:close/>
                  </a:path>
                </a:pathLst>
              </a:custGeom>
              <a:solidFill>
                <a:srgbClr val="0085C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6" name="Google Shape;1876;p32"/>
              <p:cNvSpPr/>
              <p:nvPr/>
            </p:nvSpPr>
            <p:spPr>
              <a:xfrm>
                <a:off x="4093" y="2874"/>
                <a:ext cx="5" cy="58"/>
              </a:xfrm>
              <a:custGeom>
                <a:avLst/>
                <a:gdLst/>
                <a:ahLst/>
                <a:cxnLst/>
                <a:rect l="l" t="t" r="r" b="b"/>
                <a:pathLst>
                  <a:path w="9" h="117" extrusionOk="0">
                    <a:moveTo>
                      <a:pt x="0" y="117"/>
                    </a:moveTo>
                    <a:lnTo>
                      <a:pt x="0" y="0"/>
                    </a:lnTo>
                    <a:lnTo>
                      <a:pt x="4" y="7"/>
                    </a:lnTo>
                    <a:lnTo>
                      <a:pt x="9" y="15"/>
                    </a:lnTo>
                    <a:lnTo>
                      <a:pt x="9" y="101"/>
                    </a:lnTo>
                    <a:lnTo>
                      <a:pt x="6" y="108"/>
                    </a:lnTo>
                    <a:lnTo>
                      <a:pt x="0" y="117"/>
                    </a:lnTo>
                    <a:close/>
                  </a:path>
                </a:pathLst>
              </a:custGeom>
              <a:solidFill>
                <a:srgbClr val="0084C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7" name="Google Shape;1877;p32"/>
              <p:cNvSpPr/>
              <p:nvPr/>
            </p:nvSpPr>
            <p:spPr>
              <a:xfrm>
                <a:off x="4095" y="2877"/>
                <a:ext cx="5" cy="51"/>
              </a:xfrm>
              <a:custGeom>
                <a:avLst/>
                <a:gdLst/>
                <a:ahLst/>
                <a:cxnLst/>
                <a:rect l="l" t="t" r="r" b="b"/>
                <a:pathLst>
                  <a:path w="11" h="103" extrusionOk="0">
                    <a:moveTo>
                      <a:pt x="0" y="103"/>
                    </a:moveTo>
                    <a:lnTo>
                      <a:pt x="0" y="0"/>
                    </a:lnTo>
                    <a:lnTo>
                      <a:pt x="5" y="8"/>
                    </a:lnTo>
                    <a:lnTo>
                      <a:pt x="11" y="16"/>
                    </a:lnTo>
                    <a:lnTo>
                      <a:pt x="11" y="83"/>
                    </a:lnTo>
                    <a:lnTo>
                      <a:pt x="5" y="92"/>
                    </a:lnTo>
                    <a:lnTo>
                      <a:pt x="0" y="103"/>
                    </a:lnTo>
                    <a:close/>
                  </a:path>
                </a:pathLst>
              </a:custGeom>
              <a:solidFill>
                <a:srgbClr val="0084C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8" name="Google Shape;1878;p32"/>
              <p:cNvSpPr/>
              <p:nvPr/>
            </p:nvSpPr>
            <p:spPr>
              <a:xfrm>
                <a:off x="4098" y="2881"/>
                <a:ext cx="4" cy="43"/>
              </a:xfrm>
              <a:custGeom>
                <a:avLst/>
                <a:gdLst/>
                <a:ahLst/>
                <a:cxnLst/>
                <a:rect l="l" t="t" r="r" b="b"/>
                <a:pathLst>
                  <a:path w="9" h="86" extrusionOk="0">
                    <a:moveTo>
                      <a:pt x="0" y="86"/>
                    </a:moveTo>
                    <a:lnTo>
                      <a:pt x="0" y="0"/>
                    </a:lnTo>
                    <a:lnTo>
                      <a:pt x="6" y="12"/>
                    </a:lnTo>
                    <a:lnTo>
                      <a:pt x="9" y="25"/>
                    </a:lnTo>
                    <a:lnTo>
                      <a:pt x="9" y="57"/>
                    </a:lnTo>
                    <a:lnTo>
                      <a:pt x="6" y="71"/>
                    </a:lnTo>
                    <a:lnTo>
                      <a:pt x="0" y="86"/>
                    </a:lnTo>
                    <a:close/>
                  </a:path>
                </a:pathLst>
              </a:custGeom>
              <a:solidFill>
                <a:srgbClr val="0083C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9" name="Google Shape;1879;p32"/>
              <p:cNvSpPr/>
              <p:nvPr/>
            </p:nvSpPr>
            <p:spPr>
              <a:xfrm>
                <a:off x="4100" y="2885"/>
                <a:ext cx="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5" h="67" extrusionOk="0">
                    <a:moveTo>
                      <a:pt x="0" y="67"/>
                    </a:moveTo>
                    <a:lnTo>
                      <a:pt x="0" y="0"/>
                    </a:lnTo>
                    <a:lnTo>
                      <a:pt x="3" y="15"/>
                    </a:lnTo>
                    <a:lnTo>
                      <a:pt x="5" y="31"/>
                    </a:lnTo>
                    <a:lnTo>
                      <a:pt x="3" y="49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0083C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0" name="Google Shape;1880;p32"/>
              <p:cNvSpPr/>
              <p:nvPr/>
            </p:nvSpPr>
            <p:spPr>
              <a:xfrm>
                <a:off x="4102" y="2893"/>
                <a:ext cx="1" cy="16"/>
              </a:xfrm>
              <a:custGeom>
                <a:avLst/>
                <a:gdLst/>
                <a:ahLst/>
                <a:cxnLst/>
                <a:rect l="l" t="t" r="r" b="b"/>
                <a:pathLst>
                  <a:path w="2" h="32" extrusionOk="0">
                    <a:moveTo>
                      <a:pt x="0" y="32"/>
                    </a:moveTo>
                    <a:lnTo>
                      <a:pt x="0" y="0"/>
                    </a:lnTo>
                    <a:lnTo>
                      <a:pt x="2" y="1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83C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1" name="Google Shape;1881;p32"/>
              <p:cNvSpPr/>
              <p:nvPr/>
            </p:nvSpPr>
            <p:spPr>
              <a:xfrm>
                <a:off x="3535" y="2336"/>
                <a:ext cx="560" cy="750"/>
              </a:xfrm>
              <a:custGeom>
                <a:avLst/>
                <a:gdLst/>
                <a:ahLst/>
                <a:cxnLst/>
                <a:rect l="l" t="t" r="r" b="b"/>
                <a:pathLst>
                  <a:path w="1120" h="1499" extrusionOk="0">
                    <a:moveTo>
                      <a:pt x="550" y="535"/>
                    </a:moveTo>
                    <a:lnTo>
                      <a:pt x="557" y="549"/>
                    </a:lnTo>
                    <a:lnTo>
                      <a:pt x="570" y="569"/>
                    </a:lnTo>
                    <a:lnTo>
                      <a:pt x="586" y="590"/>
                    </a:lnTo>
                    <a:lnTo>
                      <a:pt x="602" y="612"/>
                    </a:lnTo>
                    <a:lnTo>
                      <a:pt x="633" y="651"/>
                    </a:lnTo>
                    <a:lnTo>
                      <a:pt x="654" y="675"/>
                    </a:lnTo>
                    <a:lnTo>
                      <a:pt x="668" y="691"/>
                    </a:lnTo>
                    <a:lnTo>
                      <a:pt x="694" y="719"/>
                    </a:lnTo>
                    <a:lnTo>
                      <a:pt x="706" y="735"/>
                    </a:lnTo>
                    <a:lnTo>
                      <a:pt x="717" y="750"/>
                    </a:lnTo>
                    <a:lnTo>
                      <a:pt x="724" y="762"/>
                    </a:lnTo>
                    <a:lnTo>
                      <a:pt x="726" y="773"/>
                    </a:lnTo>
                    <a:lnTo>
                      <a:pt x="728" y="777"/>
                    </a:lnTo>
                    <a:lnTo>
                      <a:pt x="731" y="784"/>
                    </a:lnTo>
                    <a:lnTo>
                      <a:pt x="737" y="791"/>
                    </a:lnTo>
                    <a:lnTo>
                      <a:pt x="745" y="800"/>
                    </a:lnTo>
                    <a:lnTo>
                      <a:pt x="765" y="818"/>
                    </a:lnTo>
                    <a:lnTo>
                      <a:pt x="788" y="839"/>
                    </a:lnTo>
                    <a:lnTo>
                      <a:pt x="835" y="877"/>
                    </a:lnTo>
                    <a:lnTo>
                      <a:pt x="866" y="902"/>
                    </a:lnTo>
                    <a:lnTo>
                      <a:pt x="903" y="931"/>
                    </a:lnTo>
                    <a:lnTo>
                      <a:pt x="944" y="961"/>
                    </a:lnTo>
                    <a:lnTo>
                      <a:pt x="986" y="992"/>
                    </a:lnTo>
                    <a:lnTo>
                      <a:pt x="1027" y="1026"/>
                    </a:lnTo>
                    <a:lnTo>
                      <a:pt x="1045" y="1044"/>
                    </a:lnTo>
                    <a:lnTo>
                      <a:pt x="1063" y="1062"/>
                    </a:lnTo>
                    <a:lnTo>
                      <a:pt x="1077" y="1082"/>
                    </a:lnTo>
                    <a:lnTo>
                      <a:pt x="1091" y="1101"/>
                    </a:lnTo>
                    <a:lnTo>
                      <a:pt x="1102" y="1123"/>
                    </a:lnTo>
                    <a:lnTo>
                      <a:pt x="1111" y="1144"/>
                    </a:lnTo>
                    <a:lnTo>
                      <a:pt x="1116" y="1168"/>
                    </a:lnTo>
                    <a:lnTo>
                      <a:pt x="1120" y="1193"/>
                    </a:lnTo>
                    <a:lnTo>
                      <a:pt x="1111" y="1200"/>
                    </a:lnTo>
                    <a:lnTo>
                      <a:pt x="1104" y="1203"/>
                    </a:lnTo>
                    <a:lnTo>
                      <a:pt x="1099" y="1205"/>
                    </a:lnTo>
                    <a:lnTo>
                      <a:pt x="1095" y="1209"/>
                    </a:lnTo>
                    <a:lnTo>
                      <a:pt x="1090" y="1218"/>
                    </a:lnTo>
                    <a:lnTo>
                      <a:pt x="1084" y="1223"/>
                    </a:lnTo>
                    <a:lnTo>
                      <a:pt x="1075" y="1230"/>
                    </a:lnTo>
                    <a:lnTo>
                      <a:pt x="1068" y="1243"/>
                    </a:lnTo>
                    <a:lnTo>
                      <a:pt x="1063" y="1255"/>
                    </a:lnTo>
                    <a:lnTo>
                      <a:pt x="1057" y="1266"/>
                    </a:lnTo>
                    <a:lnTo>
                      <a:pt x="1034" y="1293"/>
                    </a:lnTo>
                    <a:lnTo>
                      <a:pt x="1005" y="1325"/>
                    </a:lnTo>
                    <a:lnTo>
                      <a:pt x="991" y="1342"/>
                    </a:lnTo>
                    <a:lnTo>
                      <a:pt x="975" y="1356"/>
                    </a:lnTo>
                    <a:lnTo>
                      <a:pt x="962" y="1367"/>
                    </a:lnTo>
                    <a:lnTo>
                      <a:pt x="950" y="1374"/>
                    </a:lnTo>
                    <a:lnTo>
                      <a:pt x="944" y="1374"/>
                    </a:lnTo>
                    <a:lnTo>
                      <a:pt x="939" y="1374"/>
                    </a:lnTo>
                    <a:lnTo>
                      <a:pt x="930" y="1385"/>
                    </a:lnTo>
                    <a:lnTo>
                      <a:pt x="923" y="1395"/>
                    </a:lnTo>
                    <a:lnTo>
                      <a:pt x="918" y="1397"/>
                    </a:lnTo>
                    <a:lnTo>
                      <a:pt x="912" y="1401"/>
                    </a:lnTo>
                    <a:lnTo>
                      <a:pt x="901" y="1411"/>
                    </a:lnTo>
                    <a:lnTo>
                      <a:pt x="880" y="1429"/>
                    </a:lnTo>
                    <a:lnTo>
                      <a:pt x="869" y="1438"/>
                    </a:lnTo>
                    <a:lnTo>
                      <a:pt x="860" y="1447"/>
                    </a:lnTo>
                    <a:lnTo>
                      <a:pt x="853" y="1456"/>
                    </a:lnTo>
                    <a:lnTo>
                      <a:pt x="851" y="1462"/>
                    </a:lnTo>
                    <a:lnTo>
                      <a:pt x="846" y="1469"/>
                    </a:lnTo>
                    <a:lnTo>
                      <a:pt x="833" y="1481"/>
                    </a:lnTo>
                    <a:lnTo>
                      <a:pt x="819" y="1492"/>
                    </a:lnTo>
                    <a:lnTo>
                      <a:pt x="808" y="1499"/>
                    </a:lnTo>
                    <a:lnTo>
                      <a:pt x="776" y="1451"/>
                    </a:lnTo>
                    <a:lnTo>
                      <a:pt x="738" y="1397"/>
                    </a:lnTo>
                    <a:lnTo>
                      <a:pt x="695" y="1338"/>
                    </a:lnTo>
                    <a:lnTo>
                      <a:pt x="650" y="1277"/>
                    </a:lnTo>
                    <a:lnTo>
                      <a:pt x="627" y="1247"/>
                    </a:lnTo>
                    <a:lnTo>
                      <a:pt x="602" y="1218"/>
                    </a:lnTo>
                    <a:lnTo>
                      <a:pt x="577" y="1189"/>
                    </a:lnTo>
                    <a:lnTo>
                      <a:pt x="554" y="1162"/>
                    </a:lnTo>
                    <a:lnTo>
                      <a:pt x="529" y="1139"/>
                    </a:lnTo>
                    <a:lnTo>
                      <a:pt x="504" y="1116"/>
                    </a:lnTo>
                    <a:lnTo>
                      <a:pt x="480" y="1096"/>
                    </a:lnTo>
                    <a:lnTo>
                      <a:pt x="457" y="1078"/>
                    </a:lnTo>
                    <a:lnTo>
                      <a:pt x="434" y="1064"/>
                    </a:lnTo>
                    <a:lnTo>
                      <a:pt x="412" y="1046"/>
                    </a:lnTo>
                    <a:lnTo>
                      <a:pt x="391" y="1024"/>
                    </a:lnTo>
                    <a:lnTo>
                      <a:pt x="369" y="1004"/>
                    </a:lnTo>
                    <a:lnTo>
                      <a:pt x="328" y="958"/>
                    </a:lnTo>
                    <a:lnTo>
                      <a:pt x="287" y="908"/>
                    </a:lnTo>
                    <a:lnTo>
                      <a:pt x="247" y="857"/>
                    </a:lnTo>
                    <a:lnTo>
                      <a:pt x="208" y="809"/>
                    </a:lnTo>
                    <a:lnTo>
                      <a:pt x="170" y="764"/>
                    </a:lnTo>
                    <a:lnTo>
                      <a:pt x="134" y="727"/>
                    </a:lnTo>
                    <a:lnTo>
                      <a:pt x="118" y="705"/>
                    </a:lnTo>
                    <a:lnTo>
                      <a:pt x="100" y="676"/>
                    </a:lnTo>
                    <a:lnTo>
                      <a:pt x="81" y="642"/>
                    </a:lnTo>
                    <a:lnTo>
                      <a:pt x="63" y="605"/>
                    </a:lnTo>
                    <a:lnTo>
                      <a:pt x="43" y="563"/>
                    </a:lnTo>
                    <a:lnTo>
                      <a:pt x="27" y="524"/>
                    </a:lnTo>
                    <a:lnTo>
                      <a:pt x="12" y="484"/>
                    </a:lnTo>
                    <a:lnTo>
                      <a:pt x="0" y="450"/>
                    </a:lnTo>
                    <a:lnTo>
                      <a:pt x="342" y="0"/>
                    </a:lnTo>
                    <a:lnTo>
                      <a:pt x="342" y="43"/>
                    </a:lnTo>
                    <a:lnTo>
                      <a:pt x="342" y="92"/>
                    </a:lnTo>
                    <a:lnTo>
                      <a:pt x="346" y="115"/>
                    </a:lnTo>
                    <a:lnTo>
                      <a:pt x="349" y="137"/>
                    </a:lnTo>
                    <a:lnTo>
                      <a:pt x="351" y="146"/>
                    </a:lnTo>
                    <a:lnTo>
                      <a:pt x="355" y="153"/>
                    </a:lnTo>
                    <a:lnTo>
                      <a:pt x="358" y="160"/>
                    </a:lnTo>
                    <a:lnTo>
                      <a:pt x="364" y="165"/>
                    </a:lnTo>
                    <a:lnTo>
                      <a:pt x="369" y="176"/>
                    </a:lnTo>
                    <a:lnTo>
                      <a:pt x="376" y="196"/>
                    </a:lnTo>
                    <a:lnTo>
                      <a:pt x="382" y="207"/>
                    </a:lnTo>
                    <a:lnTo>
                      <a:pt x="385" y="214"/>
                    </a:lnTo>
                    <a:lnTo>
                      <a:pt x="391" y="221"/>
                    </a:lnTo>
                    <a:lnTo>
                      <a:pt x="394" y="223"/>
                    </a:lnTo>
                    <a:lnTo>
                      <a:pt x="410" y="244"/>
                    </a:lnTo>
                    <a:lnTo>
                      <a:pt x="425" y="269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2" name="Google Shape;1882;p32"/>
              <p:cNvSpPr/>
              <p:nvPr/>
            </p:nvSpPr>
            <p:spPr>
              <a:xfrm>
                <a:off x="4057" y="2743"/>
                <a:ext cx="51" cy="171"/>
              </a:xfrm>
              <a:custGeom>
                <a:avLst/>
                <a:gdLst/>
                <a:ahLst/>
                <a:cxnLst/>
                <a:rect l="l" t="t" r="r" b="b"/>
                <a:pathLst>
                  <a:path w="102" h="343" extrusionOk="0">
                    <a:moveTo>
                      <a:pt x="102" y="343"/>
                    </a:moveTo>
                    <a:lnTo>
                      <a:pt x="102" y="312"/>
                    </a:lnTo>
                    <a:lnTo>
                      <a:pt x="102" y="291"/>
                    </a:lnTo>
                    <a:lnTo>
                      <a:pt x="100" y="271"/>
                    </a:lnTo>
                    <a:lnTo>
                      <a:pt x="97" y="250"/>
                    </a:lnTo>
                    <a:lnTo>
                      <a:pt x="93" y="241"/>
                    </a:lnTo>
                    <a:lnTo>
                      <a:pt x="90" y="230"/>
                    </a:lnTo>
                    <a:lnTo>
                      <a:pt x="86" y="223"/>
                    </a:lnTo>
                    <a:lnTo>
                      <a:pt x="82" y="217"/>
                    </a:lnTo>
                    <a:lnTo>
                      <a:pt x="79" y="214"/>
                    </a:lnTo>
                    <a:lnTo>
                      <a:pt x="75" y="208"/>
                    </a:lnTo>
                    <a:lnTo>
                      <a:pt x="73" y="201"/>
                    </a:lnTo>
                    <a:lnTo>
                      <a:pt x="72" y="194"/>
                    </a:lnTo>
                    <a:lnTo>
                      <a:pt x="70" y="178"/>
                    </a:lnTo>
                    <a:lnTo>
                      <a:pt x="68" y="160"/>
                    </a:lnTo>
                    <a:lnTo>
                      <a:pt x="66" y="140"/>
                    </a:lnTo>
                    <a:lnTo>
                      <a:pt x="65" y="122"/>
                    </a:lnTo>
                    <a:lnTo>
                      <a:pt x="61" y="106"/>
                    </a:lnTo>
                    <a:lnTo>
                      <a:pt x="56" y="94"/>
                    </a:lnTo>
                    <a:lnTo>
                      <a:pt x="43" y="70"/>
                    </a:lnTo>
                    <a:lnTo>
                      <a:pt x="30" y="47"/>
                    </a:lnTo>
                    <a:lnTo>
                      <a:pt x="23" y="38"/>
                    </a:lnTo>
                    <a:lnTo>
                      <a:pt x="13" y="25"/>
                    </a:lnTo>
                    <a:lnTo>
                      <a:pt x="7" y="18"/>
                    </a:lnTo>
                    <a:lnTo>
                      <a:pt x="4" y="13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3" name="Google Shape;1883;p32"/>
              <p:cNvSpPr/>
              <p:nvPr/>
            </p:nvSpPr>
            <p:spPr>
              <a:xfrm>
                <a:off x="3987" y="2940"/>
                <a:ext cx="44" cy="38"/>
              </a:xfrm>
              <a:custGeom>
                <a:avLst/>
                <a:gdLst/>
                <a:ahLst/>
                <a:cxnLst/>
                <a:rect l="l" t="t" r="r" b="b"/>
                <a:pathLst>
                  <a:path w="88" h="77" extrusionOk="0">
                    <a:moveTo>
                      <a:pt x="43" y="77"/>
                    </a:moveTo>
                    <a:lnTo>
                      <a:pt x="52" y="77"/>
                    </a:lnTo>
                    <a:lnTo>
                      <a:pt x="61" y="73"/>
                    </a:lnTo>
                    <a:lnTo>
                      <a:pt x="68" y="70"/>
                    </a:lnTo>
                    <a:lnTo>
                      <a:pt x="74" y="66"/>
                    </a:lnTo>
                    <a:lnTo>
                      <a:pt x="79" y="61"/>
                    </a:lnTo>
                    <a:lnTo>
                      <a:pt x="84" y="54"/>
                    </a:lnTo>
                    <a:lnTo>
                      <a:pt x="86" y="46"/>
                    </a:lnTo>
                    <a:lnTo>
                      <a:pt x="88" y="38"/>
                    </a:lnTo>
                    <a:lnTo>
                      <a:pt x="86" y="30"/>
                    </a:lnTo>
                    <a:lnTo>
                      <a:pt x="84" y="23"/>
                    </a:lnTo>
                    <a:lnTo>
                      <a:pt x="79" y="16"/>
                    </a:lnTo>
                    <a:lnTo>
                      <a:pt x="74" y="11"/>
                    </a:lnTo>
                    <a:lnTo>
                      <a:pt x="68" y="5"/>
                    </a:lnTo>
                    <a:lnTo>
                      <a:pt x="61" y="2"/>
                    </a:lnTo>
                    <a:lnTo>
                      <a:pt x="52" y="0"/>
                    </a:lnTo>
                    <a:lnTo>
                      <a:pt x="43" y="0"/>
                    </a:lnTo>
                    <a:lnTo>
                      <a:pt x="34" y="0"/>
                    </a:lnTo>
                    <a:lnTo>
                      <a:pt x="27" y="2"/>
                    </a:lnTo>
                    <a:lnTo>
                      <a:pt x="18" y="5"/>
                    </a:lnTo>
                    <a:lnTo>
                      <a:pt x="13" y="11"/>
                    </a:lnTo>
                    <a:lnTo>
                      <a:pt x="7" y="16"/>
                    </a:lnTo>
                    <a:lnTo>
                      <a:pt x="2" y="23"/>
                    </a:lnTo>
                    <a:lnTo>
                      <a:pt x="0" y="30"/>
                    </a:lnTo>
                    <a:lnTo>
                      <a:pt x="0" y="38"/>
                    </a:lnTo>
                    <a:lnTo>
                      <a:pt x="0" y="46"/>
                    </a:lnTo>
                    <a:lnTo>
                      <a:pt x="2" y="54"/>
                    </a:lnTo>
                    <a:lnTo>
                      <a:pt x="7" y="61"/>
                    </a:lnTo>
                    <a:lnTo>
                      <a:pt x="13" y="66"/>
                    </a:lnTo>
                    <a:lnTo>
                      <a:pt x="18" y="70"/>
                    </a:lnTo>
                    <a:lnTo>
                      <a:pt x="27" y="73"/>
                    </a:lnTo>
                    <a:lnTo>
                      <a:pt x="34" y="77"/>
                    </a:lnTo>
                    <a:lnTo>
                      <a:pt x="43" y="77"/>
                    </a:lnTo>
                    <a:close/>
                  </a:path>
                </a:pathLst>
              </a:custGeom>
              <a:solidFill>
                <a:srgbClr val="009ED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4" name="Google Shape;1884;p32"/>
              <p:cNvSpPr/>
              <p:nvPr/>
            </p:nvSpPr>
            <p:spPr>
              <a:xfrm>
                <a:off x="3877" y="3090"/>
                <a:ext cx="58" cy="91"/>
              </a:xfrm>
              <a:custGeom>
                <a:avLst/>
                <a:gdLst/>
                <a:ahLst/>
                <a:cxnLst/>
                <a:rect l="l" t="t" r="r" b="b"/>
                <a:pathLst>
                  <a:path w="114" h="183" extrusionOk="0">
                    <a:moveTo>
                      <a:pt x="114" y="0"/>
                    </a:moveTo>
                    <a:lnTo>
                      <a:pt x="102" y="20"/>
                    </a:lnTo>
                    <a:lnTo>
                      <a:pt x="93" y="38"/>
                    </a:lnTo>
                    <a:lnTo>
                      <a:pt x="91" y="51"/>
                    </a:lnTo>
                    <a:lnTo>
                      <a:pt x="87" y="58"/>
                    </a:lnTo>
                    <a:lnTo>
                      <a:pt x="82" y="58"/>
                    </a:lnTo>
                    <a:lnTo>
                      <a:pt x="82" y="61"/>
                    </a:lnTo>
                    <a:lnTo>
                      <a:pt x="82" y="63"/>
                    </a:lnTo>
                    <a:lnTo>
                      <a:pt x="77" y="63"/>
                    </a:lnTo>
                    <a:lnTo>
                      <a:pt x="77" y="67"/>
                    </a:lnTo>
                    <a:lnTo>
                      <a:pt x="77" y="68"/>
                    </a:lnTo>
                    <a:lnTo>
                      <a:pt x="77" y="74"/>
                    </a:lnTo>
                    <a:lnTo>
                      <a:pt x="75" y="74"/>
                    </a:lnTo>
                    <a:lnTo>
                      <a:pt x="73" y="74"/>
                    </a:lnTo>
                    <a:lnTo>
                      <a:pt x="73" y="85"/>
                    </a:lnTo>
                    <a:lnTo>
                      <a:pt x="69" y="85"/>
                    </a:lnTo>
                    <a:lnTo>
                      <a:pt x="68" y="85"/>
                    </a:lnTo>
                    <a:lnTo>
                      <a:pt x="68" y="95"/>
                    </a:lnTo>
                    <a:lnTo>
                      <a:pt x="64" y="97"/>
                    </a:lnTo>
                    <a:lnTo>
                      <a:pt x="62" y="99"/>
                    </a:lnTo>
                    <a:lnTo>
                      <a:pt x="62" y="104"/>
                    </a:lnTo>
                    <a:lnTo>
                      <a:pt x="62" y="110"/>
                    </a:lnTo>
                    <a:lnTo>
                      <a:pt x="53" y="119"/>
                    </a:lnTo>
                    <a:lnTo>
                      <a:pt x="46" y="131"/>
                    </a:lnTo>
                    <a:lnTo>
                      <a:pt x="41" y="140"/>
                    </a:lnTo>
                    <a:lnTo>
                      <a:pt x="35" y="151"/>
                    </a:lnTo>
                    <a:lnTo>
                      <a:pt x="34" y="156"/>
                    </a:lnTo>
                    <a:lnTo>
                      <a:pt x="30" y="162"/>
                    </a:lnTo>
                    <a:lnTo>
                      <a:pt x="25" y="165"/>
                    </a:lnTo>
                    <a:lnTo>
                      <a:pt x="21" y="167"/>
                    </a:lnTo>
                    <a:lnTo>
                      <a:pt x="16" y="167"/>
                    </a:lnTo>
                    <a:lnTo>
                      <a:pt x="16" y="171"/>
                    </a:lnTo>
                    <a:lnTo>
                      <a:pt x="16" y="172"/>
                    </a:lnTo>
                    <a:lnTo>
                      <a:pt x="16" y="178"/>
                    </a:lnTo>
                    <a:lnTo>
                      <a:pt x="9" y="180"/>
                    </a:lnTo>
                    <a:lnTo>
                      <a:pt x="0" y="183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5" name="Google Shape;1885;p32"/>
              <p:cNvSpPr/>
              <p:nvPr/>
            </p:nvSpPr>
            <p:spPr>
              <a:xfrm>
                <a:off x="3831" y="2970"/>
                <a:ext cx="15" cy="58"/>
              </a:xfrm>
              <a:custGeom>
                <a:avLst/>
                <a:gdLst/>
                <a:ahLst/>
                <a:cxnLst/>
                <a:rect l="l" t="t" r="r" b="b"/>
                <a:pathLst>
                  <a:path w="31" h="115" extrusionOk="0">
                    <a:moveTo>
                      <a:pt x="31" y="0"/>
                    </a:moveTo>
                    <a:lnTo>
                      <a:pt x="31" y="21"/>
                    </a:lnTo>
                    <a:lnTo>
                      <a:pt x="31" y="32"/>
                    </a:lnTo>
                    <a:lnTo>
                      <a:pt x="31" y="43"/>
                    </a:lnTo>
                    <a:lnTo>
                      <a:pt x="31" y="52"/>
                    </a:lnTo>
                    <a:lnTo>
                      <a:pt x="31" y="63"/>
                    </a:lnTo>
                    <a:lnTo>
                      <a:pt x="31" y="68"/>
                    </a:lnTo>
                    <a:lnTo>
                      <a:pt x="31" y="70"/>
                    </a:lnTo>
                    <a:lnTo>
                      <a:pt x="29" y="72"/>
                    </a:lnTo>
                    <a:lnTo>
                      <a:pt x="25" y="73"/>
                    </a:lnTo>
                    <a:lnTo>
                      <a:pt x="25" y="79"/>
                    </a:lnTo>
                    <a:lnTo>
                      <a:pt x="25" y="84"/>
                    </a:lnTo>
                    <a:lnTo>
                      <a:pt x="22" y="84"/>
                    </a:lnTo>
                    <a:lnTo>
                      <a:pt x="22" y="86"/>
                    </a:lnTo>
                    <a:lnTo>
                      <a:pt x="22" y="89"/>
                    </a:lnTo>
                    <a:lnTo>
                      <a:pt x="16" y="89"/>
                    </a:lnTo>
                    <a:lnTo>
                      <a:pt x="9" y="100"/>
                    </a:lnTo>
                    <a:lnTo>
                      <a:pt x="0" y="115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6" name="Google Shape;1886;p32"/>
              <p:cNvSpPr/>
              <p:nvPr/>
            </p:nvSpPr>
            <p:spPr>
              <a:xfrm>
                <a:off x="3735" y="2911"/>
                <a:ext cx="41" cy="36"/>
              </a:xfrm>
              <a:custGeom>
                <a:avLst/>
                <a:gdLst/>
                <a:ahLst/>
                <a:cxnLst/>
                <a:rect l="l" t="t" r="r" b="b"/>
                <a:pathLst>
                  <a:path w="82" h="72" extrusionOk="0">
                    <a:moveTo>
                      <a:pt x="0" y="72"/>
                    </a:moveTo>
                    <a:lnTo>
                      <a:pt x="23" y="60"/>
                    </a:lnTo>
                    <a:lnTo>
                      <a:pt x="41" y="47"/>
                    </a:lnTo>
                    <a:lnTo>
                      <a:pt x="48" y="40"/>
                    </a:lnTo>
                    <a:lnTo>
                      <a:pt x="52" y="31"/>
                    </a:lnTo>
                    <a:lnTo>
                      <a:pt x="57" y="29"/>
                    </a:lnTo>
                    <a:lnTo>
                      <a:pt x="62" y="26"/>
                    </a:lnTo>
                    <a:lnTo>
                      <a:pt x="64" y="24"/>
                    </a:lnTo>
                    <a:lnTo>
                      <a:pt x="68" y="20"/>
                    </a:lnTo>
                    <a:lnTo>
                      <a:pt x="71" y="20"/>
                    </a:lnTo>
                    <a:lnTo>
                      <a:pt x="71" y="17"/>
                    </a:lnTo>
                    <a:lnTo>
                      <a:pt x="71" y="11"/>
                    </a:lnTo>
                    <a:lnTo>
                      <a:pt x="73" y="8"/>
                    </a:lnTo>
                    <a:lnTo>
                      <a:pt x="75" y="4"/>
                    </a:lnTo>
                    <a:lnTo>
                      <a:pt x="78" y="0"/>
                    </a:lnTo>
                    <a:lnTo>
                      <a:pt x="82" y="0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7" name="Google Shape;1887;p32"/>
              <p:cNvSpPr/>
              <p:nvPr/>
            </p:nvSpPr>
            <p:spPr>
              <a:xfrm>
                <a:off x="3651" y="2825"/>
                <a:ext cx="17" cy="52"/>
              </a:xfrm>
              <a:custGeom>
                <a:avLst/>
                <a:gdLst/>
                <a:ahLst/>
                <a:cxnLst/>
                <a:rect l="l" t="t" r="r" b="b"/>
                <a:pathLst>
                  <a:path w="32" h="104" extrusionOk="0">
                    <a:moveTo>
                      <a:pt x="32" y="0"/>
                    </a:moveTo>
                    <a:lnTo>
                      <a:pt x="27" y="16"/>
                    </a:lnTo>
                    <a:lnTo>
                      <a:pt x="18" y="33"/>
                    </a:lnTo>
                    <a:lnTo>
                      <a:pt x="11" y="47"/>
                    </a:lnTo>
                    <a:lnTo>
                      <a:pt x="5" y="63"/>
                    </a:lnTo>
                    <a:lnTo>
                      <a:pt x="3" y="68"/>
                    </a:lnTo>
                    <a:lnTo>
                      <a:pt x="0" y="74"/>
                    </a:lnTo>
                    <a:lnTo>
                      <a:pt x="0" y="79"/>
                    </a:lnTo>
                    <a:lnTo>
                      <a:pt x="0" y="81"/>
                    </a:lnTo>
                    <a:lnTo>
                      <a:pt x="0" y="85"/>
                    </a:lnTo>
                    <a:lnTo>
                      <a:pt x="0" y="94"/>
                    </a:lnTo>
                    <a:lnTo>
                      <a:pt x="0" y="104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8" name="Google Shape;1888;p32"/>
              <p:cNvSpPr/>
              <p:nvPr/>
            </p:nvSpPr>
            <p:spPr>
              <a:xfrm>
                <a:off x="3574" y="2711"/>
                <a:ext cx="47" cy="47"/>
              </a:xfrm>
              <a:custGeom>
                <a:avLst/>
                <a:gdLst/>
                <a:ahLst/>
                <a:cxnLst/>
                <a:rect l="l" t="t" r="r" b="b"/>
                <a:pathLst>
                  <a:path w="93" h="93" extrusionOk="0">
                    <a:moveTo>
                      <a:pt x="93" y="0"/>
                    </a:moveTo>
                    <a:lnTo>
                      <a:pt x="79" y="9"/>
                    </a:lnTo>
                    <a:lnTo>
                      <a:pt x="64" y="18"/>
                    </a:lnTo>
                    <a:lnTo>
                      <a:pt x="55" y="28"/>
                    </a:lnTo>
                    <a:lnTo>
                      <a:pt x="46" y="35"/>
                    </a:lnTo>
                    <a:lnTo>
                      <a:pt x="34" y="46"/>
                    </a:lnTo>
                    <a:lnTo>
                      <a:pt x="25" y="52"/>
                    </a:lnTo>
                    <a:lnTo>
                      <a:pt x="23" y="53"/>
                    </a:lnTo>
                    <a:lnTo>
                      <a:pt x="19" y="57"/>
                    </a:lnTo>
                    <a:lnTo>
                      <a:pt x="19" y="62"/>
                    </a:lnTo>
                    <a:lnTo>
                      <a:pt x="19" y="68"/>
                    </a:lnTo>
                    <a:lnTo>
                      <a:pt x="14" y="68"/>
                    </a:lnTo>
                    <a:lnTo>
                      <a:pt x="12" y="70"/>
                    </a:lnTo>
                    <a:lnTo>
                      <a:pt x="9" y="73"/>
                    </a:lnTo>
                    <a:lnTo>
                      <a:pt x="3" y="80"/>
                    </a:lnTo>
                    <a:lnTo>
                      <a:pt x="0" y="93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889" name="Google Shape;1889;p32"/>
              <p:cNvCxnSpPr/>
              <p:nvPr/>
            </p:nvCxnSpPr>
            <p:spPr>
              <a:xfrm>
                <a:off x="4095" y="2314"/>
                <a:ext cx="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1F1A17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</p:cxnSp>
          <p:sp>
            <p:nvSpPr>
              <p:cNvPr id="1890" name="Google Shape;1890;p32"/>
              <p:cNvSpPr/>
              <p:nvPr/>
            </p:nvSpPr>
            <p:spPr>
              <a:xfrm>
                <a:off x="4002" y="2585"/>
                <a:ext cx="209" cy="214"/>
              </a:xfrm>
              <a:custGeom>
                <a:avLst/>
                <a:gdLst/>
                <a:ahLst/>
                <a:cxnLst/>
                <a:rect l="l" t="t" r="r" b="b"/>
                <a:pathLst>
                  <a:path w="419" h="427" extrusionOk="0">
                    <a:moveTo>
                      <a:pt x="0" y="427"/>
                    </a:moveTo>
                    <a:lnTo>
                      <a:pt x="14" y="419"/>
                    </a:lnTo>
                    <a:lnTo>
                      <a:pt x="27" y="410"/>
                    </a:lnTo>
                    <a:lnTo>
                      <a:pt x="37" y="400"/>
                    </a:lnTo>
                    <a:lnTo>
                      <a:pt x="50" y="389"/>
                    </a:lnTo>
                    <a:lnTo>
                      <a:pt x="71" y="362"/>
                    </a:lnTo>
                    <a:lnTo>
                      <a:pt x="91" y="335"/>
                    </a:lnTo>
                    <a:lnTo>
                      <a:pt x="111" y="308"/>
                    </a:lnTo>
                    <a:lnTo>
                      <a:pt x="132" y="283"/>
                    </a:lnTo>
                    <a:lnTo>
                      <a:pt x="145" y="272"/>
                    </a:lnTo>
                    <a:lnTo>
                      <a:pt x="156" y="262"/>
                    </a:lnTo>
                    <a:lnTo>
                      <a:pt x="168" y="253"/>
                    </a:lnTo>
                    <a:lnTo>
                      <a:pt x="182" y="245"/>
                    </a:lnTo>
                    <a:lnTo>
                      <a:pt x="199" y="236"/>
                    </a:lnTo>
                    <a:lnTo>
                      <a:pt x="215" y="224"/>
                    </a:lnTo>
                    <a:lnTo>
                      <a:pt x="229" y="210"/>
                    </a:lnTo>
                    <a:lnTo>
                      <a:pt x="243" y="195"/>
                    </a:lnTo>
                    <a:lnTo>
                      <a:pt x="274" y="159"/>
                    </a:lnTo>
                    <a:lnTo>
                      <a:pt x="303" y="122"/>
                    </a:lnTo>
                    <a:lnTo>
                      <a:pt x="331" y="84"/>
                    </a:lnTo>
                    <a:lnTo>
                      <a:pt x="358" y="50"/>
                    </a:lnTo>
                    <a:lnTo>
                      <a:pt x="374" y="36"/>
                    </a:lnTo>
                    <a:lnTo>
                      <a:pt x="389" y="21"/>
                    </a:lnTo>
                    <a:lnTo>
                      <a:pt x="403" y="9"/>
                    </a:lnTo>
                    <a:lnTo>
                      <a:pt x="419" y="0"/>
                    </a:lnTo>
                  </a:path>
                </a:pathLst>
              </a:custGeom>
              <a:noFill/>
              <a:ln w="9525" cap="flat" cmpd="sng">
                <a:solidFill>
                  <a:srgbClr val="1F1A17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1" name="Google Shape;1891;p32"/>
              <p:cNvSpPr/>
              <p:nvPr/>
            </p:nvSpPr>
            <p:spPr>
              <a:xfrm>
                <a:off x="3748" y="2471"/>
                <a:ext cx="69" cy="143"/>
              </a:xfrm>
              <a:custGeom>
                <a:avLst/>
                <a:gdLst/>
                <a:ahLst/>
                <a:cxnLst/>
                <a:rect l="l" t="t" r="r" b="b"/>
                <a:pathLst>
                  <a:path w="138" h="285" extrusionOk="0">
                    <a:moveTo>
                      <a:pt x="0" y="0"/>
                    </a:moveTo>
                    <a:lnTo>
                      <a:pt x="2" y="13"/>
                    </a:lnTo>
                    <a:lnTo>
                      <a:pt x="4" y="25"/>
                    </a:lnTo>
                    <a:lnTo>
                      <a:pt x="9" y="38"/>
                    </a:lnTo>
                    <a:lnTo>
                      <a:pt x="17" y="50"/>
                    </a:lnTo>
                    <a:lnTo>
                      <a:pt x="29" y="75"/>
                    </a:lnTo>
                    <a:lnTo>
                      <a:pt x="42" y="97"/>
                    </a:lnTo>
                    <a:lnTo>
                      <a:pt x="51" y="113"/>
                    </a:lnTo>
                    <a:lnTo>
                      <a:pt x="58" y="135"/>
                    </a:lnTo>
                    <a:lnTo>
                      <a:pt x="67" y="154"/>
                    </a:lnTo>
                    <a:lnTo>
                      <a:pt x="76" y="172"/>
                    </a:lnTo>
                    <a:lnTo>
                      <a:pt x="85" y="192"/>
                    </a:lnTo>
                    <a:lnTo>
                      <a:pt x="95" y="213"/>
                    </a:lnTo>
                    <a:lnTo>
                      <a:pt x="104" y="235"/>
                    </a:lnTo>
                    <a:lnTo>
                      <a:pt x="115" y="255"/>
                    </a:lnTo>
                    <a:lnTo>
                      <a:pt x="129" y="273"/>
                    </a:lnTo>
                    <a:lnTo>
                      <a:pt x="138" y="285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2" name="Google Shape;1892;p32"/>
              <p:cNvSpPr/>
              <p:nvPr/>
            </p:nvSpPr>
            <p:spPr>
              <a:xfrm>
                <a:off x="3706" y="2337"/>
                <a:ext cx="32" cy="25"/>
              </a:xfrm>
              <a:custGeom>
                <a:avLst/>
                <a:gdLst/>
                <a:ahLst/>
                <a:cxnLst/>
                <a:rect l="l" t="t" r="r" b="b"/>
                <a:pathLst>
                  <a:path w="65" h="50" extrusionOk="0">
                    <a:moveTo>
                      <a:pt x="0" y="0"/>
                    </a:moveTo>
                    <a:lnTo>
                      <a:pt x="6" y="4"/>
                    </a:lnTo>
                    <a:lnTo>
                      <a:pt x="11" y="5"/>
                    </a:lnTo>
                    <a:lnTo>
                      <a:pt x="13" y="7"/>
                    </a:lnTo>
                    <a:lnTo>
                      <a:pt x="16" y="7"/>
                    </a:lnTo>
                    <a:lnTo>
                      <a:pt x="20" y="9"/>
                    </a:lnTo>
                    <a:lnTo>
                      <a:pt x="24" y="11"/>
                    </a:lnTo>
                    <a:lnTo>
                      <a:pt x="25" y="11"/>
                    </a:lnTo>
                    <a:lnTo>
                      <a:pt x="27" y="11"/>
                    </a:lnTo>
                    <a:lnTo>
                      <a:pt x="27" y="13"/>
                    </a:lnTo>
                    <a:lnTo>
                      <a:pt x="31" y="13"/>
                    </a:lnTo>
                    <a:lnTo>
                      <a:pt x="31" y="14"/>
                    </a:lnTo>
                    <a:lnTo>
                      <a:pt x="31" y="14"/>
                    </a:lnTo>
                    <a:lnTo>
                      <a:pt x="32" y="14"/>
                    </a:lnTo>
                    <a:lnTo>
                      <a:pt x="32" y="16"/>
                    </a:lnTo>
                    <a:lnTo>
                      <a:pt x="32" y="18"/>
                    </a:lnTo>
                    <a:lnTo>
                      <a:pt x="34" y="18"/>
                    </a:lnTo>
                    <a:lnTo>
                      <a:pt x="34" y="18"/>
                    </a:lnTo>
                    <a:lnTo>
                      <a:pt x="34" y="20"/>
                    </a:lnTo>
                    <a:lnTo>
                      <a:pt x="38" y="20"/>
                    </a:lnTo>
                    <a:lnTo>
                      <a:pt x="38" y="20"/>
                    </a:lnTo>
                    <a:lnTo>
                      <a:pt x="40" y="20"/>
                    </a:lnTo>
                    <a:lnTo>
                      <a:pt x="40" y="22"/>
                    </a:lnTo>
                    <a:lnTo>
                      <a:pt x="41" y="25"/>
                    </a:lnTo>
                    <a:lnTo>
                      <a:pt x="45" y="27"/>
                    </a:lnTo>
                    <a:lnTo>
                      <a:pt x="47" y="31"/>
                    </a:lnTo>
                    <a:lnTo>
                      <a:pt x="50" y="34"/>
                    </a:lnTo>
                    <a:lnTo>
                      <a:pt x="54" y="40"/>
                    </a:lnTo>
                    <a:lnTo>
                      <a:pt x="54" y="41"/>
                    </a:lnTo>
                    <a:lnTo>
                      <a:pt x="54" y="41"/>
                    </a:lnTo>
                    <a:lnTo>
                      <a:pt x="56" y="43"/>
                    </a:lnTo>
                    <a:lnTo>
                      <a:pt x="58" y="43"/>
                    </a:lnTo>
                    <a:lnTo>
                      <a:pt x="58" y="45"/>
                    </a:lnTo>
                    <a:lnTo>
                      <a:pt x="58" y="45"/>
                    </a:lnTo>
                    <a:lnTo>
                      <a:pt x="61" y="45"/>
                    </a:lnTo>
                    <a:lnTo>
                      <a:pt x="63" y="49"/>
                    </a:lnTo>
                    <a:lnTo>
                      <a:pt x="65" y="50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3" name="Google Shape;1893;p32"/>
              <p:cNvSpPr/>
              <p:nvPr/>
            </p:nvSpPr>
            <p:spPr>
              <a:xfrm>
                <a:off x="3975" y="2931"/>
                <a:ext cx="60" cy="60"/>
              </a:xfrm>
              <a:custGeom>
                <a:avLst/>
                <a:gdLst/>
                <a:ahLst/>
                <a:cxnLst/>
                <a:rect l="l" t="t" r="r" b="b"/>
                <a:pathLst>
                  <a:path w="120" h="120" extrusionOk="0">
                    <a:moveTo>
                      <a:pt x="61" y="120"/>
                    </a:moveTo>
                    <a:lnTo>
                      <a:pt x="73" y="118"/>
                    </a:lnTo>
                    <a:lnTo>
                      <a:pt x="84" y="115"/>
                    </a:lnTo>
                    <a:lnTo>
                      <a:pt x="95" y="109"/>
                    </a:lnTo>
                    <a:lnTo>
                      <a:pt x="104" y="102"/>
                    </a:lnTo>
                    <a:lnTo>
                      <a:pt x="111" y="93"/>
                    </a:lnTo>
                    <a:lnTo>
                      <a:pt x="116" y="82"/>
                    </a:lnTo>
                    <a:lnTo>
                      <a:pt x="120" y="72"/>
                    </a:lnTo>
                    <a:lnTo>
                      <a:pt x="120" y="59"/>
                    </a:lnTo>
                    <a:lnTo>
                      <a:pt x="120" y="47"/>
                    </a:lnTo>
                    <a:lnTo>
                      <a:pt x="116" y="36"/>
                    </a:lnTo>
                    <a:lnTo>
                      <a:pt x="111" y="27"/>
                    </a:lnTo>
                    <a:lnTo>
                      <a:pt x="104" y="18"/>
                    </a:lnTo>
                    <a:lnTo>
                      <a:pt x="95" y="9"/>
                    </a:lnTo>
                    <a:lnTo>
                      <a:pt x="84" y="4"/>
                    </a:lnTo>
                    <a:lnTo>
                      <a:pt x="73" y="0"/>
                    </a:lnTo>
                    <a:lnTo>
                      <a:pt x="61" y="0"/>
                    </a:lnTo>
                    <a:lnTo>
                      <a:pt x="48" y="0"/>
                    </a:lnTo>
                    <a:lnTo>
                      <a:pt x="38" y="4"/>
                    </a:lnTo>
                    <a:lnTo>
                      <a:pt x="27" y="9"/>
                    </a:lnTo>
                    <a:lnTo>
                      <a:pt x="18" y="18"/>
                    </a:lnTo>
                    <a:lnTo>
                      <a:pt x="11" y="27"/>
                    </a:lnTo>
                    <a:lnTo>
                      <a:pt x="5" y="36"/>
                    </a:lnTo>
                    <a:lnTo>
                      <a:pt x="2" y="47"/>
                    </a:lnTo>
                    <a:lnTo>
                      <a:pt x="0" y="59"/>
                    </a:lnTo>
                    <a:lnTo>
                      <a:pt x="2" y="72"/>
                    </a:lnTo>
                    <a:lnTo>
                      <a:pt x="5" y="82"/>
                    </a:lnTo>
                    <a:lnTo>
                      <a:pt x="11" y="93"/>
                    </a:lnTo>
                    <a:lnTo>
                      <a:pt x="18" y="102"/>
                    </a:lnTo>
                    <a:lnTo>
                      <a:pt x="27" y="109"/>
                    </a:lnTo>
                    <a:lnTo>
                      <a:pt x="38" y="115"/>
                    </a:lnTo>
                    <a:lnTo>
                      <a:pt x="48" y="118"/>
                    </a:lnTo>
                    <a:lnTo>
                      <a:pt x="61" y="1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4" name="Google Shape;1894;p32"/>
              <p:cNvSpPr/>
              <p:nvPr/>
            </p:nvSpPr>
            <p:spPr>
              <a:xfrm>
                <a:off x="3975" y="2931"/>
                <a:ext cx="60" cy="60"/>
              </a:xfrm>
              <a:custGeom>
                <a:avLst/>
                <a:gdLst/>
                <a:ahLst/>
                <a:cxnLst/>
                <a:rect l="l" t="t" r="r" b="b"/>
                <a:pathLst>
                  <a:path w="120" h="120" extrusionOk="0">
                    <a:moveTo>
                      <a:pt x="61" y="120"/>
                    </a:moveTo>
                    <a:lnTo>
                      <a:pt x="73" y="118"/>
                    </a:lnTo>
                    <a:lnTo>
                      <a:pt x="84" y="115"/>
                    </a:lnTo>
                    <a:lnTo>
                      <a:pt x="95" y="109"/>
                    </a:lnTo>
                    <a:lnTo>
                      <a:pt x="104" y="102"/>
                    </a:lnTo>
                    <a:lnTo>
                      <a:pt x="111" y="93"/>
                    </a:lnTo>
                    <a:lnTo>
                      <a:pt x="116" y="82"/>
                    </a:lnTo>
                    <a:lnTo>
                      <a:pt x="120" y="72"/>
                    </a:lnTo>
                    <a:lnTo>
                      <a:pt x="120" y="59"/>
                    </a:lnTo>
                    <a:lnTo>
                      <a:pt x="120" y="47"/>
                    </a:lnTo>
                    <a:lnTo>
                      <a:pt x="116" y="36"/>
                    </a:lnTo>
                    <a:lnTo>
                      <a:pt x="111" y="27"/>
                    </a:lnTo>
                    <a:lnTo>
                      <a:pt x="104" y="18"/>
                    </a:lnTo>
                    <a:lnTo>
                      <a:pt x="95" y="9"/>
                    </a:lnTo>
                    <a:lnTo>
                      <a:pt x="84" y="4"/>
                    </a:lnTo>
                    <a:lnTo>
                      <a:pt x="73" y="0"/>
                    </a:lnTo>
                    <a:lnTo>
                      <a:pt x="61" y="0"/>
                    </a:lnTo>
                    <a:lnTo>
                      <a:pt x="48" y="0"/>
                    </a:lnTo>
                    <a:lnTo>
                      <a:pt x="38" y="4"/>
                    </a:lnTo>
                    <a:lnTo>
                      <a:pt x="27" y="9"/>
                    </a:lnTo>
                    <a:lnTo>
                      <a:pt x="18" y="18"/>
                    </a:lnTo>
                    <a:lnTo>
                      <a:pt x="11" y="27"/>
                    </a:lnTo>
                    <a:lnTo>
                      <a:pt x="5" y="36"/>
                    </a:lnTo>
                    <a:lnTo>
                      <a:pt x="2" y="47"/>
                    </a:lnTo>
                    <a:lnTo>
                      <a:pt x="0" y="59"/>
                    </a:lnTo>
                    <a:lnTo>
                      <a:pt x="2" y="72"/>
                    </a:lnTo>
                    <a:lnTo>
                      <a:pt x="5" y="82"/>
                    </a:lnTo>
                    <a:lnTo>
                      <a:pt x="11" y="93"/>
                    </a:lnTo>
                    <a:lnTo>
                      <a:pt x="18" y="102"/>
                    </a:lnTo>
                    <a:lnTo>
                      <a:pt x="27" y="109"/>
                    </a:lnTo>
                    <a:lnTo>
                      <a:pt x="38" y="115"/>
                    </a:lnTo>
                    <a:lnTo>
                      <a:pt x="48" y="118"/>
                    </a:lnTo>
                    <a:lnTo>
                      <a:pt x="61" y="12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1F1A17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5" name="Google Shape;1895;p32"/>
              <p:cNvSpPr txBox="1"/>
              <p:nvPr/>
            </p:nvSpPr>
            <p:spPr>
              <a:xfrm>
                <a:off x="4179" y="2661"/>
                <a:ext cx="300" cy="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F1A17"/>
                  </a:buClr>
                  <a:buSzPts val="2800"/>
                  <a:buFont typeface="Questrial"/>
                  <a:buNone/>
                </a:pPr>
                <a:r>
                  <a:rPr lang="en-US" sz="2800" b="0" i="0" u="none">
                    <a:solidFill>
                      <a:srgbClr val="1F1A17"/>
                    </a:solidFill>
                    <a:latin typeface="Questrial"/>
                    <a:ea typeface="Questrial"/>
                    <a:cs typeface="Questrial"/>
                    <a:sym typeface="Questrial"/>
                  </a:rPr>
                  <a:t>q&lt;0</a:t>
                </a:r>
                <a:endParaRPr/>
              </a:p>
            </p:txBody>
          </p:sp>
        </p:grpSp>
        <p:grpSp>
          <p:nvGrpSpPr>
            <p:cNvPr id="1896" name="Google Shape;1896;p32"/>
            <p:cNvGrpSpPr/>
            <p:nvPr/>
          </p:nvGrpSpPr>
          <p:grpSpPr>
            <a:xfrm>
              <a:off x="4340" y="1296"/>
              <a:ext cx="264" cy="1090"/>
              <a:chOff x="1536" y="384"/>
              <a:chExt cx="264" cy="1500"/>
            </a:xfrm>
          </p:grpSpPr>
          <p:cxnSp>
            <p:nvCxnSpPr>
              <p:cNvPr id="1897" name="Google Shape;1897;p32"/>
              <p:cNvCxnSpPr/>
              <p:nvPr/>
            </p:nvCxnSpPr>
            <p:spPr>
              <a:xfrm>
                <a:off x="1536" y="384"/>
                <a:ext cx="0" cy="1500"/>
              </a:xfrm>
              <a:prstGeom prst="straightConnector1">
                <a:avLst/>
              </a:prstGeom>
              <a:noFill/>
              <a:ln w="57150" cap="flat" cmpd="sng">
                <a:solidFill>
                  <a:srgbClr val="0000CC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  <p:pic>
            <p:nvPicPr>
              <p:cNvPr id="1898" name="Google Shape;1898;p32"/>
              <p:cNvPicPr preferRelativeResize="0"/>
              <p:nvPr/>
            </p:nvPicPr>
            <p:blipFill rotWithShape="1">
              <a:blip r:embed="rId14">
                <a:alphaModFix/>
              </a:blip>
              <a:srcRect/>
              <a:stretch/>
            </p:blipFill>
            <p:spPr>
              <a:xfrm>
                <a:off x="1536" y="864"/>
                <a:ext cx="264" cy="352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899" name="Google Shape;1899;p32"/>
            <p:cNvGrpSpPr/>
            <p:nvPr/>
          </p:nvGrpSpPr>
          <p:grpSpPr>
            <a:xfrm>
              <a:off x="3720" y="1536"/>
              <a:ext cx="600" cy="864"/>
              <a:chOff x="3720" y="1536"/>
              <a:chExt cx="600" cy="864"/>
            </a:xfrm>
          </p:grpSpPr>
          <p:pic>
            <p:nvPicPr>
              <p:cNvPr id="1900" name="Google Shape;1900;p32"/>
              <p:cNvPicPr preferRelativeResize="0"/>
              <p:nvPr/>
            </p:nvPicPr>
            <p:blipFill rotWithShape="1">
              <a:blip r:embed="rId15">
                <a:alphaModFix/>
              </a:blip>
              <a:srcRect/>
              <a:stretch/>
            </p:blipFill>
            <p:spPr>
              <a:xfrm>
                <a:off x="3744" y="1536"/>
                <a:ext cx="264" cy="418"/>
              </a:xfrm>
              <a:prstGeom prst="rect">
                <a:avLst/>
              </a:prstGeom>
              <a:noFill/>
              <a:ln>
                <a:noFill/>
              </a:ln>
            </p:spPr>
          </p:pic>
          <p:cxnSp>
            <p:nvCxnSpPr>
              <p:cNvPr id="1901" name="Google Shape;1901;p32"/>
              <p:cNvCxnSpPr/>
              <p:nvPr/>
            </p:nvCxnSpPr>
            <p:spPr>
              <a:xfrm rot="10800000">
                <a:off x="3720" y="1800"/>
                <a:ext cx="600" cy="600"/>
              </a:xfrm>
              <a:prstGeom prst="straightConnector1">
                <a:avLst/>
              </a:prstGeom>
              <a:noFill/>
              <a:ln w="57150" cap="flat" cmpd="sng">
                <a:solidFill>
                  <a:srgbClr val="009900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</p:grpSp>
        <p:grpSp>
          <p:nvGrpSpPr>
            <p:cNvPr id="1902" name="Google Shape;1902;p32"/>
            <p:cNvGrpSpPr/>
            <p:nvPr/>
          </p:nvGrpSpPr>
          <p:grpSpPr>
            <a:xfrm>
              <a:off x="3408" y="2447"/>
              <a:ext cx="912" cy="825"/>
              <a:chOff x="3408" y="2447"/>
              <a:chExt cx="912" cy="825"/>
            </a:xfrm>
          </p:grpSpPr>
          <p:cxnSp>
            <p:nvCxnSpPr>
              <p:cNvPr id="1903" name="Google Shape;1903;p32"/>
              <p:cNvCxnSpPr/>
              <p:nvPr/>
            </p:nvCxnSpPr>
            <p:spPr>
              <a:xfrm flipH="1">
                <a:off x="3420" y="2447"/>
                <a:ext cx="900" cy="600"/>
              </a:xfrm>
              <a:prstGeom prst="straightConnector1">
                <a:avLst/>
              </a:prstGeom>
              <a:noFill/>
              <a:ln w="57150" cap="flat" cmpd="sng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  <p:pic>
            <p:nvPicPr>
              <p:cNvPr id="1904" name="Google Shape;1904;p32"/>
              <p:cNvPicPr preferRelativeResize="0"/>
              <p:nvPr/>
            </p:nvPicPr>
            <p:blipFill rotWithShape="1">
              <a:blip r:embed="rId17">
                <a:alphaModFix/>
              </a:blip>
              <a:srcRect/>
              <a:stretch/>
            </p:blipFill>
            <p:spPr>
              <a:xfrm>
                <a:off x="3408" y="2832"/>
                <a:ext cx="349" cy="44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9" name="Google Shape;1909;p33"/>
          <p:cNvPicPr preferRelativeResize="0">
            <a:picLocks noGrp="1"/>
          </p:cNvPicPr>
          <p:nvPr>
            <p:ph type="title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886200" y="1219200"/>
            <a:ext cx="1905000" cy="576300"/>
          </a:xfrm>
          <a:prstGeom prst="rect">
            <a:avLst/>
          </a:prstGeom>
          <a:noFill/>
          <a:ln w="9525" cap="flat" cmpd="sng">
            <a:solidFill>
              <a:srgbClr val="FF3300"/>
            </a:solidFill>
            <a:prstDash val="solid"/>
            <a:miter lim="524288"/>
            <a:headEnd type="none" w="sm" len="sm"/>
            <a:tailEnd type="none" w="sm" len="sm"/>
          </a:ln>
        </p:spPr>
      </p:pic>
      <p:pic>
        <p:nvPicPr>
          <p:cNvPr id="1910" name="Google Shape;1910;p33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4114800" y="4343400"/>
            <a:ext cx="6096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1" name="Google Shape;1911;p33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5">
            <a:alphaModFix/>
          </a:blip>
          <a:srcRect/>
          <a:stretch/>
        </p:blipFill>
        <p:spPr>
          <a:xfrm>
            <a:off x="4876800" y="5029200"/>
            <a:ext cx="914400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912" name="Google Shape;1912;p33"/>
          <p:cNvSpPr txBox="1"/>
          <p:nvPr/>
        </p:nvSpPr>
        <p:spPr>
          <a:xfrm>
            <a:off x="228600" y="609600"/>
            <a:ext cx="1905000" cy="4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600"/>
              <a:buFont typeface="Arial"/>
              <a:buNone/>
            </a:pPr>
            <a:r>
              <a:rPr lang="en-US" sz="26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* Chú ý: </a:t>
            </a:r>
            <a:endParaRPr/>
          </a:p>
        </p:txBody>
      </p:sp>
      <p:sp>
        <p:nvSpPr>
          <p:cNvPr id="1913" name="Google Shape;1913;p33"/>
          <p:cNvSpPr txBox="1"/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2. Xác định lực Lo-ren-xơ</a:t>
            </a:r>
            <a:endParaRPr/>
          </a:p>
        </p:txBody>
      </p:sp>
      <p:sp>
        <p:nvSpPr>
          <p:cNvPr id="1914" name="Google Shape;1914;p33"/>
          <p:cNvSpPr txBox="1"/>
          <p:nvPr/>
        </p:nvSpPr>
        <p:spPr>
          <a:xfrm>
            <a:off x="228600" y="3733800"/>
            <a:ext cx="3733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- Lực Lo-ren- xơ  f = 0               </a:t>
            </a:r>
            <a:endParaRPr/>
          </a:p>
        </p:txBody>
      </p:sp>
      <p:sp>
        <p:nvSpPr>
          <p:cNvPr id="1915" name="Google Shape;1915;p33"/>
          <p:cNvSpPr txBox="1"/>
          <p:nvPr/>
        </p:nvSpPr>
        <p:spPr>
          <a:xfrm>
            <a:off x="152400" y="5105400"/>
            <a:ext cx="4648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- Khi điện tích chuyển động có                                                </a:t>
            </a:r>
            <a:endParaRPr/>
          </a:p>
        </p:txBody>
      </p:sp>
      <p:sp>
        <p:nvSpPr>
          <p:cNvPr id="1916" name="Google Shape;1916;p33"/>
          <p:cNvSpPr txBox="1"/>
          <p:nvPr/>
        </p:nvSpPr>
        <p:spPr>
          <a:xfrm>
            <a:off x="1752600" y="4419600"/>
            <a:ext cx="2298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khi B = 0; v = 0;</a:t>
            </a:r>
            <a:endParaRPr/>
          </a:p>
        </p:txBody>
      </p:sp>
      <p:sp>
        <p:nvSpPr>
          <p:cNvPr id="1917" name="Google Shape;1917;p33"/>
          <p:cNvSpPr txBox="1"/>
          <p:nvPr/>
        </p:nvSpPr>
        <p:spPr>
          <a:xfrm>
            <a:off x="228600" y="12954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- Độ lớn lực Lo-ren-xơ </a:t>
            </a:r>
            <a:endParaRPr/>
          </a:p>
        </p:txBody>
      </p:sp>
      <p:sp>
        <p:nvSpPr>
          <p:cNvPr id="1918" name="Google Shape;1918;p33"/>
          <p:cNvSpPr txBox="1"/>
          <p:nvPr/>
        </p:nvSpPr>
        <p:spPr>
          <a:xfrm>
            <a:off x="304800" y="1981200"/>
            <a:ext cx="7613700" cy="15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Trong đó: q điện tích chuyển động </a:t>
            </a: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(C)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v là vận tốc chuyển động của điện tích </a:t>
            </a: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(m/s)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B là cảm ứng từ </a:t>
            </a: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(T)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 lực Lo-ren-xơ</a:t>
            </a: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(N)</a:t>
            </a:r>
            <a:endParaRPr/>
          </a:p>
        </p:txBody>
      </p:sp>
      <p:sp>
        <p:nvSpPr>
          <p:cNvPr id="1919" name="Google Shape;1919;p33"/>
          <p:cNvSpPr txBox="1"/>
          <p:nvPr/>
        </p:nvSpPr>
        <p:spPr>
          <a:xfrm>
            <a:off x="2041525" y="5678487"/>
            <a:ext cx="184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0" name="Google Shape;1920;p33"/>
          <p:cNvSpPr txBox="1"/>
          <p:nvPr/>
        </p:nvSpPr>
        <p:spPr>
          <a:xfrm>
            <a:off x="1752600" y="5715000"/>
            <a:ext cx="2722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Thì lực Lo-ren- xơ </a:t>
            </a:r>
            <a:endParaRPr/>
          </a:p>
        </p:txBody>
      </p:sp>
      <p:pic>
        <p:nvPicPr>
          <p:cNvPr id="1921" name="Google Shape;1921;p33"/>
          <p:cNvPicPr preferRelativeResize="0">
            <a:picLocks noGrp="1"/>
          </p:cNvPicPr>
          <p:nvPr>
            <p:ph type="body" idx="3"/>
          </p:nvPr>
        </p:nvPicPr>
        <p:blipFill rotWithShape="1">
          <a:blip r:embed="rId6">
            <a:alphaModFix/>
          </a:blip>
          <a:srcRect/>
          <a:stretch/>
        </p:blipFill>
        <p:spPr>
          <a:xfrm>
            <a:off x="4419600" y="5638800"/>
            <a:ext cx="16002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6" name="Google Shape;1926;p34"/>
          <p:cNvSpPr/>
          <p:nvPr/>
        </p:nvSpPr>
        <p:spPr>
          <a:xfrm>
            <a:off x="609600" y="0"/>
            <a:ext cx="3505200" cy="838200"/>
          </a:xfrm>
          <a:prstGeom prst="horizontalScroll">
            <a:avLst>
              <a:gd name="adj" fmla="val 12500"/>
            </a:avLst>
          </a:prstGeom>
          <a:gradFill>
            <a:gsLst>
              <a:gs pos="0">
                <a:srgbClr val="FFFF00"/>
              </a:gs>
              <a:gs pos="50000">
                <a:schemeClr val="lt1"/>
              </a:gs>
              <a:gs pos="100000">
                <a:srgbClr val="FFFF00"/>
              </a:gs>
            </a:gsLst>
            <a:lin ang="5400012" scaled="0"/>
          </a:gra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Câu hỏi vận dụng</a:t>
            </a:r>
            <a:endParaRPr/>
          </a:p>
        </p:txBody>
      </p:sp>
      <p:sp>
        <p:nvSpPr>
          <p:cNvPr id="1927" name="Google Shape;1927;p34"/>
          <p:cNvSpPr txBox="1"/>
          <p:nvPr/>
        </p:nvSpPr>
        <p:spPr>
          <a:xfrm>
            <a:off x="228600" y="838200"/>
            <a:ext cx="8571000" cy="11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Câu 1: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Hãy vẽ chiều của lực Lo-ren-xơ trong các hình sau: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( dấu       chiều từ trước ra sau, dấu      từ sau ra trước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của tờ giấy (hoặc bảng)</a:t>
            </a:r>
            <a:endParaRPr/>
          </a:p>
        </p:txBody>
      </p:sp>
      <p:pic>
        <p:nvPicPr>
          <p:cNvPr id="1928" name="Google Shape;1928;p3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6019800" y="1143000"/>
            <a:ext cx="6018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9" name="Google Shape;1929;p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05000" y="1143000"/>
            <a:ext cx="761999" cy="6096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30" name="Google Shape;1930;p34"/>
          <p:cNvGrpSpPr/>
          <p:nvPr/>
        </p:nvGrpSpPr>
        <p:grpSpPr>
          <a:xfrm>
            <a:off x="228548" y="2209802"/>
            <a:ext cx="2262426" cy="2533648"/>
            <a:chOff x="144" y="1392"/>
            <a:chExt cx="1425" cy="1596"/>
          </a:xfrm>
        </p:grpSpPr>
        <p:grpSp>
          <p:nvGrpSpPr>
            <p:cNvPr id="1931" name="Google Shape;1931;p34"/>
            <p:cNvGrpSpPr/>
            <p:nvPr/>
          </p:nvGrpSpPr>
          <p:grpSpPr>
            <a:xfrm>
              <a:off x="144" y="1392"/>
              <a:ext cx="1425" cy="1166"/>
              <a:chOff x="720" y="1584"/>
              <a:chExt cx="1500" cy="1200"/>
            </a:xfrm>
          </p:grpSpPr>
          <p:pic>
            <p:nvPicPr>
              <p:cNvPr id="1932" name="Google Shape;1932;p34"/>
              <p:cNvPicPr preferRelativeResize="0"/>
              <p:nvPr/>
            </p:nvPicPr>
            <p:blipFill rotWithShape="1">
              <a:blip r:embed="rId5">
                <a:alphaModFix/>
              </a:blip>
              <a:srcRect/>
              <a:stretch/>
            </p:blipFill>
            <p:spPr>
              <a:xfrm>
                <a:off x="720" y="1584"/>
                <a:ext cx="349" cy="42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933" name="Google Shape;1933;p34"/>
              <p:cNvSpPr txBox="1"/>
              <p:nvPr/>
            </p:nvSpPr>
            <p:spPr>
              <a:xfrm>
                <a:off x="720" y="1584"/>
                <a:ext cx="1500" cy="1200"/>
              </a:xfrm>
              <a:prstGeom prst="rect">
                <a:avLst/>
              </a:prstGeom>
              <a:noFill/>
              <a:ln w="9525" cap="flat" cmpd="sng">
                <a:solidFill>
                  <a:srgbClr val="FF33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rgbClr val="0000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rgbClr val="0000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rgbClr val="0000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rgbClr val="0000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rgbClr val="0000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rgbClr val="0000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rgbClr val="0000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934" name="Google Shape;1934;p34"/>
              <p:cNvGrpSpPr/>
              <p:nvPr/>
            </p:nvGrpSpPr>
            <p:grpSpPr>
              <a:xfrm>
                <a:off x="960" y="2256"/>
                <a:ext cx="1116" cy="400"/>
                <a:chOff x="4176" y="2736"/>
                <a:chExt cx="1116" cy="400"/>
              </a:xfrm>
            </p:grpSpPr>
            <p:pic>
              <p:nvPicPr>
                <p:cNvPr id="1935" name="Google Shape;1935;p34"/>
                <p:cNvPicPr preferRelativeResize="0"/>
                <p:nvPr/>
              </p:nvPicPr>
              <p:blipFill rotWithShape="1">
                <a:blip r:embed="rId6">
                  <a:alphaModFix/>
                </a:blip>
                <a:srcRect/>
                <a:stretch/>
              </p:blipFill>
              <p:spPr>
                <a:xfrm>
                  <a:off x="4176" y="2736"/>
                  <a:ext cx="372" cy="4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1936" name="Google Shape;1936;p34"/>
                <p:cNvCxnSpPr/>
                <p:nvPr/>
              </p:nvCxnSpPr>
              <p:spPr>
                <a:xfrm>
                  <a:off x="4464" y="2928"/>
                  <a:ext cx="600" cy="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chemeClr val="dk1"/>
                  </a:solidFill>
                  <a:prstDash val="solid"/>
                  <a:miter lim="800000"/>
                  <a:headEnd type="none" w="med" len="med"/>
                  <a:tailEnd type="triangle" w="med" len="med"/>
                </a:ln>
              </p:spPr>
            </p:cxnSp>
            <p:pic>
              <p:nvPicPr>
                <p:cNvPr id="1937" name="Google Shape;1937;p34"/>
                <p:cNvPicPr preferRelativeResize="0"/>
                <p:nvPr/>
              </p:nvPicPr>
              <p:blipFill rotWithShape="1">
                <a:blip r:embed="rId7">
                  <a:alphaModFix/>
                </a:blip>
                <a:srcRect/>
                <a:stretch/>
              </p:blipFill>
              <p:spPr>
                <a:xfrm>
                  <a:off x="5040" y="2784"/>
                  <a:ext cx="252" cy="35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pic>
            <p:nvPicPr>
              <p:cNvPr id="1938" name="Google Shape;1938;p34"/>
              <p:cNvPicPr preferRelativeResize="0"/>
              <p:nvPr/>
            </p:nvPicPr>
            <p:blipFill rotWithShape="1">
              <a:blip r:embed="rId8">
                <a:alphaModFix/>
              </a:blip>
              <a:srcRect/>
              <a:stretch/>
            </p:blipFill>
            <p:spPr>
              <a:xfrm>
                <a:off x="720" y="1872"/>
                <a:ext cx="240" cy="32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939" name="Google Shape;1939;p34"/>
            <p:cNvSpPr txBox="1"/>
            <p:nvPr/>
          </p:nvSpPr>
          <p:spPr>
            <a:xfrm>
              <a:off x="480" y="2688"/>
              <a:ext cx="6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3300"/>
                </a:buClr>
                <a:buSzPts val="2400"/>
                <a:buFont typeface="Arial"/>
                <a:buNone/>
              </a:pPr>
              <a:r>
                <a:rPr lang="en-US" sz="2400" b="0" i="0" u="none">
                  <a:solidFill>
                    <a:srgbClr val="FF3300"/>
                  </a:solidFill>
                  <a:latin typeface="Arial"/>
                  <a:ea typeface="Arial"/>
                  <a:cs typeface="Arial"/>
                  <a:sym typeface="Arial"/>
                </a:rPr>
                <a:t>Hình 1</a:t>
              </a:r>
              <a:endParaRPr/>
            </a:p>
          </p:txBody>
        </p:sp>
      </p:grpSp>
      <p:grpSp>
        <p:nvGrpSpPr>
          <p:cNvPr id="1940" name="Google Shape;1940;p34"/>
          <p:cNvGrpSpPr/>
          <p:nvPr/>
        </p:nvGrpSpPr>
        <p:grpSpPr>
          <a:xfrm>
            <a:off x="2514360" y="2209737"/>
            <a:ext cx="2262426" cy="2533713"/>
            <a:chOff x="1584" y="1392"/>
            <a:chExt cx="1425" cy="1596"/>
          </a:xfrm>
        </p:grpSpPr>
        <p:grpSp>
          <p:nvGrpSpPr>
            <p:cNvPr id="1941" name="Google Shape;1941;p34"/>
            <p:cNvGrpSpPr/>
            <p:nvPr/>
          </p:nvGrpSpPr>
          <p:grpSpPr>
            <a:xfrm>
              <a:off x="1584" y="1392"/>
              <a:ext cx="1425" cy="1245"/>
              <a:chOff x="3264" y="1344"/>
              <a:chExt cx="1500" cy="1200"/>
            </a:xfrm>
          </p:grpSpPr>
          <p:pic>
            <p:nvPicPr>
              <p:cNvPr id="1942" name="Google Shape;1942;p34"/>
              <p:cNvPicPr preferRelativeResize="0"/>
              <p:nvPr/>
            </p:nvPicPr>
            <p:blipFill rotWithShape="1">
              <a:blip r:embed="rId5">
                <a:alphaModFix/>
              </a:blip>
              <a:srcRect/>
              <a:stretch/>
            </p:blipFill>
            <p:spPr>
              <a:xfrm>
                <a:off x="3264" y="1584"/>
                <a:ext cx="349" cy="42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943" name="Google Shape;1943;p34"/>
              <p:cNvSpPr txBox="1"/>
              <p:nvPr/>
            </p:nvSpPr>
            <p:spPr>
              <a:xfrm>
                <a:off x="3264" y="1344"/>
                <a:ext cx="1500" cy="1200"/>
              </a:xfrm>
              <a:prstGeom prst="rect">
                <a:avLst/>
              </a:prstGeom>
              <a:noFill/>
              <a:ln w="9525" cap="flat" cmpd="sng">
                <a:solidFill>
                  <a:srgbClr val="FF33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1944" name="Google Shape;1944;p34"/>
              <p:cNvPicPr preferRelativeResize="0"/>
              <p:nvPr/>
            </p:nvPicPr>
            <p:blipFill rotWithShape="1">
              <a:blip r:embed="rId8">
                <a:alphaModFix/>
              </a:blip>
              <a:srcRect/>
              <a:stretch/>
            </p:blipFill>
            <p:spPr>
              <a:xfrm>
                <a:off x="3264" y="1872"/>
                <a:ext cx="240" cy="32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945" name="Google Shape;1945;p34"/>
              <p:cNvGrpSpPr/>
              <p:nvPr/>
            </p:nvGrpSpPr>
            <p:grpSpPr>
              <a:xfrm>
                <a:off x="3744" y="1968"/>
                <a:ext cx="828" cy="448"/>
                <a:chOff x="3456" y="3168"/>
                <a:chExt cx="828" cy="448"/>
              </a:xfrm>
            </p:grpSpPr>
            <p:cxnSp>
              <p:nvCxnSpPr>
                <p:cNvPr id="1946" name="Google Shape;1946;p34"/>
                <p:cNvCxnSpPr/>
                <p:nvPr/>
              </p:nvCxnSpPr>
              <p:spPr>
                <a:xfrm>
                  <a:off x="3648" y="3264"/>
                  <a:ext cx="600" cy="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chemeClr val="dk1"/>
                  </a:solidFill>
                  <a:prstDash val="solid"/>
                  <a:miter lim="800000"/>
                  <a:headEnd type="none" w="med" len="med"/>
                  <a:tailEnd type="triangle" w="med" len="med"/>
                </a:ln>
              </p:spPr>
            </p:cxnSp>
            <p:pic>
              <p:nvPicPr>
                <p:cNvPr id="1947" name="Google Shape;1947;p34"/>
                <p:cNvPicPr preferRelativeResize="0"/>
                <p:nvPr/>
              </p:nvPicPr>
              <p:blipFill rotWithShape="1">
                <a:blip r:embed="rId7">
                  <a:alphaModFix/>
                </a:blip>
                <a:srcRect/>
                <a:stretch/>
              </p:blipFill>
              <p:spPr>
                <a:xfrm>
                  <a:off x="4032" y="3264"/>
                  <a:ext cx="252" cy="35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1948" name="Google Shape;1948;p34"/>
                <p:cNvSpPr/>
                <p:nvPr/>
              </p:nvSpPr>
              <p:spPr>
                <a:xfrm>
                  <a:off x="3456" y="3168"/>
                  <a:ext cx="300" cy="300"/>
                </a:xfrm>
                <a:prstGeom prst="ellipse">
                  <a:avLst/>
                </a:prstGeom>
                <a:solidFill>
                  <a:schemeClr val="accent1"/>
                </a:solidFill>
                <a:ln w="28575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3200"/>
                    <a:buFont typeface="Arial"/>
                    <a:buNone/>
                  </a:pPr>
                  <a:r>
                    <a:rPr lang="en-US" sz="3200" b="1" i="0" u="non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-</a:t>
                  </a:r>
                  <a:endParaRPr/>
                </a:p>
              </p:txBody>
            </p:sp>
          </p:grpSp>
        </p:grpSp>
        <p:sp>
          <p:nvSpPr>
            <p:cNvPr id="1949" name="Google Shape;1949;p34"/>
            <p:cNvSpPr txBox="1"/>
            <p:nvPr/>
          </p:nvSpPr>
          <p:spPr>
            <a:xfrm>
              <a:off x="1824" y="2688"/>
              <a:ext cx="6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3300"/>
                </a:buClr>
                <a:buSzPts val="2400"/>
                <a:buFont typeface="Arial"/>
                <a:buNone/>
              </a:pPr>
              <a:r>
                <a:rPr lang="en-US" sz="2400" b="0" i="0" u="none">
                  <a:solidFill>
                    <a:srgbClr val="FF3300"/>
                  </a:solidFill>
                  <a:latin typeface="Arial"/>
                  <a:ea typeface="Arial"/>
                  <a:cs typeface="Arial"/>
                  <a:sym typeface="Arial"/>
                </a:rPr>
                <a:t>Hình 2</a:t>
              </a:r>
              <a:endParaRPr/>
            </a:p>
          </p:txBody>
        </p:sp>
      </p:grpSp>
      <p:grpSp>
        <p:nvGrpSpPr>
          <p:cNvPr id="1950" name="Google Shape;1950;p34"/>
          <p:cNvGrpSpPr/>
          <p:nvPr/>
        </p:nvGrpSpPr>
        <p:grpSpPr>
          <a:xfrm>
            <a:off x="4724630" y="2209800"/>
            <a:ext cx="2178844" cy="2533650"/>
            <a:chOff x="2976" y="1392"/>
            <a:chExt cx="1373" cy="1596"/>
          </a:xfrm>
        </p:grpSpPr>
        <p:grpSp>
          <p:nvGrpSpPr>
            <p:cNvPr id="1951" name="Google Shape;1951;p34"/>
            <p:cNvGrpSpPr/>
            <p:nvPr/>
          </p:nvGrpSpPr>
          <p:grpSpPr>
            <a:xfrm>
              <a:off x="2976" y="1392"/>
              <a:ext cx="1373" cy="1200"/>
              <a:chOff x="3312" y="2832"/>
              <a:chExt cx="1500" cy="1200"/>
            </a:xfrm>
          </p:grpSpPr>
          <p:sp>
            <p:nvSpPr>
              <p:cNvPr id="1952" name="Google Shape;1952;p34"/>
              <p:cNvSpPr txBox="1"/>
              <p:nvPr/>
            </p:nvSpPr>
            <p:spPr>
              <a:xfrm>
                <a:off x="3312" y="2832"/>
                <a:ext cx="1500" cy="1200"/>
              </a:xfrm>
              <a:prstGeom prst="rect">
                <a:avLst/>
              </a:prstGeom>
              <a:noFill/>
              <a:ln w="9525" cap="flat" cmpd="sng">
                <a:solidFill>
                  <a:srgbClr val="FF33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1953" name="Google Shape;1953;p34"/>
              <p:cNvPicPr preferRelativeResize="0"/>
              <p:nvPr/>
            </p:nvPicPr>
            <p:blipFill rotWithShape="1">
              <a:blip r:embed="rId3">
                <a:alphaModFix/>
              </a:blip>
              <a:srcRect/>
              <a:stretch/>
            </p:blipFill>
            <p:spPr>
              <a:xfrm>
                <a:off x="3360" y="2880"/>
                <a:ext cx="379" cy="40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954" name="Google Shape;1954;p34"/>
              <p:cNvPicPr preferRelativeResize="0"/>
              <p:nvPr/>
            </p:nvPicPr>
            <p:blipFill rotWithShape="1">
              <a:blip r:embed="rId8">
                <a:alphaModFix/>
              </a:blip>
              <a:srcRect/>
              <a:stretch/>
            </p:blipFill>
            <p:spPr>
              <a:xfrm>
                <a:off x="3648" y="2880"/>
                <a:ext cx="240" cy="32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955" name="Google Shape;1955;p34"/>
              <p:cNvGrpSpPr/>
              <p:nvPr/>
            </p:nvGrpSpPr>
            <p:grpSpPr>
              <a:xfrm>
                <a:off x="3936" y="3168"/>
                <a:ext cx="396" cy="684"/>
                <a:chOff x="2304" y="2688"/>
                <a:chExt cx="396" cy="684"/>
              </a:xfrm>
            </p:grpSpPr>
            <p:pic>
              <p:nvPicPr>
                <p:cNvPr id="1956" name="Google Shape;1956;p34"/>
                <p:cNvPicPr preferRelativeResize="0"/>
                <p:nvPr/>
              </p:nvPicPr>
              <p:blipFill rotWithShape="1">
                <a:blip r:embed="rId7">
                  <a:alphaModFix/>
                </a:blip>
                <a:srcRect/>
                <a:stretch/>
              </p:blipFill>
              <p:spPr>
                <a:xfrm>
                  <a:off x="2448" y="2688"/>
                  <a:ext cx="252" cy="35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1957" name="Google Shape;1957;p34"/>
                <p:cNvSpPr/>
                <p:nvPr/>
              </p:nvSpPr>
              <p:spPr>
                <a:xfrm>
                  <a:off x="2304" y="3072"/>
                  <a:ext cx="300" cy="300"/>
                </a:xfrm>
                <a:prstGeom prst="ellipse">
                  <a:avLst/>
                </a:prstGeom>
                <a:solidFill>
                  <a:schemeClr val="accent1"/>
                </a:solidFill>
                <a:ln w="28575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3200"/>
                    <a:buFont typeface="Arial"/>
                    <a:buNone/>
                  </a:pPr>
                  <a:r>
                    <a:rPr lang="en-US" sz="3200" b="1" i="0" u="non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-</a:t>
                  </a:r>
                  <a:endParaRPr/>
                </a:p>
              </p:txBody>
            </p:sp>
            <p:cxnSp>
              <p:nvCxnSpPr>
                <p:cNvPr id="1958" name="Google Shape;1958;p34"/>
                <p:cNvCxnSpPr/>
                <p:nvPr/>
              </p:nvCxnSpPr>
              <p:spPr>
                <a:xfrm>
                  <a:off x="2400" y="2772"/>
                  <a:ext cx="0" cy="30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chemeClr val="dk1"/>
                  </a:solidFill>
                  <a:prstDash val="solid"/>
                  <a:miter lim="800000"/>
                  <a:headEnd type="none" w="med" len="med"/>
                  <a:tailEnd type="triangle" w="med" len="med"/>
                </a:ln>
              </p:spPr>
            </p:cxnSp>
          </p:grpSp>
        </p:grpSp>
        <p:sp>
          <p:nvSpPr>
            <p:cNvPr id="1959" name="Google Shape;1959;p34"/>
            <p:cNvSpPr txBox="1"/>
            <p:nvPr/>
          </p:nvSpPr>
          <p:spPr>
            <a:xfrm>
              <a:off x="3216" y="2688"/>
              <a:ext cx="6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3300"/>
                </a:buClr>
                <a:buSzPts val="2400"/>
                <a:buFont typeface="Arial"/>
                <a:buNone/>
              </a:pPr>
              <a:r>
                <a:rPr lang="en-US" sz="2400" b="0" i="0" u="none">
                  <a:solidFill>
                    <a:srgbClr val="FF3300"/>
                  </a:solidFill>
                  <a:latin typeface="Arial"/>
                  <a:ea typeface="Arial"/>
                  <a:cs typeface="Arial"/>
                  <a:sym typeface="Arial"/>
                </a:rPr>
                <a:t>Hình 3</a:t>
              </a:r>
              <a:endParaRPr/>
            </a:p>
          </p:txBody>
        </p:sp>
      </p:grpSp>
      <p:grpSp>
        <p:nvGrpSpPr>
          <p:cNvPr id="1960" name="Google Shape;1960;p34"/>
          <p:cNvGrpSpPr/>
          <p:nvPr/>
        </p:nvGrpSpPr>
        <p:grpSpPr>
          <a:xfrm>
            <a:off x="6934181" y="2209800"/>
            <a:ext cx="2213610" cy="2533650"/>
            <a:chOff x="4368" y="1392"/>
            <a:chExt cx="1394" cy="1596"/>
          </a:xfrm>
        </p:grpSpPr>
        <p:grpSp>
          <p:nvGrpSpPr>
            <p:cNvPr id="1961" name="Google Shape;1961;p34"/>
            <p:cNvGrpSpPr/>
            <p:nvPr/>
          </p:nvGrpSpPr>
          <p:grpSpPr>
            <a:xfrm>
              <a:off x="4368" y="1392"/>
              <a:ext cx="1394" cy="1200"/>
              <a:chOff x="624" y="2784"/>
              <a:chExt cx="1500" cy="1200"/>
            </a:xfrm>
          </p:grpSpPr>
          <p:sp>
            <p:nvSpPr>
              <p:cNvPr id="1962" name="Google Shape;1962;p34"/>
              <p:cNvSpPr txBox="1"/>
              <p:nvPr/>
            </p:nvSpPr>
            <p:spPr>
              <a:xfrm>
                <a:off x="624" y="2784"/>
                <a:ext cx="1500" cy="1200"/>
              </a:xfrm>
              <a:prstGeom prst="rect">
                <a:avLst/>
              </a:prstGeom>
              <a:noFill/>
              <a:ln w="9525" cap="flat" cmpd="sng">
                <a:solidFill>
                  <a:srgbClr val="FF33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1963" name="Google Shape;1963;p34"/>
              <p:cNvPicPr preferRelativeResize="0"/>
              <p:nvPr/>
            </p:nvPicPr>
            <p:blipFill rotWithShape="1">
              <a:blip r:embed="rId8">
                <a:alphaModFix/>
              </a:blip>
              <a:srcRect/>
              <a:stretch/>
            </p:blipFill>
            <p:spPr>
              <a:xfrm>
                <a:off x="624" y="3120"/>
                <a:ext cx="240" cy="32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964" name="Google Shape;1964;p34"/>
              <p:cNvPicPr preferRelativeResize="0"/>
              <p:nvPr/>
            </p:nvPicPr>
            <p:blipFill rotWithShape="1">
              <a:blip r:embed="rId3">
                <a:alphaModFix/>
              </a:blip>
              <a:srcRect/>
              <a:stretch/>
            </p:blipFill>
            <p:spPr>
              <a:xfrm>
                <a:off x="672" y="2832"/>
                <a:ext cx="379" cy="407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965" name="Google Shape;1965;p34"/>
              <p:cNvGrpSpPr/>
              <p:nvPr/>
            </p:nvGrpSpPr>
            <p:grpSpPr>
              <a:xfrm>
                <a:off x="1296" y="3120"/>
                <a:ext cx="492" cy="768"/>
                <a:chOff x="2064" y="3552"/>
                <a:chExt cx="492" cy="768"/>
              </a:xfrm>
            </p:grpSpPr>
            <p:pic>
              <p:nvPicPr>
                <p:cNvPr id="1966" name="Google Shape;1966;p34"/>
                <p:cNvPicPr preferRelativeResize="0"/>
                <p:nvPr/>
              </p:nvPicPr>
              <p:blipFill rotWithShape="1">
                <a:blip r:embed="rId6">
                  <a:alphaModFix/>
                </a:blip>
                <a:srcRect/>
                <a:stretch/>
              </p:blipFill>
              <p:spPr>
                <a:xfrm>
                  <a:off x="2064" y="3552"/>
                  <a:ext cx="372" cy="4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1967" name="Google Shape;1967;p34"/>
                <p:cNvPicPr preferRelativeResize="0"/>
                <p:nvPr/>
              </p:nvPicPr>
              <p:blipFill rotWithShape="1">
                <a:blip r:embed="rId7">
                  <a:alphaModFix/>
                </a:blip>
                <a:srcRect/>
                <a:stretch/>
              </p:blipFill>
              <p:spPr>
                <a:xfrm>
                  <a:off x="2304" y="3968"/>
                  <a:ext cx="252" cy="35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1968" name="Google Shape;1968;p34"/>
                <p:cNvCxnSpPr/>
                <p:nvPr/>
              </p:nvCxnSpPr>
              <p:spPr>
                <a:xfrm>
                  <a:off x="2256" y="3840"/>
                  <a:ext cx="0" cy="30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chemeClr val="dk1"/>
                  </a:solidFill>
                  <a:prstDash val="solid"/>
                  <a:miter lim="800000"/>
                  <a:headEnd type="none" w="med" len="med"/>
                  <a:tailEnd type="triangle" w="med" len="med"/>
                </a:ln>
              </p:spPr>
            </p:cxnSp>
          </p:grpSp>
        </p:grpSp>
        <p:sp>
          <p:nvSpPr>
            <p:cNvPr id="1969" name="Google Shape;1969;p34"/>
            <p:cNvSpPr txBox="1"/>
            <p:nvPr/>
          </p:nvSpPr>
          <p:spPr>
            <a:xfrm>
              <a:off x="4752" y="2688"/>
              <a:ext cx="6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400"/>
                <a:buFont typeface="Arial"/>
                <a:buNone/>
              </a:pPr>
              <a:r>
                <a:rPr lang="en-US" sz="2400" b="0" i="0" u="non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Hình 4</a:t>
              </a:r>
              <a:endParaRPr/>
            </a:p>
          </p:txBody>
        </p:sp>
      </p:grpSp>
      <p:sp>
        <p:nvSpPr>
          <p:cNvPr id="1970" name="Google Shape;1970;p34"/>
          <p:cNvSpPr txBox="1"/>
          <p:nvPr/>
        </p:nvSpPr>
        <p:spPr>
          <a:xfrm>
            <a:off x="180975" y="5029200"/>
            <a:ext cx="8963100" cy="15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Câu 2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Một hạt mang điện 3,2.10</a:t>
            </a:r>
            <a:r>
              <a:rPr lang="en-US" sz="2400" b="1" i="0" u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-19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 bay vào trong từ trường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đều có B = 0,5T hợp với hướng của đường sức từ 30</a:t>
            </a:r>
            <a:r>
              <a:rPr lang="en-US" sz="2400" b="0" i="0" u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Lực Lorenxơ tác dụng lên hạt có độ lớn 8.10</a:t>
            </a:r>
            <a:r>
              <a:rPr lang="en-US" sz="2400" b="1" i="0" u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-14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Vận tốc của hạt đó khi bắt đầu vào trong từ trường là bao nhiêu?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5" name="Google Shape;1975;p35"/>
          <p:cNvSpPr/>
          <p:nvPr/>
        </p:nvSpPr>
        <p:spPr>
          <a:xfrm>
            <a:off x="609600" y="0"/>
            <a:ext cx="3505200" cy="838200"/>
          </a:xfrm>
          <a:prstGeom prst="horizontalScroll">
            <a:avLst>
              <a:gd name="adj" fmla="val 12500"/>
            </a:avLst>
          </a:prstGeom>
          <a:gradFill>
            <a:gsLst>
              <a:gs pos="0">
                <a:srgbClr val="FFFF00"/>
              </a:gs>
              <a:gs pos="50000">
                <a:schemeClr val="lt1"/>
              </a:gs>
              <a:gs pos="100000">
                <a:srgbClr val="FFFF00"/>
              </a:gs>
            </a:gsLst>
            <a:lin ang="5400012" scaled="0"/>
          </a:gra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Câu hỏi vận dụng</a:t>
            </a:r>
            <a:endParaRPr/>
          </a:p>
        </p:txBody>
      </p:sp>
      <p:sp>
        <p:nvSpPr>
          <p:cNvPr id="1976" name="Google Shape;1976;p35"/>
          <p:cNvSpPr txBox="1"/>
          <p:nvPr/>
        </p:nvSpPr>
        <p:spPr>
          <a:xfrm>
            <a:off x="533400" y="939800"/>
            <a:ext cx="1154100" cy="5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Câu 1</a:t>
            </a:r>
            <a:endParaRPr/>
          </a:p>
        </p:txBody>
      </p:sp>
      <p:grpSp>
        <p:nvGrpSpPr>
          <p:cNvPr id="1977" name="Google Shape;1977;p35"/>
          <p:cNvGrpSpPr/>
          <p:nvPr/>
        </p:nvGrpSpPr>
        <p:grpSpPr>
          <a:xfrm>
            <a:off x="914400" y="1866900"/>
            <a:ext cx="470098" cy="952500"/>
            <a:chOff x="1008" y="2328"/>
            <a:chExt cx="296" cy="600"/>
          </a:xfrm>
        </p:grpSpPr>
        <p:cxnSp>
          <p:nvCxnSpPr>
            <p:cNvPr id="1978" name="Google Shape;1978;p35"/>
            <p:cNvCxnSpPr/>
            <p:nvPr/>
          </p:nvCxnSpPr>
          <p:spPr>
            <a:xfrm>
              <a:off x="1008" y="2328"/>
              <a:ext cx="0" cy="600"/>
            </a:xfrm>
            <a:prstGeom prst="straightConnector1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pic>
          <p:nvPicPr>
            <p:cNvPr id="1979" name="Google Shape;1979;p3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056" y="2496"/>
              <a:ext cx="248" cy="392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980" name="Google Shape;1980;p35"/>
          <p:cNvGrpSpPr/>
          <p:nvPr/>
        </p:nvGrpSpPr>
        <p:grpSpPr>
          <a:xfrm>
            <a:off x="3429000" y="2895600"/>
            <a:ext cx="496559" cy="779318"/>
            <a:chOff x="2112" y="2544"/>
            <a:chExt cx="265" cy="600"/>
          </a:xfrm>
        </p:grpSpPr>
        <p:pic>
          <p:nvPicPr>
            <p:cNvPr id="1981" name="Google Shape;1981;p3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2160" y="2544"/>
              <a:ext cx="217" cy="432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982" name="Google Shape;1982;p35"/>
            <p:cNvCxnSpPr/>
            <p:nvPr/>
          </p:nvCxnSpPr>
          <p:spPr>
            <a:xfrm>
              <a:off x="2112" y="2544"/>
              <a:ext cx="0" cy="600"/>
            </a:xfrm>
            <a:prstGeom prst="straightConnector1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</p:grpSp>
      <p:grpSp>
        <p:nvGrpSpPr>
          <p:cNvPr id="1983" name="Google Shape;1983;p35"/>
          <p:cNvGrpSpPr/>
          <p:nvPr/>
        </p:nvGrpSpPr>
        <p:grpSpPr>
          <a:xfrm>
            <a:off x="4762500" y="2209800"/>
            <a:ext cx="952500" cy="685800"/>
            <a:chOff x="2616" y="2448"/>
            <a:chExt cx="600" cy="432"/>
          </a:xfrm>
        </p:grpSpPr>
        <p:pic>
          <p:nvPicPr>
            <p:cNvPr id="1984" name="Google Shape;1984;p3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2832" y="2448"/>
              <a:ext cx="248" cy="392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985" name="Google Shape;1985;p35"/>
            <p:cNvCxnSpPr/>
            <p:nvPr/>
          </p:nvCxnSpPr>
          <p:spPr>
            <a:xfrm rot="10800000">
              <a:off x="2616" y="2880"/>
              <a:ext cx="600" cy="0"/>
            </a:xfrm>
            <a:prstGeom prst="straightConnector1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</p:grpSp>
      <p:grpSp>
        <p:nvGrpSpPr>
          <p:cNvPr id="1986" name="Google Shape;1986;p35"/>
          <p:cNvGrpSpPr/>
          <p:nvPr/>
        </p:nvGrpSpPr>
        <p:grpSpPr>
          <a:xfrm>
            <a:off x="7210425" y="1828800"/>
            <a:ext cx="714375" cy="609806"/>
            <a:chOff x="2616" y="3072"/>
            <a:chExt cx="600" cy="384"/>
          </a:xfrm>
        </p:grpSpPr>
        <p:cxnSp>
          <p:nvCxnSpPr>
            <p:cNvPr id="1987" name="Google Shape;1987;p35"/>
            <p:cNvCxnSpPr/>
            <p:nvPr/>
          </p:nvCxnSpPr>
          <p:spPr>
            <a:xfrm rot="10800000">
              <a:off x="2616" y="3456"/>
              <a:ext cx="600" cy="0"/>
            </a:xfrm>
            <a:prstGeom prst="straightConnector1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pic>
          <p:nvPicPr>
            <p:cNvPr id="1988" name="Google Shape;1988;p35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2976" y="3072"/>
              <a:ext cx="187" cy="38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989" name="Google Shape;1989;p35"/>
          <p:cNvGrpSpPr/>
          <p:nvPr/>
        </p:nvGrpSpPr>
        <p:grpSpPr>
          <a:xfrm>
            <a:off x="304748" y="1600202"/>
            <a:ext cx="2262426" cy="2533648"/>
            <a:chOff x="144" y="1392"/>
            <a:chExt cx="1425" cy="1596"/>
          </a:xfrm>
        </p:grpSpPr>
        <p:grpSp>
          <p:nvGrpSpPr>
            <p:cNvPr id="1990" name="Google Shape;1990;p35"/>
            <p:cNvGrpSpPr/>
            <p:nvPr/>
          </p:nvGrpSpPr>
          <p:grpSpPr>
            <a:xfrm>
              <a:off x="144" y="1392"/>
              <a:ext cx="1425" cy="1166"/>
              <a:chOff x="720" y="1584"/>
              <a:chExt cx="1500" cy="1200"/>
            </a:xfrm>
          </p:grpSpPr>
          <p:pic>
            <p:nvPicPr>
              <p:cNvPr id="1991" name="Google Shape;1991;p35"/>
              <p:cNvPicPr preferRelativeResize="0"/>
              <p:nvPr/>
            </p:nvPicPr>
            <p:blipFill rotWithShape="1">
              <a:blip r:embed="rId6">
                <a:alphaModFix/>
              </a:blip>
              <a:srcRect/>
              <a:stretch/>
            </p:blipFill>
            <p:spPr>
              <a:xfrm>
                <a:off x="720" y="1584"/>
                <a:ext cx="349" cy="42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992" name="Google Shape;1992;p35"/>
              <p:cNvSpPr txBox="1"/>
              <p:nvPr/>
            </p:nvSpPr>
            <p:spPr>
              <a:xfrm>
                <a:off x="720" y="1584"/>
                <a:ext cx="1500" cy="1200"/>
              </a:xfrm>
              <a:prstGeom prst="rect">
                <a:avLst/>
              </a:prstGeom>
              <a:noFill/>
              <a:ln w="9525" cap="flat" cmpd="sng">
                <a:solidFill>
                  <a:srgbClr val="FF33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rgbClr val="0000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rgbClr val="0000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rgbClr val="0000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rgbClr val="0000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rgbClr val="0000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rgbClr val="0000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rgbClr val="0000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993" name="Google Shape;1993;p35"/>
              <p:cNvGrpSpPr/>
              <p:nvPr/>
            </p:nvGrpSpPr>
            <p:grpSpPr>
              <a:xfrm>
                <a:off x="960" y="2256"/>
                <a:ext cx="1116" cy="400"/>
                <a:chOff x="4176" y="2736"/>
                <a:chExt cx="1116" cy="400"/>
              </a:xfrm>
            </p:grpSpPr>
            <p:pic>
              <p:nvPicPr>
                <p:cNvPr id="1994" name="Google Shape;1994;p35"/>
                <p:cNvPicPr preferRelativeResize="0"/>
                <p:nvPr/>
              </p:nvPicPr>
              <p:blipFill rotWithShape="1">
                <a:blip r:embed="rId7">
                  <a:alphaModFix/>
                </a:blip>
                <a:srcRect/>
                <a:stretch/>
              </p:blipFill>
              <p:spPr>
                <a:xfrm>
                  <a:off x="4176" y="2736"/>
                  <a:ext cx="372" cy="4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1995" name="Google Shape;1995;p35"/>
                <p:cNvCxnSpPr/>
                <p:nvPr/>
              </p:nvCxnSpPr>
              <p:spPr>
                <a:xfrm>
                  <a:off x="4464" y="2928"/>
                  <a:ext cx="600" cy="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chemeClr val="dk1"/>
                  </a:solidFill>
                  <a:prstDash val="solid"/>
                  <a:miter lim="800000"/>
                  <a:headEnd type="none" w="med" len="med"/>
                  <a:tailEnd type="triangle" w="med" len="med"/>
                </a:ln>
              </p:spPr>
            </p:cxnSp>
            <p:pic>
              <p:nvPicPr>
                <p:cNvPr id="1996" name="Google Shape;1996;p35"/>
                <p:cNvPicPr preferRelativeResize="0"/>
                <p:nvPr/>
              </p:nvPicPr>
              <p:blipFill rotWithShape="1">
                <a:blip r:embed="rId8">
                  <a:alphaModFix/>
                </a:blip>
                <a:srcRect/>
                <a:stretch/>
              </p:blipFill>
              <p:spPr>
                <a:xfrm>
                  <a:off x="5040" y="2784"/>
                  <a:ext cx="252" cy="35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pic>
            <p:nvPicPr>
              <p:cNvPr id="1997" name="Google Shape;1997;p35"/>
              <p:cNvPicPr preferRelativeResize="0"/>
              <p:nvPr/>
            </p:nvPicPr>
            <p:blipFill rotWithShape="1">
              <a:blip r:embed="rId9">
                <a:alphaModFix/>
              </a:blip>
              <a:srcRect/>
              <a:stretch/>
            </p:blipFill>
            <p:spPr>
              <a:xfrm>
                <a:off x="720" y="1872"/>
                <a:ext cx="240" cy="32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998" name="Google Shape;1998;p35"/>
            <p:cNvSpPr txBox="1"/>
            <p:nvPr/>
          </p:nvSpPr>
          <p:spPr>
            <a:xfrm>
              <a:off x="480" y="2688"/>
              <a:ext cx="6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3300"/>
                </a:buClr>
                <a:buSzPts val="2400"/>
                <a:buFont typeface="Arial"/>
                <a:buNone/>
              </a:pPr>
              <a:r>
                <a:rPr lang="en-US" sz="2400" b="0" i="0" u="none">
                  <a:solidFill>
                    <a:srgbClr val="FF3300"/>
                  </a:solidFill>
                  <a:latin typeface="Arial"/>
                  <a:ea typeface="Arial"/>
                  <a:cs typeface="Arial"/>
                  <a:sym typeface="Arial"/>
                </a:rPr>
                <a:t>Hình 1</a:t>
              </a:r>
              <a:endParaRPr/>
            </a:p>
          </p:txBody>
        </p:sp>
      </p:grpSp>
      <p:grpSp>
        <p:nvGrpSpPr>
          <p:cNvPr id="1999" name="Google Shape;1999;p35"/>
          <p:cNvGrpSpPr/>
          <p:nvPr/>
        </p:nvGrpSpPr>
        <p:grpSpPr>
          <a:xfrm>
            <a:off x="2590560" y="1600137"/>
            <a:ext cx="2262426" cy="2533713"/>
            <a:chOff x="1584" y="1392"/>
            <a:chExt cx="1425" cy="1596"/>
          </a:xfrm>
        </p:grpSpPr>
        <p:grpSp>
          <p:nvGrpSpPr>
            <p:cNvPr id="2000" name="Google Shape;2000;p35"/>
            <p:cNvGrpSpPr/>
            <p:nvPr/>
          </p:nvGrpSpPr>
          <p:grpSpPr>
            <a:xfrm>
              <a:off x="1584" y="1392"/>
              <a:ext cx="1425" cy="1245"/>
              <a:chOff x="3264" y="1344"/>
              <a:chExt cx="1500" cy="1200"/>
            </a:xfrm>
          </p:grpSpPr>
          <p:pic>
            <p:nvPicPr>
              <p:cNvPr id="2001" name="Google Shape;2001;p35"/>
              <p:cNvPicPr preferRelativeResize="0"/>
              <p:nvPr/>
            </p:nvPicPr>
            <p:blipFill rotWithShape="1">
              <a:blip r:embed="rId6">
                <a:alphaModFix/>
              </a:blip>
              <a:srcRect/>
              <a:stretch/>
            </p:blipFill>
            <p:spPr>
              <a:xfrm>
                <a:off x="3264" y="1584"/>
                <a:ext cx="349" cy="42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002" name="Google Shape;2002;p35"/>
              <p:cNvSpPr txBox="1"/>
              <p:nvPr/>
            </p:nvSpPr>
            <p:spPr>
              <a:xfrm>
                <a:off x="3264" y="1344"/>
                <a:ext cx="1500" cy="1200"/>
              </a:xfrm>
              <a:prstGeom prst="rect">
                <a:avLst/>
              </a:prstGeom>
              <a:noFill/>
              <a:ln w="9525" cap="flat" cmpd="sng">
                <a:solidFill>
                  <a:srgbClr val="FF33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2003" name="Google Shape;2003;p35"/>
              <p:cNvPicPr preferRelativeResize="0"/>
              <p:nvPr/>
            </p:nvPicPr>
            <p:blipFill rotWithShape="1">
              <a:blip r:embed="rId9">
                <a:alphaModFix/>
              </a:blip>
              <a:srcRect/>
              <a:stretch/>
            </p:blipFill>
            <p:spPr>
              <a:xfrm>
                <a:off x="3264" y="1872"/>
                <a:ext cx="240" cy="32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2004" name="Google Shape;2004;p35"/>
              <p:cNvGrpSpPr/>
              <p:nvPr/>
            </p:nvGrpSpPr>
            <p:grpSpPr>
              <a:xfrm>
                <a:off x="3744" y="1968"/>
                <a:ext cx="828" cy="448"/>
                <a:chOff x="3456" y="3168"/>
                <a:chExt cx="828" cy="448"/>
              </a:xfrm>
            </p:grpSpPr>
            <p:cxnSp>
              <p:nvCxnSpPr>
                <p:cNvPr id="2005" name="Google Shape;2005;p35"/>
                <p:cNvCxnSpPr/>
                <p:nvPr/>
              </p:nvCxnSpPr>
              <p:spPr>
                <a:xfrm>
                  <a:off x="3648" y="3264"/>
                  <a:ext cx="600" cy="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chemeClr val="dk1"/>
                  </a:solidFill>
                  <a:prstDash val="solid"/>
                  <a:miter lim="800000"/>
                  <a:headEnd type="none" w="med" len="med"/>
                  <a:tailEnd type="triangle" w="med" len="med"/>
                </a:ln>
              </p:spPr>
            </p:cxnSp>
            <p:pic>
              <p:nvPicPr>
                <p:cNvPr id="2006" name="Google Shape;2006;p35"/>
                <p:cNvPicPr preferRelativeResize="0"/>
                <p:nvPr/>
              </p:nvPicPr>
              <p:blipFill rotWithShape="1">
                <a:blip r:embed="rId8">
                  <a:alphaModFix/>
                </a:blip>
                <a:srcRect/>
                <a:stretch/>
              </p:blipFill>
              <p:spPr>
                <a:xfrm>
                  <a:off x="4032" y="3264"/>
                  <a:ext cx="252" cy="35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2007" name="Google Shape;2007;p35"/>
                <p:cNvSpPr/>
                <p:nvPr/>
              </p:nvSpPr>
              <p:spPr>
                <a:xfrm>
                  <a:off x="3456" y="3168"/>
                  <a:ext cx="300" cy="300"/>
                </a:xfrm>
                <a:prstGeom prst="ellipse">
                  <a:avLst/>
                </a:prstGeom>
                <a:solidFill>
                  <a:schemeClr val="accent1"/>
                </a:solidFill>
                <a:ln w="28575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3200"/>
                    <a:buFont typeface="Arial"/>
                    <a:buNone/>
                  </a:pPr>
                  <a:r>
                    <a:rPr lang="en-US" sz="3200" b="1" i="0" u="non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-</a:t>
                  </a:r>
                  <a:endParaRPr/>
                </a:p>
              </p:txBody>
            </p:sp>
          </p:grpSp>
        </p:grpSp>
        <p:sp>
          <p:nvSpPr>
            <p:cNvPr id="2008" name="Google Shape;2008;p35"/>
            <p:cNvSpPr txBox="1"/>
            <p:nvPr/>
          </p:nvSpPr>
          <p:spPr>
            <a:xfrm>
              <a:off x="1824" y="2688"/>
              <a:ext cx="6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3300"/>
                </a:buClr>
                <a:buSzPts val="2400"/>
                <a:buFont typeface="Arial"/>
                <a:buNone/>
              </a:pPr>
              <a:r>
                <a:rPr lang="en-US" sz="2400" b="0" i="0" u="none">
                  <a:solidFill>
                    <a:srgbClr val="FF3300"/>
                  </a:solidFill>
                  <a:latin typeface="Arial"/>
                  <a:ea typeface="Arial"/>
                  <a:cs typeface="Arial"/>
                  <a:sym typeface="Arial"/>
                </a:rPr>
                <a:t>Hình 2</a:t>
              </a:r>
              <a:endParaRPr/>
            </a:p>
          </p:txBody>
        </p:sp>
      </p:grpSp>
      <p:grpSp>
        <p:nvGrpSpPr>
          <p:cNvPr id="2009" name="Google Shape;2009;p35"/>
          <p:cNvGrpSpPr/>
          <p:nvPr/>
        </p:nvGrpSpPr>
        <p:grpSpPr>
          <a:xfrm>
            <a:off x="4800830" y="1600200"/>
            <a:ext cx="2178844" cy="2533650"/>
            <a:chOff x="2976" y="1392"/>
            <a:chExt cx="1373" cy="1596"/>
          </a:xfrm>
        </p:grpSpPr>
        <p:grpSp>
          <p:nvGrpSpPr>
            <p:cNvPr id="2010" name="Google Shape;2010;p35"/>
            <p:cNvGrpSpPr/>
            <p:nvPr/>
          </p:nvGrpSpPr>
          <p:grpSpPr>
            <a:xfrm>
              <a:off x="2976" y="1392"/>
              <a:ext cx="1373" cy="1200"/>
              <a:chOff x="3312" y="2832"/>
              <a:chExt cx="1500" cy="1200"/>
            </a:xfrm>
          </p:grpSpPr>
          <p:sp>
            <p:nvSpPr>
              <p:cNvPr id="2011" name="Google Shape;2011;p35"/>
              <p:cNvSpPr txBox="1"/>
              <p:nvPr/>
            </p:nvSpPr>
            <p:spPr>
              <a:xfrm>
                <a:off x="3312" y="2832"/>
                <a:ext cx="1500" cy="1200"/>
              </a:xfrm>
              <a:prstGeom prst="rect">
                <a:avLst/>
              </a:prstGeom>
              <a:noFill/>
              <a:ln w="9525" cap="flat" cmpd="sng">
                <a:solidFill>
                  <a:srgbClr val="FF33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2012" name="Google Shape;2012;p35"/>
              <p:cNvPicPr preferRelativeResize="0"/>
              <p:nvPr/>
            </p:nvPicPr>
            <p:blipFill rotWithShape="1">
              <a:blip r:embed="rId10">
                <a:alphaModFix/>
              </a:blip>
              <a:srcRect/>
              <a:stretch/>
            </p:blipFill>
            <p:spPr>
              <a:xfrm>
                <a:off x="3360" y="2880"/>
                <a:ext cx="379" cy="40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13" name="Google Shape;2013;p35"/>
              <p:cNvPicPr preferRelativeResize="0"/>
              <p:nvPr/>
            </p:nvPicPr>
            <p:blipFill rotWithShape="1">
              <a:blip r:embed="rId9">
                <a:alphaModFix/>
              </a:blip>
              <a:srcRect/>
              <a:stretch/>
            </p:blipFill>
            <p:spPr>
              <a:xfrm>
                <a:off x="3648" y="2880"/>
                <a:ext cx="240" cy="32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2014" name="Google Shape;2014;p35"/>
              <p:cNvGrpSpPr/>
              <p:nvPr/>
            </p:nvGrpSpPr>
            <p:grpSpPr>
              <a:xfrm>
                <a:off x="3936" y="3168"/>
                <a:ext cx="396" cy="684"/>
                <a:chOff x="2304" y="2688"/>
                <a:chExt cx="396" cy="684"/>
              </a:xfrm>
            </p:grpSpPr>
            <p:pic>
              <p:nvPicPr>
                <p:cNvPr id="2015" name="Google Shape;2015;p35"/>
                <p:cNvPicPr preferRelativeResize="0"/>
                <p:nvPr/>
              </p:nvPicPr>
              <p:blipFill rotWithShape="1">
                <a:blip r:embed="rId8">
                  <a:alphaModFix/>
                </a:blip>
                <a:srcRect/>
                <a:stretch/>
              </p:blipFill>
              <p:spPr>
                <a:xfrm>
                  <a:off x="2448" y="2688"/>
                  <a:ext cx="252" cy="35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2016" name="Google Shape;2016;p35"/>
                <p:cNvSpPr/>
                <p:nvPr/>
              </p:nvSpPr>
              <p:spPr>
                <a:xfrm>
                  <a:off x="2304" y="3072"/>
                  <a:ext cx="300" cy="300"/>
                </a:xfrm>
                <a:prstGeom prst="ellipse">
                  <a:avLst/>
                </a:prstGeom>
                <a:solidFill>
                  <a:schemeClr val="accent1"/>
                </a:solidFill>
                <a:ln w="28575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3200"/>
                    <a:buFont typeface="Arial"/>
                    <a:buNone/>
                  </a:pPr>
                  <a:r>
                    <a:rPr lang="en-US" sz="3200" b="1" i="0" u="non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-</a:t>
                  </a:r>
                  <a:endParaRPr/>
                </a:p>
              </p:txBody>
            </p:sp>
            <p:cxnSp>
              <p:nvCxnSpPr>
                <p:cNvPr id="2017" name="Google Shape;2017;p35"/>
                <p:cNvCxnSpPr/>
                <p:nvPr/>
              </p:nvCxnSpPr>
              <p:spPr>
                <a:xfrm>
                  <a:off x="2400" y="2772"/>
                  <a:ext cx="0" cy="30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chemeClr val="dk1"/>
                  </a:solidFill>
                  <a:prstDash val="solid"/>
                  <a:miter lim="800000"/>
                  <a:headEnd type="none" w="med" len="med"/>
                  <a:tailEnd type="triangle" w="med" len="med"/>
                </a:ln>
              </p:spPr>
            </p:cxnSp>
          </p:grpSp>
        </p:grpSp>
        <p:sp>
          <p:nvSpPr>
            <p:cNvPr id="2018" name="Google Shape;2018;p35"/>
            <p:cNvSpPr txBox="1"/>
            <p:nvPr/>
          </p:nvSpPr>
          <p:spPr>
            <a:xfrm>
              <a:off x="3216" y="2688"/>
              <a:ext cx="6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3300"/>
                </a:buClr>
                <a:buSzPts val="2400"/>
                <a:buFont typeface="Arial"/>
                <a:buNone/>
              </a:pPr>
              <a:r>
                <a:rPr lang="en-US" sz="2400" b="0" i="0" u="none">
                  <a:solidFill>
                    <a:srgbClr val="FF3300"/>
                  </a:solidFill>
                  <a:latin typeface="Arial"/>
                  <a:ea typeface="Arial"/>
                  <a:cs typeface="Arial"/>
                  <a:sym typeface="Arial"/>
                </a:rPr>
                <a:t>Hình 3</a:t>
              </a:r>
              <a:endParaRPr/>
            </a:p>
          </p:txBody>
        </p:sp>
      </p:grpSp>
      <p:grpSp>
        <p:nvGrpSpPr>
          <p:cNvPr id="2019" name="Google Shape;2019;p35"/>
          <p:cNvGrpSpPr/>
          <p:nvPr/>
        </p:nvGrpSpPr>
        <p:grpSpPr>
          <a:xfrm>
            <a:off x="6857981" y="1600200"/>
            <a:ext cx="2213610" cy="2533650"/>
            <a:chOff x="4368" y="1392"/>
            <a:chExt cx="1394" cy="1596"/>
          </a:xfrm>
        </p:grpSpPr>
        <p:grpSp>
          <p:nvGrpSpPr>
            <p:cNvPr id="2020" name="Google Shape;2020;p35"/>
            <p:cNvGrpSpPr/>
            <p:nvPr/>
          </p:nvGrpSpPr>
          <p:grpSpPr>
            <a:xfrm>
              <a:off x="4368" y="1392"/>
              <a:ext cx="1394" cy="1200"/>
              <a:chOff x="624" y="2784"/>
              <a:chExt cx="1500" cy="1200"/>
            </a:xfrm>
          </p:grpSpPr>
          <p:sp>
            <p:nvSpPr>
              <p:cNvPr id="2021" name="Google Shape;2021;p35"/>
              <p:cNvSpPr txBox="1"/>
              <p:nvPr/>
            </p:nvSpPr>
            <p:spPr>
              <a:xfrm>
                <a:off x="624" y="2784"/>
                <a:ext cx="1500" cy="1200"/>
              </a:xfrm>
              <a:prstGeom prst="rect">
                <a:avLst/>
              </a:prstGeom>
              <a:noFill/>
              <a:ln w="9525" cap="flat" cmpd="sng">
                <a:solidFill>
                  <a:srgbClr val="FF33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2022" name="Google Shape;2022;p35"/>
              <p:cNvPicPr preferRelativeResize="0"/>
              <p:nvPr/>
            </p:nvPicPr>
            <p:blipFill rotWithShape="1">
              <a:blip r:embed="rId9">
                <a:alphaModFix/>
              </a:blip>
              <a:srcRect/>
              <a:stretch/>
            </p:blipFill>
            <p:spPr>
              <a:xfrm>
                <a:off x="624" y="3120"/>
                <a:ext cx="240" cy="32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23" name="Google Shape;2023;p35"/>
              <p:cNvPicPr preferRelativeResize="0"/>
              <p:nvPr/>
            </p:nvPicPr>
            <p:blipFill rotWithShape="1">
              <a:blip r:embed="rId10">
                <a:alphaModFix/>
              </a:blip>
              <a:srcRect/>
              <a:stretch/>
            </p:blipFill>
            <p:spPr>
              <a:xfrm>
                <a:off x="672" y="2832"/>
                <a:ext cx="379" cy="407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2024" name="Google Shape;2024;p35"/>
              <p:cNvGrpSpPr/>
              <p:nvPr/>
            </p:nvGrpSpPr>
            <p:grpSpPr>
              <a:xfrm>
                <a:off x="1296" y="3120"/>
                <a:ext cx="492" cy="768"/>
                <a:chOff x="2064" y="3552"/>
                <a:chExt cx="492" cy="768"/>
              </a:xfrm>
            </p:grpSpPr>
            <p:pic>
              <p:nvPicPr>
                <p:cNvPr id="2025" name="Google Shape;2025;p35"/>
                <p:cNvPicPr preferRelativeResize="0"/>
                <p:nvPr/>
              </p:nvPicPr>
              <p:blipFill rotWithShape="1">
                <a:blip r:embed="rId7">
                  <a:alphaModFix/>
                </a:blip>
                <a:srcRect/>
                <a:stretch/>
              </p:blipFill>
              <p:spPr>
                <a:xfrm>
                  <a:off x="2064" y="3552"/>
                  <a:ext cx="372" cy="4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026" name="Google Shape;2026;p35"/>
                <p:cNvPicPr preferRelativeResize="0"/>
                <p:nvPr/>
              </p:nvPicPr>
              <p:blipFill rotWithShape="1">
                <a:blip r:embed="rId8">
                  <a:alphaModFix/>
                </a:blip>
                <a:srcRect/>
                <a:stretch/>
              </p:blipFill>
              <p:spPr>
                <a:xfrm>
                  <a:off x="2304" y="3968"/>
                  <a:ext cx="252" cy="35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2027" name="Google Shape;2027;p35"/>
                <p:cNvCxnSpPr/>
                <p:nvPr/>
              </p:nvCxnSpPr>
              <p:spPr>
                <a:xfrm>
                  <a:off x="2256" y="3840"/>
                  <a:ext cx="0" cy="30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chemeClr val="dk1"/>
                  </a:solidFill>
                  <a:prstDash val="solid"/>
                  <a:miter lim="800000"/>
                  <a:headEnd type="none" w="med" len="med"/>
                  <a:tailEnd type="triangle" w="med" len="med"/>
                </a:ln>
              </p:spPr>
            </p:cxnSp>
          </p:grpSp>
        </p:grpSp>
        <p:sp>
          <p:nvSpPr>
            <p:cNvPr id="2028" name="Google Shape;2028;p35"/>
            <p:cNvSpPr txBox="1"/>
            <p:nvPr/>
          </p:nvSpPr>
          <p:spPr>
            <a:xfrm>
              <a:off x="4752" y="2688"/>
              <a:ext cx="6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400"/>
                <a:buFont typeface="Arial"/>
                <a:buNone/>
              </a:pPr>
              <a:r>
                <a:rPr lang="en-US" sz="2400" b="0" i="0" u="non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Hình 4</a:t>
              </a:r>
              <a:endParaRPr/>
            </a:p>
          </p:txBody>
        </p:sp>
      </p:grpSp>
      <p:sp>
        <p:nvSpPr>
          <p:cNvPr id="2029" name="Google Shape;2029;p35"/>
          <p:cNvSpPr txBox="1"/>
          <p:nvPr/>
        </p:nvSpPr>
        <p:spPr>
          <a:xfrm>
            <a:off x="609600" y="4114800"/>
            <a:ext cx="1154100" cy="5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Câu 2</a:t>
            </a:r>
            <a:endParaRPr/>
          </a:p>
        </p:txBody>
      </p:sp>
      <p:pic>
        <p:nvPicPr>
          <p:cNvPr id="2030" name="Google Shape;2030;p35"/>
          <p:cNvPicPr preferRelativeResize="0">
            <a:picLocks noGrp="1"/>
          </p:cNvPicPr>
          <p:nvPr>
            <p:ph type="title"/>
          </p:nvPr>
        </p:nvPicPr>
        <p:blipFill rotWithShape="1">
          <a:blip r:embed="rId11">
            <a:alphaModFix/>
          </a:blip>
          <a:srcRect/>
          <a:stretch/>
        </p:blipFill>
        <p:spPr>
          <a:xfrm>
            <a:off x="1981200" y="5029200"/>
            <a:ext cx="2209800" cy="728700"/>
          </a:xfrm>
          <a:prstGeom prst="rect">
            <a:avLst/>
          </a:prstGeom>
          <a:noFill/>
          <a:ln w="9525" cap="flat" cmpd="sng">
            <a:solidFill>
              <a:srgbClr val="FF3300"/>
            </a:solidFill>
            <a:prstDash val="solid"/>
            <a:miter lim="524288"/>
            <a:headEnd type="none" w="sm" len="sm"/>
            <a:tailEnd type="none" w="sm" len="sm"/>
          </a:ln>
        </p:spPr>
      </p:pic>
      <p:sp>
        <p:nvSpPr>
          <p:cNvPr id="2031" name="Google Shape;2031;p35"/>
          <p:cNvSpPr txBox="1"/>
          <p:nvPr/>
        </p:nvSpPr>
        <p:spPr>
          <a:xfrm>
            <a:off x="1752600" y="4114800"/>
            <a:ext cx="4745100" cy="8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Với  q = 3,2.10</a:t>
            </a:r>
            <a:r>
              <a:rPr lang="en-US" sz="2400" b="1" i="0" u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-19</a:t>
            </a: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 , f = 8.10</a:t>
            </a:r>
            <a:r>
              <a:rPr lang="en-US" sz="2400" b="1" i="0" u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-14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B = 0,5T,               , v =?</a:t>
            </a:r>
            <a:endParaRPr/>
          </a:p>
        </p:txBody>
      </p:sp>
      <p:pic>
        <p:nvPicPr>
          <p:cNvPr id="2032" name="Google Shape;2032;p3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657600" y="4343400"/>
            <a:ext cx="1143000" cy="57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3" name="Google Shape;2033;p3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752600" y="5715000"/>
            <a:ext cx="4648200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34" name="Google Shape;2034;p35"/>
          <p:cNvSpPr txBox="1"/>
          <p:nvPr/>
        </p:nvSpPr>
        <p:spPr>
          <a:xfrm>
            <a:off x="762000" y="5105400"/>
            <a:ext cx="1063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 có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9" name="Google Shape;2039;p3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4400"/>
              <a:buFont typeface="Arial"/>
              <a:buNone/>
            </a:pPr>
            <a:r>
              <a:rPr lang="en-US" sz="4400" b="1" i="0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3. Ứng dụng của lực Lo-ren-xơ</a:t>
            </a:r>
            <a:endParaRPr/>
          </a:p>
        </p:txBody>
      </p:sp>
      <p:sp>
        <p:nvSpPr>
          <p:cNvPr id="2040" name="Google Shape;2040;p36"/>
          <p:cNvSpPr txBox="1"/>
          <p:nvPr/>
        </p:nvSpPr>
        <p:spPr>
          <a:xfrm>
            <a:off x="365125" y="877887"/>
            <a:ext cx="5254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1. Giải thích hiện tượng cực quang</a:t>
            </a:r>
            <a:endParaRPr/>
          </a:p>
        </p:txBody>
      </p:sp>
      <p:pic>
        <p:nvPicPr>
          <p:cNvPr id="2041" name="Google Shape;2041;p36" descr="hình ảnh cực quang bắc cực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29000" y="1447800"/>
            <a:ext cx="2743200" cy="472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2" name="Google Shape;2042;p36" descr="hình ảnh cực quan 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7200" y="1447800"/>
            <a:ext cx="2857500" cy="472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3" name="Google Shape;2043;p36" descr="hình ảnh cực quang 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48400" y="1447800"/>
            <a:ext cx="2743200" cy="472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" name="Google Shape;2048;p37"/>
          <p:cNvSpPr txBox="1"/>
          <p:nvPr/>
        </p:nvSpPr>
        <p:spPr>
          <a:xfrm>
            <a:off x="0" y="762000"/>
            <a:ext cx="9144000" cy="37434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2. Ống phóng điện tử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9" name="Google Shape;2049;p37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400" b="1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3. Ứng dụng của lực Lo-ren-xơ</a:t>
            </a:r>
            <a:endParaRPr/>
          </a:p>
        </p:txBody>
      </p:sp>
      <p:grpSp>
        <p:nvGrpSpPr>
          <p:cNvPr id="2050" name="Google Shape;2050;p37"/>
          <p:cNvGrpSpPr/>
          <p:nvPr/>
        </p:nvGrpSpPr>
        <p:grpSpPr>
          <a:xfrm>
            <a:off x="1524000" y="838200"/>
            <a:ext cx="5505450" cy="3333750"/>
            <a:chOff x="960" y="528"/>
            <a:chExt cx="3468" cy="2100"/>
          </a:xfrm>
        </p:grpSpPr>
        <p:cxnSp>
          <p:nvCxnSpPr>
            <p:cNvPr id="2051" name="Google Shape;2051;p37"/>
            <p:cNvCxnSpPr/>
            <p:nvPr/>
          </p:nvCxnSpPr>
          <p:spPr>
            <a:xfrm>
              <a:off x="1152" y="1536"/>
              <a:ext cx="3000" cy="0"/>
            </a:xfrm>
            <a:prstGeom prst="straightConnector1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grpSp>
          <p:nvGrpSpPr>
            <p:cNvPr id="2052" name="Google Shape;2052;p37"/>
            <p:cNvGrpSpPr/>
            <p:nvPr/>
          </p:nvGrpSpPr>
          <p:grpSpPr>
            <a:xfrm>
              <a:off x="960" y="528"/>
              <a:ext cx="3468" cy="2100"/>
              <a:chOff x="960" y="528"/>
              <a:chExt cx="3468" cy="2100"/>
            </a:xfrm>
          </p:grpSpPr>
          <p:sp>
            <p:nvSpPr>
              <p:cNvPr id="2053" name="Google Shape;2053;p37" descr="Narrow horizontal"/>
              <p:cNvSpPr txBox="1"/>
              <p:nvPr/>
            </p:nvSpPr>
            <p:spPr>
              <a:xfrm>
                <a:off x="2064" y="1152"/>
                <a:ext cx="900" cy="900"/>
              </a:xfrm>
              <a:prstGeom prst="rect">
                <a:avLst/>
              </a:prstGeom>
              <a:noFill/>
              <a:ln w="9525" cap="flat" cmpd="sng">
                <a:solidFill>
                  <a:srgbClr val="FF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0000"/>
                  </a:buClr>
                  <a:buSzPts val="1800"/>
                  <a:buFont typeface="Arial"/>
                  <a:buNone/>
                </a:pPr>
                <a:r>
                  <a:rPr lang="en-US" sz="1800" b="1" i="0" u="none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A              B                                    </a:t>
                </a:r>
                <a:endParaRPr/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1" i="0" u="non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1" i="0" u="non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  <a:buClr>
                    <a:srgbClr val="FF0000"/>
                  </a:buClr>
                  <a:buSzPts val="1800"/>
                  <a:buFont typeface="Arial"/>
                  <a:buNone/>
                </a:pPr>
                <a:r>
                  <a:rPr lang="en-US" sz="1800" b="1" i="0" u="none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D              C                                 </a:t>
                </a:r>
                <a:endParaRPr/>
              </a:p>
            </p:txBody>
          </p:sp>
          <p:grpSp>
            <p:nvGrpSpPr>
              <p:cNvPr id="2054" name="Google Shape;2054;p37"/>
              <p:cNvGrpSpPr/>
              <p:nvPr/>
            </p:nvGrpSpPr>
            <p:grpSpPr>
              <a:xfrm>
                <a:off x="2448" y="1771"/>
                <a:ext cx="191" cy="495"/>
                <a:chOff x="2880" y="3312"/>
                <a:chExt cx="412" cy="814"/>
              </a:xfrm>
            </p:grpSpPr>
            <p:sp>
              <p:nvSpPr>
                <p:cNvPr id="2055" name="Google Shape;2055;p37" descr="Narrow horizontal"/>
                <p:cNvSpPr/>
                <p:nvPr/>
              </p:nvSpPr>
              <p:spPr>
                <a:xfrm>
                  <a:off x="2880" y="3312"/>
                  <a:ext cx="300" cy="3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r>
                    <a:rPr lang="en-US" sz="1800" b="1" i="0" u="non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+</a:t>
                  </a:r>
                  <a:endParaRPr/>
                </a:p>
              </p:txBody>
            </p:sp>
            <p:grpSp>
              <p:nvGrpSpPr>
                <p:cNvPr id="2056" name="Google Shape;2056;p37"/>
                <p:cNvGrpSpPr/>
                <p:nvPr/>
              </p:nvGrpSpPr>
              <p:grpSpPr>
                <a:xfrm>
                  <a:off x="2880" y="3332"/>
                  <a:ext cx="412" cy="794"/>
                  <a:chOff x="2880" y="3332"/>
                  <a:chExt cx="412" cy="794"/>
                </a:xfrm>
              </p:grpSpPr>
              <p:sp>
                <p:nvSpPr>
                  <p:cNvPr id="2057" name="Google Shape;2057;p37"/>
                  <p:cNvSpPr/>
                  <p:nvPr/>
                </p:nvSpPr>
                <p:spPr>
                  <a:xfrm>
                    <a:off x="2880" y="3456"/>
                    <a:ext cx="300" cy="3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noAutofit/>
                  </a:bodyPr>
                  <a:lstStyle/>
                  <a:p>
                    <a:pPr marL="0" marR="0" lvl="0" indent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0" i="0" u="non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2058" name="Google Shape;2058;p37"/>
                  <p:cNvSpPr txBox="1"/>
                  <p:nvPr/>
                </p:nvSpPr>
                <p:spPr>
                  <a:xfrm>
                    <a:off x="2889" y="3526"/>
                    <a:ext cx="300" cy="6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0" tIns="0" rIns="0" bIns="0" anchor="t" anchorCtr="0">
                    <a:sp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3200"/>
                      <a:buFont typeface="Times New Roman"/>
                      <a:buNone/>
                    </a:pPr>
                    <a:r>
                      <a:rPr lang="en-US" sz="3200" b="0" i="1" u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rPr>
                      <a:t>B</a:t>
                    </a:r>
                    <a:endParaRPr/>
                  </a:p>
                </p:txBody>
              </p:sp>
              <p:sp>
                <p:nvSpPr>
                  <p:cNvPr id="2059" name="Google Shape;2059;p37"/>
                  <p:cNvSpPr txBox="1"/>
                  <p:nvPr/>
                </p:nvSpPr>
                <p:spPr>
                  <a:xfrm>
                    <a:off x="2992" y="3332"/>
                    <a:ext cx="300" cy="6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0" tIns="0" rIns="0" bIns="0" anchor="t" anchorCtr="0">
                    <a:sp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3200"/>
                      <a:buFont typeface="Arial"/>
                      <a:buNone/>
                    </a:pPr>
                    <a:r>
                      <a:rPr lang="en-US" sz="3200" b="0" i="0" u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rPr>
                      <a:t>r</a:t>
                    </a:r>
                    <a:endParaRPr/>
                  </a:p>
                </p:txBody>
              </p:sp>
            </p:grpSp>
          </p:grpSp>
          <p:cxnSp>
            <p:nvCxnSpPr>
              <p:cNvPr id="2060" name="Google Shape;2060;p37"/>
              <p:cNvCxnSpPr/>
              <p:nvPr/>
            </p:nvCxnSpPr>
            <p:spPr>
              <a:xfrm>
                <a:off x="4080" y="528"/>
                <a:ext cx="0" cy="2100"/>
              </a:xfrm>
              <a:prstGeom prst="straightConnector1">
                <a:avLst/>
              </a:prstGeom>
              <a:noFill/>
              <a:ln w="63500" cap="flat" cmpd="tri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</p:cxnSp>
          <p:sp>
            <p:nvSpPr>
              <p:cNvPr id="2061" name="Google Shape;2061;p37" descr="Narrow horizontal"/>
              <p:cNvSpPr/>
              <p:nvPr/>
            </p:nvSpPr>
            <p:spPr>
              <a:xfrm>
                <a:off x="960" y="1440"/>
                <a:ext cx="300" cy="300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600"/>
                  <a:buFont typeface="Arial"/>
                  <a:buNone/>
                </a:pPr>
                <a:r>
                  <a:rPr lang="en-US" sz="1600" b="1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e</a:t>
                </a:r>
                <a:endParaRPr/>
              </a:p>
            </p:txBody>
          </p:sp>
          <p:sp>
            <p:nvSpPr>
              <p:cNvPr id="2062" name="Google Shape;2062;p37" descr="Narrow horizontal"/>
              <p:cNvSpPr/>
              <p:nvPr/>
            </p:nvSpPr>
            <p:spPr>
              <a:xfrm>
                <a:off x="2064" y="1536"/>
                <a:ext cx="2016" cy="432"/>
              </a:xfrm>
              <a:custGeom>
                <a:avLst/>
                <a:gdLst/>
                <a:ahLst/>
                <a:cxnLst/>
                <a:rect l="l" t="t" r="r" b="b"/>
                <a:pathLst>
                  <a:path w="2016" h="432" extrusionOk="0">
                    <a:moveTo>
                      <a:pt x="0" y="0"/>
                    </a:moveTo>
                    <a:cubicBezTo>
                      <a:pt x="264" y="12"/>
                      <a:pt x="528" y="24"/>
                      <a:pt x="864" y="96"/>
                    </a:cubicBezTo>
                    <a:cubicBezTo>
                      <a:pt x="1200" y="168"/>
                      <a:pt x="1608" y="300"/>
                      <a:pt x="2016" y="432"/>
                    </a:cubicBezTo>
                  </a:path>
                </a:pathLst>
              </a:custGeom>
              <a:noFill/>
              <a:ln w="952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63" name="Google Shape;2063;p37" descr="Narrow horizontal"/>
              <p:cNvSpPr txBox="1"/>
              <p:nvPr/>
            </p:nvSpPr>
            <p:spPr>
              <a:xfrm>
                <a:off x="4083" y="1389"/>
                <a:ext cx="300" cy="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r>
                  <a:rPr lang="en-US"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A</a:t>
                </a:r>
                <a:r>
                  <a:rPr lang="en-US" sz="1800" b="0" i="0" u="none" baseline="-25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1</a:t>
                </a:r>
                <a:endParaRPr/>
              </a:p>
            </p:txBody>
          </p:sp>
          <p:sp>
            <p:nvSpPr>
              <p:cNvPr id="2064" name="Google Shape;2064;p37" descr="Narrow horizontal"/>
              <p:cNvSpPr txBox="1"/>
              <p:nvPr/>
            </p:nvSpPr>
            <p:spPr>
              <a:xfrm>
                <a:off x="4128" y="1824"/>
                <a:ext cx="300" cy="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r>
                  <a:rPr lang="en-US"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A</a:t>
                </a:r>
                <a:r>
                  <a:rPr lang="en-US" sz="1800" b="0" i="0" u="none" baseline="-250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2</a:t>
                </a:r>
                <a:endParaRPr/>
              </a:p>
            </p:txBody>
          </p:sp>
          <p:sp>
            <p:nvSpPr>
              <p:cNvPr id="2065" name="Google Shape;2065;p37" descr="Narrow horizontal"/>
              <p:cNvSpPr txBox="1"/>
              <p:nvPr/>
            </p:nvSpPr>
            <p:spPr>
              <a:xfrm>
                <a:off x="4128" y="576"/>
                <a:ext cx="300" cy="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r>
                  <a:rPr lang="en-US"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M</a:t>
                </a:r>
                <a:endParaRPr/>
              </a:p>
            </p:txBody>
          </p:sp>
        </p:grpSp>
      </p:grpSp>
      <p:pic>
        <p:nvPicPr>
          <p:cNvPr id="2066" name="Google Shape;2066;p37" descr="117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4419600"/>
            <a:ext cx="5181600" cy="243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Google Shape;2071;p38"/>
          <p:cNvSpPr txBox="1"/>
          <p:nvPr/>
        </p:nvSpPr>
        <p:spPr>
          <a:xfrm>
            <a:off x="2971800" y="0"/>
            <a:ext cx="3135300" cy="5793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Nội dung chính</a:t>
            </a:r>
            <a:endParaRPr/>
          </a:p>
        </p:txBody>
      </p:sp>
      <p:sp>
        <p:nvSpPr>
          <p:cNvPr id="2072" name="Google Shape;2072;p38"/>
          <p:cNvSpPr txBox="1"/>
          <p:nvPr/>
        </p:nvSpPr>
        <p:spPr>
          <a:xfrm>
            <a:off x="228600" y="533400"/>
            <a:ext cx="891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1. Lực Lo-ren-xơ là</a:t>
            </a:r>
            <a:endParaRPr/>
          </a:p>
        </p:txBody>
      </p:sp>
      <p:sp>
        <p:nvSpPr>
          <p:cNvPr id="2073" name="Google Shape;2073;p38"/>
          <p:cNvSpPr txBox="1"/>
          <p:nvPr/>
        </p:nvSpPr>
        <p:spPr>
          <a:xfrm>
            <a:off x="3048000" y="533400"/>
            <a:ext cx="5422800" cy="8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lực từ tác dụng lên một hạt mang điện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chuyển động trong từ trường</a:t>
            </a:r>
            <a:endParaRPr/>
          </a:p>
        </p:txBody>
      </p:sp>
      <p:sp>
        <p:nvSpPr>
          <p:cNvPr id="2074" name="Google Shape;2074;p38"/>
          <p:cNvSpPr txBox="1">
            <a:spLocks noGrp="1"/>
          </p:cNvSpPr>
          <p:nvPr>
            <p:ph type="body" idx="1"/>
          </p:nvPr>
        </p:nvSpPr>
        <p:spPr>
          <a:xfrm>
            <a:off x="180975" y="1371600"/>
            <a:ext cx="89631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2. Lực Lo-ren-xơ tác dụng lên hạt mang điện q chuyển động với vận tốc v trong từ trường B có :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điểm đặt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</a:t>
            </a:r>
            <a:r>
              <a:rPr lang="en-US" sz="24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tại hạt mang điện q.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phương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: </a:t>
            </a:r>
            <a:r>
              <a:rPr lang="en-US" sz="24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vuông góc với       và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chiều 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: </a:t>
            </a:r>
            <a:r>
              <a:rPr lang="en-US" sz="24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dùng quy tắc bàn tay trái.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độ lớn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: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Với :   v 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 </a:t>
            </a:r>
            <a:r>
              <a:rPr lang="en-US" sz="24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m/s 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, </a:t>
            </a:r>
            <a:r>
              <a:rPr lang="en-US" sz="24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 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 T ) , </a:t>
            </a:r>
            <a:r>
              <a:rPr lang="en-US" sz="24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 </a:t>
            </a:r>
            <a:r>
              <a:rPr lang="en-US" sz="24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) , </a:t>
            </a:r>
            <a:r>
              <a:rPr lang="en-US" sz="24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 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 </a:t>
            </a:r>
            <a:r>
              <a:rPr lang="en-US" sz="24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           </a:t>
            </a:r>
            <a:endParaRPr/>
          </a:p>
        </p:txBody>
      </p:sp>
      <p:pic>
        <p:nvPicPr>
          <p:cNvPr id="2075" name="Google Shape;2075;p38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057400" y="3962400"/>
            <a:ext cx="2114400" cy="5874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miter lim="524288"/>
            <a:headEnd type="none" w="sm" len="sm"/>
            <a:tailEnd type="none" w="sm" len="sm"/>
          </a:ln>
        </p:spPr>
      </p:pic>
      <p:pic>
        <p:nvPicPr>
          <p:cNvPr id="2076" name="Google Shape;2076;p38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4114800" y="2590800"/>
            <a:ext cx="408000" cy="4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7" name="Google Shape;2077;p3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953000" y="2514600"/>
            <a:ext cx="381000" cy="5079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078" name="Google Shape;2078;p38"/>
          <p:cNvGrpSpPr/>
          <p:nvPr/>
        </p:nvGrpSpPr>
        <p:grpSpPr>
          <a:xfrm>
            <a:off x="6705600" y="3047984"/>
            <a:ext cx="2327466" cy="1994304"/>
            <a:chOff x="3379" y="1296"/>
            <a:chExt cx="1800" cy="1976"/>
          </a:xfrm>
        </p:grpSpPr>
        <p:grpSp>
          <p:nvGrpSpPr>
            <p:cNvPr id="2079" name="Google Shape;2079;p38"/>
            <p:cNvGrpSpPr/>
            <p:nvPr/>
          </p:nvGrpSpPr>
          <p:grpSpPr>
            <a:xfrm>
              <a:off x="3379" y="1924"/>
              <a:ext cx="1800" cy="1323"/>
              <a:chOff x="3379" y="1440"/>
              <a:chExt cx="1800" cy="1822"/>
            </a:xfrm>
          </p:grpSpPr>
          <p:sp>
            <p:nvSpPr>
              <p:cNvPr id="2080" name="Google Shape;2080;p38"/>
              <p:cNvSpPr/>
              <p:nvPr/>
            </p:nvSpPr>
            <p:spPr>
              <a:xfrm>
                <a:off x="3379" y="1440"/>
                <a:ext cx="1800" cy="1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2081" name="Google Shape;2081;p38"/>
              <p:cNvGrpSpPr/>
              <p:nvPr/>
            </p:nvGrpSpPr>
            <p:grpSpPr>
              <a:xfrm>
                <a:off x="3389" y="1444"/>
                <a:ext cx="1694" cy="1683"/>
                <a:chOff x="3389" y="1444"/>
                <a:chExt cx="1694" cy="1683"/>
              </a:xfrm>
            </p:grpSpPr>
            <p:sp>
              <p:nvSpPr>
                <p:cNvPr id="2082" name="Google Shape;2082;p38"/>
                <p:cNvSpPr/>
                <p:nvPr/>
              </p:nvSpPr>
              <p:spPr>
                <a:xfrm>
                  <a:off x="3705" y="1444"/>
                  <a:ext cx="1378" cy="13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57" h="2718" extrusionOk="0">
                      <a:moveTo>
                        <a:pt x="545" y="2715"/>
                      </a:moveTo>
                      <a:lnTo>
                        <a:pt x="492" y="2656"/>
                      </a:lnTo>
                      <a:lnTo>
                        <a:pt x="432" y="2593"/>
                      </a:lnTo>
                      <a:lnTo>
                        <a:pt x="370" y="2528"/>
                      </a:lnTo>
                      <a:lnTo>
                        <a:pt x="307" y="2464"/>
                      </a:lnTo>
                      <a:lnTo>
                        <a:pt x="246" y="2396"/>
                      </a:lnTo>
                      <a:lnTo>
                        <a:pt x="187" y="2329"/>
                      </a:lnTo>
                      <a:lnTo>
                        <a:pt x="158" y="2295"/>
                      </a:lnTo>
                      <a:lnTo>
                        <a:pt x="131" y="2261"/>
                      </a:lnTo>
                      <a:lnTo>
                        <a:pt x="108" y="2227"/>
                      </a:lnTo>
                      <a:lnTo>
                        <a:pt x="85" y="2193"/>
                      </a:lnTo>
                      <a:lnTo>
                        <a:pt x="65" y="2159"/>
                      </a:lnTo>
                      <a:lnTo>
                        <a:pt x="47" y="2125"/>
                      </a:lnTo>
                      <a:lnTo>
                        <a:pt x="31" y="2093"/>
                      </a:lnTo>
                      <a:lnTo>
                        <a:pt x="18" y="2058"/>
                      </a:lnTo>
                      <a:lnTo>
                        <a:pt x="9" y="2026"/>
                      </a:lnTo>
                      <a:lnTo>
                        <a:pt x="4" y="1994"/>
                      </a:lnTo>
                      <a:lnTo>
                        <a:pt x="0" y="1962"/>
                      </a:lnTo>
                      <a:lnTo>
                        <a:pt x="2" y="1929"/>
                      </a:lnTo>
                      <a:lnTo>
                        <a:pt x="8" y="1899"/>
                      </a:lnTo>
                      <a:lnTo>
                        <a:pt x="18" y="1867"/>
                      </a:lnTo>
                      <a:lnTo>
                        <a:pt x="33" y="1838"/>
                      </a:lnTo>
                      <a:lnTo>
                        <a:pt x="52" y="1807"/>
                      </a:lnTo>
                      <a:lnTo>
                        <a:pt x="77" y="1779"/>
                      </a:lnTo>
                      <a:lnTo>
                        <a:pt x="108" y="1750"/>
                      </a:lnTo>
                      <a:lnTo>
                        <a:pt x="142" y="1723"/>
                      </a:lnTo>
                      <a:lnTo>
                        <a:pt x="185" y="1696"/>
                      </a:lnTo>
                      <a:lnTo>
                        <a:pt x="199" y="1685"/>
                      </a:lnTo>
                      <a:lnTo>
                        <a:pt x="214" y="1673"/>
                      </a:lnTo>
                      <a:lnTo>
                        <a:pt x="226" y="1657"/>
                      </a:lnTo>
                      <a:lnTo>
                        <a:pt x="237" y="1639"/>
                      </a:lnTo>
                      <a:lnTo>
                        <a:pt x="248" y="1621"/>
                      </a:lnTo>
                      <a:lnTo>
                        <a:pt x="255" y="1599"/>
                      </a:lnTo>
                      <a:lnTo>
                        <a:pt x="262" y="1578"/>
                      </a:lnTo>
                      <a:lnTo>
                        <a:pt x="269" y="1555"/>
                      </a:lnTo>
                      <a:lnTo>
                        <a:pt x="280" y="1503"/>
                      </a:lnTo>
                      <a:lnTo>
                        <a:pt x="289" y="1447"/>
                      </a:lnTo>
                      <a:lnTo>
                        <a:pt x="298" y="1388"/>
                      </a:lnTo>
                      <a:lnTo>
                        <a:pt x="309" y="1325"/>
                      </a:lnTo>
                      <a:lnTo>
                        <a:pt x="330" y="1194"/>
                      </a:lnTo>
                      <a:lnTo>
                        <a:pt x="348" y="1074"/>
                      </a:lnTo>
                      <a:lnTo>
                        <a:pt x="355" y="1018"/>
                      </a:lnTo>
                      <a:lnTo>
                        <a:pt x="359" y="963"/>
                      </a:lnTo>
                      <a:lnTo>
                        <a:pt x="361" y="913"/>
                      </a:lnTo>
                      <a:lnTo>
                        <a:pt x="359" y="862"/>
                      </a:lnTo>
                      <a:lnTo>
                        <a:pt x="357" y="839"/>
                      </a:lnTo>
                      <a:lnTo>
                        <a:pt x="354" y="816"/>
                      </a:lnTo>
                      <a:lnTo>
                        <a:pt x="350" y="793"/>
                      </a:lnTo>
                      <a:lnTo>
                        <a:pt x="345" y="771"/>
                      </a:lnTo>
                      <a:lnTo>
                        <a:pt x="339" y="749"/>
                      </a:lnTo>
                      <a:lnTo>
                        <a:pt x="332" y="728"/>
                      </a:lnTo>
                      <a:lnTo>
                        <a:pt x="325" y="708"/>
                      </a:lnTo>
                      <a:lnTo>
                        <a:pt x="316" y="689"/>
                      </a:lnTo>
                      <a:lnTo>
                        <a:pt x="305" y="669"/>
                      </a:lnTo>
                      <a:lnTo>
                        <a:pt x="294" y="651"/>
                      </a:lnTo>
                      <a:lnTo>
                        <a:pt x="282" y="631"/>
                      </a:lnTo>
                      <a:lnTo>
                        <a:pt x="269" y="615"/>
                      </a:lnTo>
                      <a:lnTo>
                        <a:pt x="253" y="597"/>
                      </a:lnTo>
                      <a:lnTo>
                        <a:pt x="237" y="581"/>
                      </a:lnTo>
                      <a:lnTo>
                        <a:pt x="219" y="565"/>
                      </a:lnTo>
                      <a:lnTo>
                        <a:pt x="199" y="550"/>
                      </a:lnTo>
                      <a:lnTo>
                        <a:pt x="174" y="529"/>
                      </a:lnTo>
                      <a:lnTo>
                        <a:pt x="151" y="509"/>
                      </a:lnTo>
                      <a:lnTo>
                        <a:pt x="131" y="491"/>
                      </a:lnTo>
                      <a:lnTo>
                        <a:pt x="113" y="472"/>
                      </a:lnTo>
                      <a:lnTo>
                        <a:pt x="97" y="454"/>
                      </a:lnTo>
                      <a:lnTo>
                        <a:pt x="85" y="436"/>
                      </a:lnTo>
                      <a:lnTo>
                        <a:pt x="74" y="420"/>
                      </a:lnTo>
                      <a:lnTo>
                        <a:pt x="67" y="403"/>
                      </a:lnTo>
                      <a:lnTo>
                        <a:pt x="60" y="389"/>
                      </a:lnTo>
                      <a:lnTo>
                        <a:pt x="56" y="375"/>
                      </a:lnTo>
                      <a:lnTo>
                        <a:pt x="54" y="360"/>
                      </a:lnTo>
                      <a:lnTo>
                        <a:pt x="54" y="348"/>
                      </a:lnTo>
                      <a:lnTo>
                        <a:pt x="58" y="337"/>
                      </a:lnTo>
                      <a:lnTo>
                        <a:pt x="61" y="326"/>
                      </a:lnTo>
                      <a:lnTo>
                        <a:pt x="67" y="316"/>
                      </a:lnTo>
                      <a:lnTo>
                        <a:pt x="74" y="308"/>
                      </a:lnTo>
                      <a:lnTo>
                        <a:pt x="85" y="299"/>
                      </a:lnTo>
                      <a:lnTo>
                        <a:pt x="95" y="294"/>
                      </a:lnTo>
                      <a:lnTo>
                        <a:pt x="108" y="289"/>
                      </a:lnTo>
                      <a:lnTo>
                        <a:pt x="122" y="283"/>
                      </a:lnTo>
                      <a:lnTo>
                        <a:pt x="137" y="281"/>
                      </a:lnTo>
                      <a:lnTo>
                        <a:pt x="155" y="280"/>
                      </a:lnTo>
                      <a:lnTo>
                        <a:pt x="172" y="280"/>
                      </a:lnTo>
                      <a:lnTo>
                        <a:pt x="192" y="280"/>
                      </a:lnTo>
                      <a:lnTo>
                        <a:pt x="212" y="283"/>
                      </a:lnTo>
                      <a:lnTo>
                        <a:pt x="233" y="287"/>
                      </a:lnTo>
                      <a:lnTo>
                        <a:pt x="257" y="292"/>
                      </a:lnTo>
                      <a:lnTo>
                        <a:pt x="280" y="298"/>
                      </a:lnTo>
                      <a:lnTo>
                        <a:pt x="305" y="307"/>
                      </a:lnTo>
                      <a:lnTo>
                        <a:pt x="332" y="317"/>
                      </a:lnTo>
                      <a:lnTo>
                        <a:pt x="357" y="328"/>
                      </a:lnTo>
                      <a:lnTo>
                        <a:pt x="384" y="341"/>
                      </a:lnTo>
                      <a:lnTo>
                        <a:pt x="404" y="353"/>
                      </a:lnTo>
                      <a:lnTo>
                        <a:pt x="423" y="371"/>
                      </a:lnTo>
                      <a:lnTo>
                        <a:pt x="447" y="396"/>
                      </a:lnTo>
                      <a:lnTo>
                        <a:pt x="472" y="423"/>
                      </a:lnTo>
                      <a:lnTo>
                        <a:pt x="526" y="489"/>
                      </a:lnTo>
                      <a:lnTo>
                        <a:pt x="587" y="563"/>
                      </a:lnTo>
                      <a:lnTo>
                        <a:pt x="590" y="568"/>
                      </a:lnTo>
                      <a:lnTo>
                        <a:pt x="597" y="572"/>
                      </a:lnTo>
                      <a:lnTo>
                        <a:pt x="603" y="576"/>
                      </a:lnTo>
                      <a:lnTo>
                        <a:pt x="610" y="577"/>
                      </a:lnTo>
                      <a:lnTo>
                        <a:pt x="624" y="581"/>
                      </a:lnTo>
                      <a:lnTo>
                        <a:pt x="640" y="583"/>
                      </a:lnTo>
                      <a:lnTo>
                        <a:pt x="656" y="585"/>
                      </a:lnTo>
                      <a:lnTo>
                        <a:pt x="673" y="586"/>
                      </a:lnTo>
                      <a:lnTo>
                        <a:pt x="687" y="592"/>
                      </a:lnTo>
                      <a:lnTo>
                        <a:pt x="699" y="599"/>
                      </a:lnTo>
                      <a:lnTo>
                        <a:pt x="726" y="622"/>
                      </a:lnTo>
                      <a:lnTo>
                        <a:pt x="750" y="647"/>
                      </a:lnTo>
                      <a:lnTo>
                        <a:pt x="773" y="672"/>
                      </a:lnTo>
                      <a:lnTo>
                        <a:pt x="793" y="696"/>
                      </a:lnTo>
                      <a:lnTo>
                        <a:pt x="811" y="721"/>
                      </a:lnTo>
                      <a:lnTo>
                        <a:pt x="825" y="744"/>
                      </a:lnTo>
                      <a:lnTo>
                        <a:pt x="839" y="766"/>
                      </a:lnTo>
                      <a:lnTo>
                        <a:pt x="850" y="787"/>
                      </a:lnTo>
                      <a:lnTo>
                        <a:pt x="859" y="807"/>
                      </a:lnTo>
                      <a:lnTo>
                        <a:pt x="864" y="823"/>
                      </a:lnTo>
                      <a:lnTo>
                        <a:pt x="870" y="837"/>
                      </a:lnTo>
                      <a:lnTo>
                        <a:pt x="871" y="850"/>
                      </a:lnTo>
                      <a:lnTo>
                        <a:pt x="871" y="859"/>
                      </a:lnTo>
                      <a:lnTo>
                        <a:pt x="868" y="864"/>
                      </a:lnTo>
                      <a:lnTo>
                        <a:pt x="866" y="864"/>
                      </a:lnTo>
                      <a:lnTo>
                        <a:pt x="864" y="864"/>
                      </a:lnTo>
                      <a:lnTo>
                        <a:pt x="861" y="864"/>
                      </a:lnTo>
                      <a:lnTo>
                        <a:pt x="857" y="862"/>
                      </a:lnTo>
                      <a:lnTo>
                        <a:pt x="855" y="861"/>
                      </a:lnTo>
                      <a:lnTo>
                        <a:pt x="855" y="857"/>
                      </a:lnTo>
                      <a:lnTo>
                        <a:pt x="855" y="852"/>
                      </a:lnTo>
                      <a:lnTo>
                        <a:pt x="859" y="846"/>
                      </a:lnTo>
                      <a:lnTo>
                        <a:pt x="870" y="834"/>
                      </a:lnTo>
                      <a:lnTo>
                        <a:pt x="886" y="819"/>
                      </a:lnTo>
                      <a:lnTo>
                        <a:pt x="906" y="803"/>
                      </a:lnTo>
                      <a:lnTo>
                        <a:pt x="931" y="784"/>
                      </a:lnTo>
                      <a:lnTo>
                        <a:pt x="958" y="766"/>
                      </a:lnTo>
                      <a:lnTo>
                        <a:pt x="986" y="746"/>
                      </a:lnTo>
                      <a:lnTo>
                        <a:pt x="1045" y="706"/>
                      </a:lnTo>
                      <a:lnTo>
                        <a:pt x="1103" y="674"/>
                      </a:lnTo>
                      <a:lnTo>
                        <a:pt x="1128" y="660"/>
                      </a:lnTo>
                      <a:lnTo>
                        <a:pt x="1149" y="649"/>
                      </a:lnTo>
                      <a:lnTo>
                        <a:pt x="1165" y="642"/>
                      </a:lnTo>
                      <a:lnTo>
                        <a:pt x="1178" y="638"/>
                      </a:lnTo>
                      <a:lnTo>
                        <a:pt x="1198" y="631"/>
                      </a:lnTo>
                      <a:lnTo>
                        <a:pt x="1221" y="620"/>
                      </a:lnTo>
                      <a:lnTo>
                        <a:pt x="1248" y="606"/>
                      </a:lnTo>
                      <a:lnTo>
                        <a:pt x="1280" y="586"/>
                      </a:lnTo>
                      <a:lnTo>
                        <a:pt x="1352" y="538"/>
                      </a:lnTo>
                      <a:lnTo>
                        <a:pt x="1434" y="479"/>
                      </a:lnTo>
                      <a:lnTo>
                        <a:pt x="1526" y="411"/>
                      </a:lnTo>
                      <a:lnTo>
                        <a:pt x="1621" y="339"/>
                      </a:lnTo>
                      <a:lnTo>
                        <a:pt x="1719" y="265"/>
                      </a:lnTo>
                      <a:lnTo>
                        <a:pt x="1820" y="195"/>
                      </a:lnTo>
                      <a:lnTo>
                        <a:pt x="1868" y="163"/>
                      </a:lnTo>
                      <a:lnTo>
                        <a:pt x="1916" y="131"/>
                      </a:lnTo>
                      <a:lnTo>
                        <a:pt x="1965" y="102"/>
                      </a:lnTo>
                      <a:lnTo>
                        <a:pt x="2010" y="77"/>
                      </a:lnTo>
                      <a:lnTo>
                        <a:pt x="2054" y="54"/>
                      </a:lnTo>
                      <a:lnTo>
                        <a:pt x="2096" y="34"/>
                      </a:lnTo>
                      <a:lnTo>
                        <a:pt x="2135" y="18"/>
                      </a:lnTo>
                      <a:lnTo>
                        <a:pt x="2171" y="7"/>
                      </a:lnTo>
                      <a:lnTo>
                        <a:pt x="2205" y="0"/>
                      </a:lnTo>
                      <a:lnTo>
                        <a:pt x="2234" y="0"/>
                      </a:lnTo>
                      <a:lnTo>
                        <a:pt x="2261" y="4"/>
                      </a:lnTo>
                      <a:lnTo>
                        <a:pt x="2282" y="14"/>
                      </a:lnTo>
                      <a:lnTo>
                        <a:pt x="2300" y="30"/>
                      </a:lnTo>
                      <a:lnTo>
                        <a:pt x="2313" y="54"/>
                      </a:lnTo>
                      <a:lnTo>
                        <a:pt x="2321" y="86"/>
                      </a:lnTo>
                      <a:lnTo>
                        <a:pt x="2325" y="125"/>
                      </a:lnTo>
                      <a:lnTo>
                        <a:pt x="2345" y="118"/>
                      </a:lnTo>
                      <a:lnTo>
                        <a:pt x="2399" y="97"/>
                      </a:lnTo>
                      <a:lnTo>
                        <a:pt x="2416" y="91"/>
                      </a:lnTo>
                      <a:lnTo>
                        <a:pt x="2434" y="88"/>
                      </a:lnTo>
                      <a:lnTo>
                        <a:pt x="2454" y="86"/>
                      </a:lnTo>
                      <a:lnTo>
                        <a:pt x="2474" y="84"/>
                      </a:lnTo>
                      <a:lnTo>
                        <a:pt x="2495" y="86"/>
                      </a:lnTo>
                      <a:lnTo>
                        <a:pt x="2517" y="88"/>
                      </a:lnTo>
                      <a:lnTo>
                        <a:pt x="2538" y="95"/>
                      </a:lnTo>
                      <a:lnTo>
                        <a:pt x="2560" y="104"/>
                      </a:lnTo>
                      <a:lnTo>
                        <a:pt x="2565" y="108"/>
                      </a:lnTo>
                      <a:lnTo>
                        <a:pt x="2571" y="111"/>
                      </a:lnTo>
                      <a:lnTo>
                        <a:pt x="2576" y="117"/>
                      </a:lnTo>
                      <a:lnTo>
                        <a:pt x="2580" y="124"/>
                      </a:lnTo>
                      <a:lnTo>
                        <a:pt x="2589" y="138"/>
                      </a:lnTo>
                      <a:lnTo>
                        <a:pt x="2594" y="154"/>
                      </a:lnTo>
                      <a:lnTo>
                        <a:pt x="2605" y="195"/>
                      </a:lnTo>
                      <a:lnTo>
                        <a:pt x="2614" y="242"/>
                      </a:lnTo>
                      <a:lnTo>
                        <a:pt x="2614" y="251"/>
                      </a:lnTo>
                      <a:lnTo>
                        <a:pt x="2610" y="260"/>
                      </a:lnTo>
                      <a:lnTo>
                        <a:pt x="2605" y="273"/>
                      </a:lnTo>
                      <a:lnTo>
                        <a:pt x="2596" y="283"/>
                      </a:lnTo>
                      <a:lnTo>
                        <a:pt x="2572" y="308"/>
                      </a:lnTo>
                      <a:lnTo>
                        <a:pt x="2549" y="335"/>
                      </a:lnTo>
                      <a:lnTo>
                        <a:pt x="2526" y="359"/>
                      </a:lnTo>
                      <a:lnTo>
                        <a:pt x="2510" y="380"/>
                      </a:lnTo>
                      <a:lnTo>
                        <a:pt x="2504" y="387"/>
                      </a:lnTo>
                      <a:lnTo>
                        <a:pt x="2504" y="394"/>
                      </a:lnTo>
                      <a:lnTo>
                        <a:pt x="2504" y="398"/>
                      </a:lnTo>
                      <a:lnTo>
                        <a:pt x="2506" y="400"/>
                      </a:lnTo>
                      <a:lnTo>
                        <a:pt x="2508" y="402"/>
                      </a:lnTo>
                      <a:lnTo>
                        <a:pt x="2513" y="402"/>
                      </a:lnTo>
                      <a:lnTo>
                        <a:pt x="2522" y="396"/>
                      </a:lnTo>
                      <a:lnTo>
                        <a:pt x="2538" y="380"/>
                      </a:lnTo>
                      <a:lnTo>
                        <a:pt x="2551" y="371"/>
                      </a:lnTo>
                      <a:lnTo>
                        <a:pt x="2563" y="360"/>
                      </a:lnTo>
                      <a:lnTo>
                        <a:pt x="2578" y="351"/>
                      </a:lnTo>
                      <a:lnTo>
                        <a:pt x="2592" y="342"/>
                      </a:lnTo>
                      <a:lnTo>
                        <a:pt x="2608" y="335"/>
                      </a:lnTo>
                      <a:lnTo>
                        <a:pt x="2623" y="330"/>
                      </a:lnTo>
                      <a:lnTo>
                        <a:pt x="2639" y="325"/>
                      </a:lnTo>
                      <a:lnTo>
                        <a:pt x="2653" y="321"/>
                      </a:lnTo>
                      <a:lnTo>
                        <a:pt x="2682" y="316"/>
                      </a:lnTo>
                      <a:lnTo>
                        <a:pt x="2705" y="310"/>
                      </a:lnTo>
                      <a:lnTo>
                        <a:pt x="2712" y="308"/>
                      </a:lnTo>
                      <a:lnTo>
                        <a:pt x="2719" y="308"/>
                      </a:lnTo>
                      <a:lnTo>
                        <a:pt x="2725" y="310"/>
                      </a:lnTo>
                      <a:lnTo>
                        <a:pt x="2730" y="314"/>
                      </a:lnTo>
                      <a:lnTo>
                        <a:pt x="2736" y="319"/>
                      </a:lnTo>
                      <a:lnTo>
                        <a:pt x="2741" y="325"/>
                      </a:lnTo>
                      <a:lnTo>
                        <a:pt x="2744" y="332"/>
                      </a:lnTo>
                      <a:lnTo>
                        <a:pt x="2748" y="339"/>
                      </a:lnTo>
                      <a:lnTo>
                        <a:pt x="2753" y="357"/>
                      </a:lnTo>
                      <a:lnTo>
                        <a:pt x="2757" y="378"/>
                      </a:lnTo>
                      <a:lnTo>
                        <a:pt x="2757" y="398"/>
                      </a:lnTo>
                      <a:lnTo>
                        <a:pt x="2757" y="420"/>
                      </a:lnTo>
                      <a:lnTo>
                        <a:pt x="2755" y="434"/>
                      </a:lnTo>
                      <a:lnTo>
                        <a:pt x="2748" y="452"/>
                      </a:lnTo>
                      <a:lnTo>
                        <a:pt x="2737" y="473"/>
                      </a:lnTo>
                      <a:lnTo>
                        <a:pt x="2723" y="497"/>
                      </a:lnTo>
                      <a:lnTo>
                        <a:pt x="2705" y="522"/>
                      </a:lnTo>
                      <a:lnTo>
                        <a:pt x="2685" y="549"/>
                      </a:lnTo>
                      <a:lnTo>
                        <a:pt x="2662" y="576"/>
                      </a:lnTo>
                      <a:lnTo>
                        <a:pt x="2639" y="604"/>
                      </a:lnTo>
                      <a:lnTo>
                        <a:pt x="2612" y="633"/>
                      </a:lnTo>
                      <a:lnTo>
                        <a:pt x="2585" y="660"/>
                      </a:lnTo>
                      <a:lnTo>
                        <a:pt x="2556" y="689"/>
                      </a:lnTo>
                      <a:lnTo>
                        <a:pt x="2526" y="715"/>
                      </a:lnTo>
                      <a:lnTo>
                        <a:pt x="2497" y="741"/>
                      </a:lnTo>
                      <a:lnTo>
                        <a:pt x="2467" y="764"/>
                      </a:lnTo>
                      <a:lnTo>
                        <a:pt x="2438" y="784"/>
                      </a:lnTo>
                      <a:lnTo>
                        <a:pt x="2409" y="803"/>
                      </a:lnTo>
                      <a:lnTo>
                        <a:pt x="2262" y="888"/>
                      </a:lnTo>
                      <a:lnTo>
                        <a:pt x="2153" y="950"/>
                      </a:lnTo>
                      <a:lnTo>
                        <a:pt x="2076" y="995"/>
                      </a:lnTo>
                      <a:lnTo>
                        <a:pt x="2028" y="1022"/>
                      </a:lnTo>
                      <a:lnTo>
                        <a:pt x="2006" y="1035"/>
                      </a:lnTo>
                      <a:lnTo>
                        <a:pt x="2008" y="1033"/>
                      </a:lnTo>
                      <a:lnTo>
                        <a:pt x="2029" y="1022"/>
                      </a:lnTo>
                      <a:lnTo>
                        <a:pt x="2067" y="1001"/>
                      </a:lnTo>
                      <a:lnTo>
                        <a:pt x="2119" y="974"/>
                      </a:lnTo>
                      <a:lnTo>
                        <a:pt x="2182" y="941"/>
                      </a:lnTo>
                      <a:lnTo>
                        <a:pt x="2250" y="907"/>
                      </a:lnTo>
                      <a:lnTo>
                        <a:pt x="2325" y="871"/>
                      </a:lnTo>
                      <a:lnTo>
                        <a:pt x="2400" y="839"/>
                      </a:lnTo>
                      <a:lnTo>
                        <a:pt x="2472" y="809"/>
                      </a:lnTo>
                      <a:lnTo>
                        <a:pt x="2508" y="796"/>
                      </a:lnTo>
                      <a:lnTo>
                        <a:pt x="2540" y="785"/>
                      </a:lnTo>
                      <a:lnTo>
                        <a:pt x="2571" y="776"/>
                      </a:lnTo>
                      <a:lnTo>
                        <a:pt x="2599" y="769"/>
                      </a:lnTo>
                      <a:lnTo>
                        <a:pt x="2614" y="767"/>
                      </a:lnTo>
                      <a:lnTo>
                        <a:pt x="2626" y="766"/>
                      </a:lnTo>
                      <a:lnTo>
                        <a:pt x="2639" y="766"/>
                      </a:lnTo>
                      <a:lnTo>
                        <a:pt x="2649" y="767"/>
                      </a:lnTo>
                      <a:lnTo>
                        <a:pt x="2660" y="769"/>
                      </a:lnTo>
                      <a:lnTo>
                        <a:pt x="2669" y="773"/>
                      </a:lnTo>
                      <a:lnTo>
                        <a:pt x="2678" y="776"/>
                      </a:lnTo>
                      <a:lnTo>
                        <a:pt x="2685" y="784"/>
                      </a:lnTo>
                      <a:lnTo>
                        <a:pt x="2691" y="791"/>
                      </a:lnTo>
                      <a:lnTo>
                        <a:pt x="2694" y="800"/>
                      </a:lnTo>
                      <a:lnTo>
                        <a:pt x="2696" y="810"/>
                      </a:lnTo>
                      <a:lnTo>
                        <a:pt x="2696" y="821"/>
                      </a:lnTo>
                      <a:lnTo>
                        <a:pt x="2694" y="836"/>
                      </a:lnTo>
                      <a:lnTo>
                        <a:pt x="2689" y="850"/>
                      </a:lnTo>
                      <a:lnTo>
                        <a:pt x="2682" y="868"/>
                      </a:lnTo>
                      <a:lnTo>
                        <a:pt x="2673" y="886"/>
                      </a:lnTo>
                      <a:lnTo>
                        <a:pt x="2666" y="898"/>
                      </a:lnTo>
                      <a:lnTo>
                        <a:pt x="2651" y="918"/>
                      </a:lnTo>
                      <a:lnTo>
                        <a:pt x="2641" y="932"/>
                      </a:lnTo>
                      <a:lnTo>
                        <a:pt x="2623" y="950"/>
                      </a:lnTo>
                      <a:lnTo>
                        <a:pt x="2601" y="974"/>
                      </a:lnTo>
                      <a:lnTo>
                        <a:pt x="2572" y="999"/>
                      </a:lnTo>
                      <a:lnTo>
                        <a:pt x="2556" y="1015"/>
                      </a:lnTo>
                      <a:lnTo>
                        <a:pt x="2535" y="1036"/>
                      </a:lnTo>
                      <a:lnTo>
                        <a:pt x="2510" y="1061"/>
                      </a:lnTo>
                      <a:lnTo>
                        <a:pt x="2481" y="1092"/>
                      </a:lnTo>
                      <a:lnTo>
                        <a:pt x="2467" y="1110"/>
                      </a:lnTo>
                      <a:lnTo>
                        <a:pt x="2456" y="1124"/>
                      </a:lnTo>
                      <a:lnTo>
                        <a:pt x="2438" y="1148"/>
                      </a:lnTo>
                      <a:lnTo>
                        <a:pt x="2400" y="1187"/>
                      </a:lnTo>
                      <a:lnTo>
                        <a:pt x="2305" y="1287"/>
                      </a:lnTo>
                      <a:lnTo>
                        <a:pt x="2200" y="1400"/>
                      </a:lnTo>
                      <a:lnTo>
                        <a:pt x="2085" y="1522"/>
                      </a:lnTo>
                      <a:lnTo>
                        <a:pt x="1961" y="1650"/>
                      </a:lnTo>
                      <a:lnTo>
                        <a:pt x="1897" y="1714"/>
                      </a:lnTo>
                      <a:lnTo>
                        <a:pt x="1832" y="1777"/>
                      </a:lnTo>
                      <a:lnTo>
                        <a:pt x="1768" y="1841"/>
                      </a:lnTo>
                      <a:lnTo>
                        <a:pt x="1701" y="1904"/>
                      </a:lnTo>
                      <a:lnTo>
                        <a:pt x="1635" y="1963"/>
                      </a:lnTo>
                      <a:lnTo>
                        <a:pt x="1569" y="2023"/>
                      </a:lnTo>
                      <a:lnTo>
                        <a:pt x="1502" y="2078"/>
                      </a:lnTo>
                      <a:lnTo>
                        <a:pt x="1438" y="2130"/>
                      </a:lnTo>
                      <a:lnTo>
                        <a:pt x="1431" y="2134"/>
                      </a:lnTo>
                      <a:lnTo>
                        <a:pt x="1425" y="2137"/>
                      </a:lnTo>
                      <a:lnTo>
                        <a:pt x="1416" y="2139"/>
                      </a:lnTo>
                      <a:lnTo>
                        <a:pt x="1409" y="2139"/>
                      </a:lnTo>
                      <a:lnTo>
                        <a:pt x="1391" y="2139"/>
                      </a:lnTo>
                      <a:lnTo>
                        <a:pt x="1375" y="2139"/>
                      </a:lnTo>
                      <a:lnTo>
                        <a:pt x="1357" y="2139"/>
                      </a:lnTo>
                      <a:lnTo>
                        <a:pt x="1341" y="2143"/>
                      </a:lnTo>
                      <a:lnTo>
                        <a:pt x="1334" y="2146"/>
                      </a:lnTo>
                      <a:lnTo>
                        <a:pt x="1327" y="2152"/>
                      </a:lnTo>
                      <a:lnTo>
                        <a:pt x="1321" y="2157"/>
                      </a:lnTo>
                      <a:lnTo>
                        <a:pt x="1316" y="2164"/>
                      </a:lnTo>
                      <a:lnTo>
                        <a:pt x="1311" y="2177"/>
                      </a:lnTo>
                      <a:lnTo>
                        <a:pt x="1302" y="2186"/>
                      </a:lnTo>
                      <a:lnTo>
                        <a:pt x="1294" y="2195"/>
                      </a:lnTo>
                      <a:lnTo>
                        <a:pt x="1286" y="2200"/>
                      </a:lnTo>
                      <a:lnTo>
                        <a:pt x="1275" y="2205"/>
                      </a:lnTo>
                      <a:lnTo>
                        <a:pt x="1264" y="2211"/>
                      </a:lnTo>
                      <a:lnTo>
                        <a:pt x="1253" y="2214"/>
                      </a:lnTo>
                      <a:lnTo>
                        <a:pt x="1243" y="2218"/>
                      </a:lnTo>
                      <a:lnTo>
                        <a:pt x="1219" y="2223"/>
                      </a:lnTo>
                      <a:lnTo>
                        <a:pt x="1196" y="2227"/>
                      </a:lnTo>
                      <a:lnTo>
                        <a:pt x="1173" y="2232"/>
                      </a:lnTo>
                      <a:lnTo>
                        <a:pt x="1151" y="2241"/>
                      </a:lnTo>
                      <a:lnTo>
                        <a:pt x="1083" y="2270"/>
                      </a:lnTo>
                      <a:lnTo>
                        <a:pt x="1018" y="2301"/>
                      </a:lnTo>
                      <a:lnTo>
                        <a:pt x="988" y="2317"/>
                      </a:lnTo>
                      <a:lnTo>
                        <a:pt x="959" y="2335"/>
                      </a:lnTo>
                      <a:lnTo>
                        <a:pt x="934" y="2354"/>
                      </a:lnTo>
                      <a:lnTo>
                        <a:pt x="909" y="2376"/>
                      </a:lnTo>
                      <a:lnTo>
                        <a:pt x="832" y="2458"/>
                      </a:lnTo>
                      <a:lnTo>
                        <a:pt x="760" y="2528"/>
                      </a:lnTo>
                      <a:lnTo>
                        <a:pt x="698" y="2591"/>
                      </a:lnTo>
                      <a:lnTo>
                        <a:pt x="644" y="2641"/>
                      </a:lnTo>
                      <a:lnTo>
                        <a:pt x="601" y="2679"/>
                      </a:lnTo>
                      <a:lnTo>
                        <a:pt x="569" y="2706"/>
                      </a:lnTo>
                      <a:lnTo>
                        <a:pt x="558" y="2713"/>
                      </a:lnTo>
                      <a:lnTo>
                        <a:pt x="549" y="2718"/>
                      </a:lnTo>
                      <a:lnTo>
                        <a:pt x="547" y="2718"/>
                      </a:lnTo>
                      <a:lnTo>
                        <a:pt x="545" y="2718"/>
                      </a:lnTo>
                      <a:lnTo>
                        <a:pt x="545" y="2717"/>
                      </a:lnTo>
                      <a:lnTo>
                        <a:pt x="545" y="2715"/>
                      </a:lnTo>
                      <a:close/>
                    </a:path>
                  </a:pathLst>
                </a:custGeom>
                <a:solidFill>
                  <a:srgbClr val="FAE0C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83" name="Google Shape;2083;p38"/>
                <p:cNvSpPr/>
                <p:nvPr/>
              </p:nvSpPr>
              <p:spPr>
                <a:xfrm>
                  <a:off x="4007" y="1826"/>
                  <a:ext cx="1049" cy="9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9" h="1936" extrusionOk="0">
                      <a:moveTo>
                        <a:pt x="0" y="1936"/>
                      </a:moveTo>
                      <a:lnTo>
                        <a:pt x="24" y="1909"/>
                      </a:lnTo>
                      <a:lnTo>
                        <a:pt x="51" y="1883"/>
                      </a:lnTo>
                      <a:lnTo>
                        <a:pt x="78" y="1857"/>
                      </a:lnTo>
                      <a:lnTo>
                        <a:pt x="106" y="1831"/>
                      </a:lnTo>
                      <a:lnTo>
                        <a:pt x="133" y="1804"/>
                      </a:lnTo>
                      <a:lnTo>
                        <a:pt x="160" y="1777"/>
                      </a:lnTo>
                      <a:lnTo>
                        <a:pt x="185" y="1748"/>
                      </a:lnTo>
                      <a:lnTo>
                        <a:pt x="207" y="1718"/>
                      </a:lnTo>
                      <a:lnTo>
                        <a:pt x="221" y="1700"/>
                      </a:lnTo>
                      <a:lnTo>
                        <a:pt x="248" y="1671"/>
                      </a:lnTo>
                      <a:lnTo>
                        <a:pt x="282" y="1637"/>
                      </a:lnTo>
                      <a:lnTo>
                        <a:pt x="318" y="1599"/>
                      </a:lnTo>
                      <a:lnTo>
                        <a:pt x="354" y="1563"/>
                      </a:lnTo>
                      <a:lnTo>
                        <a:pt x="388" y="1535"/>
                      </a:lnTo>
                      <a:lnTo>
                        <a:pt x="411" y="1513"/>
                      </a:lnTo>
                      <a:lnTo>
                        <a:pt x="425" y="1506"/>
                      </a:lnTo>
                      <a:lnTo>
                        <a:pt x="440" y="1504"/>
                      </a:lnTo>
                      <a:lnTo>
                        <a:pt x="459" y="1501"/>
                      </a:lnTo>
                      <a:lnTo>
                        <a:pt x="484" y="1495"/>
                      </a:lnTo>
                      <a:lnTo>
                        <a:pt x="515" y="1486"/>
                      </a:lnTo>
                      <a:lnTo>
                        <a:pt x="581" y="1467"/>
                      </a:lnTo>
                      <a:lnTo>
                        <a:pt x="653" y="1443"/>
                      </a:lnTo>
                      <a:lnTo>
                        <a:pt x="723" y="1418"/>
                      </a:lnTo>
                      <a:lnTo>
                        <a:pt x="785" y="1393"/>
                      </a:lnTo>
                      <a:lnTo>
                        <a:pt x="812" y="1382"/>
                      </a:lnTo>
                      <a:lnTo>
                        <a:pt x="834" y="1372"/>
                      </a:lnTo>
                      <a:lnTo>
                        <a:pt x="850" y="1363"/>
                      </a:lnTo>
                      <a:lnTo>
                        <a:pt x="861" y="1355"/>
                      </a:lnTo>
                      <a:lnTo>
                        <a:pt x="931" y="1284"/>
                      </a:lnTo>
                      <a:lnTo>
                        <a:pt x="1051" y="1164"/>
                      </a:lnTo>
                      <a:lnTo>
                        <a:pt x="1203" y="1011"/>
                      </a:lnTo>
                      <a:lnTo>
                        <a:pt x="1368" y="848"/>
                      </a:lnTo>
                      <a:lnTo>
                        <a:pt x="1531" y="688"/>
                      </a:lnTo>
                      <a:lnTo>
                        <a:pt x="1674" y="552"/>
                      </a:lnTo>
                      <a:lnTo>
                        <a:pt x="1732" y="498"/>
                      </a:lnTo>
                      <a:lnTo>
                        <a:pt x="1778" y="457"/>
                      </a:lnTo>
                      <a:lnTo>
                        <a:pt x="1798" y="441"/>
                      </a:lnTo>
                      <a:lnTo>
                        <a:pt x="1812" y="430"/>
                      </a:lnTo>
                      <a:lnTo>
                        <a:pt x="1823" y="423"/>
                      </a:lnTo>
                      <a:lnTo>
                        <a:pt x="1830" y="421"/>
                      </a:lnTo>
                      <a:lnTo>
                        <a:pt x="1854" y="387"/>
                      </a:lnTo>
                      <a:lnTo>
                        <a:pt x="1881" y="351"/>
                      </a:lnTo>
                      <a:lnTo>
                        <a:pt x="1906" y="317"/>
                      </a:lnTo>
                      <a:lnTo>
                        <a:pt x="1934" y="287"/>
                      </a:lnTo>
                      <a:lnTo>
                        <a:pt x="1961" y="260"/>
                      </a:lnTo>
                      <a:lnTo>
                        <a:pt x="1990" y="231"/>
                      </a:lnTo>
                      <a:lnTo>
                        <a:pt x="2019" y="204"/>
                      </a:lnTo>
                      <a:lnTo>
                        <a:pt x="2044" y="176"/>
                      </a:lnTo>
                      <a:lnTo>
                        <a:pt x="2056" y="161"/>
                      </a:lnTo>
                      <a:lnTo>
                        <a:pt x="2065" y="145"/>
                      </a:lnTo>
                      <a:lnTo>
                        <a:pt x="2076" y="129"/>
                      </a:lnTo>
                      <a:lnTo>
                        <a:pt x="2083" y="113"/>
                      </a:lnTo>
                      <a:lnTo>
                        <a:pt x="2090" y="95"/>
                      </a:lnTo>
                      <a:lnTo>
                        <a:pt x="2096" y="77"/>
                      </a:lnTo>
                      <a:lnTo>
                        <a:pt x="2099" y="57"/>
                      </a:lnTo>
                      <a:lnTo>
                        <a:pt x="2099" y="37"/>
                      </a:lnTo>
                      <a:lnTo>
                        <a:pt x="2097" y="30"/>
                      </a:lnTo>
                      <a:lnTo>
                        <a:pt x="2096" y="23"/>
                      </a:lnTo>
                      <a:lnTo>
                        <a:pt x="2090" y="18"/>
                      </a:lnTo>
                      <a:lnTo>
                        <a:pt x="2083" y="14"/>
                      </a:lnTo>
                      <a:lnTo>
                        <a:pt x="2074" y="9"/>
                      </a:lnTo>
                      <a:lnTo>
                        <a:pt x="2065" y="7"/>
                      </a:lnTo>
                      <a:lnTo>
                        <a:pt x="2054" y="3"/>
                      </a:lnTo>
                      <a:lnTo>
                        <a:pt x="2042" y="2"/>
                      </a:lnTo>
                      <a:lnTo>
                        <a:pt x="2019" y="0"/>
                      </a:lnTo>
                      <a:lnTo>
                        <a:pt x="1995" y="2"/>
                      </a:lnTo>
                      <a:lnTo>
                        <a:pt x="1972" y="3"/>
                      </a:lnTo>
                      <a:lnTo>
                        <a:pt x="1954" y="7"/>
                      </a:lnTo>
                      <a:lnTo>
                        <a:pt x="1942" y="11"/>
                      </a:lnTo>
                      <a:lnTo>
                        <a:pt x="1927" y="18"/>
                      </a:lnTo>
                      <a:lnTo>
                        <a:pt x="1913" y="27"/>
                      </a:lnTo>
                      <a:lnTo>
                        <a:pt x="1897" y="36"/>
                      </a:lnTo>
                      <a:lnTo>
                        <a:pt x="1864" y="59"/>
                      </a:lnTo>
                      <a:lnTo>
                        <a:pt x="1832" y="86"/>
                      </a:lnTo>
                      <a:lnTo>
                        <a:pt x="1769" y="140"/>
                      </a:lnTo>
                      <a:lnTo>
                        <a:pt x="1721" y="188"/>
                      </a:lnTo>
                      <a:lnTo>
                        <a:pt x="1696" y="210"/>
                      </a:lnTo>
                      <a:lnTo>
                        <a:pt x="1660" y="237"/>
                      </a:lnTo>
                      <a:lnTo>
                        <a:pt x="1624" y="263"/>
                      </a:lnTo>
                      <a:lnTo>
                        <a:pt x="1597" y="281"/>
                      </a:lnTo>
                      <a:lnTo>
                        <a:pt x="1574" y="297"/>
                      </a:lnTo>
                      <a:lnTo>
                        <a:pt x="1551" y="317"/>
                      </a:lnTo>
                      <a:lnTo>
                        <a:pt x="1529" y="337"/>
                      </a:lnTo>
                      <a:lnTo>
                        <a:pt x="1508" y="357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84" name="Google Shape;2084;p38"/>
                <p:cNvSpPr/>
                <p:nvPr/>
              </p:nvSpPr>
              <p:spPr>
                <a:xfrm>
                  <a:off x="4724" y="1999"/>
                  <a:ext cx="36" cy="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" h="59" extrusionOk="0">
                      <a:moveTo>
                        <a:pt x="72" y="31"/>
                      </a:moveTo>
                      <a:lnTo>
                        <a:pt x="65" y="29"/>
                      </a:lnTo>
                      <a:lnTo>
                        <a:pt x="59" y="25"/>
                      </a:lnTo>
                      <a:lnTo>
                        <a:pt x="50" y="31"/>
                      </a:lnTo>
                      <a:lnTo>
                        <a:pt x="45" y="34"/>
                      </a:lnTo>
                      <a:lnTo>
                        <a:pt x="43" y="34"/>
                      </a:lnTo>
                      <a:lnTo>
                        <a:pt x="42" y="32"/>
                      </a:lnTo>
                      <a:lnTo>
                        <a:pt x="43" y="27"/>
                      </a:lnTo>
                      <a:lnTo>
                        <a:pt x="49" y="18"/>
                      </a:lnTo>
                      <a:lnTo>
                        <a:pt x="58" y="9"/>
                      </a:lnTo>
                      <a:lnTo>
                        <a:pt x="65" y="2"/>
                      </a:lnTo>
                      <a:lnTo>
                        <a:pt x="67" y="0"/>
                      </a:lnTo>
                      <a:lnTo>
                        <a:pt x="70" y="0"/>
                      </a:lnTo>
                      <a:lnTo>
                        <a:pt x="70" y="0"/>
                      </a:lnTo>
                      <a:lnTo>
                        <a:pt x="68" y="4"/>
                      </a:lnTo>
                      <a:lnTo>
                        <a:pt x="65" y="13"/>
                      </a:lnTo>
                      <a:lnTo>
                        <a:pt x="56" y="22"/>
                      </a:lnTo>
                      <a:lnTo>
                        <a:pt x="45" y="29"/>
                      </a:lnTo>
                      <a:lnTo>
                        <a:pt x="33" y="38"/>
                      </a:lnTo>
                      <a:lnTo>
                        <a:pt x="11" y="52"/>
                      </a:lnTo>
                      <a:lnTo>
                        <a:pt x="0" y="59"/>
                      </a:lnTo>
                      <a:lnTo>
                        <a:pt x="72" y="3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85" name="Google Shape;2085;p38"/>
                <p:cNvSpPr/>
                <p:nvPr/>
              </p:nvSpPr>
              <p:spPr>
                <a:xfrm>
                  <a:off x="4650" y="1900"/>
                  <a:ext cx="78" cy="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5" h="482" extrusionOk="0">
                      <a:moveTo>
                        <a:pt x="0" y="0"/>
                      </a:moveTo>
                      <a:lnTo>
                        <a:pt x="7" y="2"/>
                      </a:lnTo>
                      <a:lnTo>
                        <a:pt x="12" y="7"/>
                      </a:lnTo>
                      <a:lnTo>
                        <a:pt x="16" y="11"/>
                      </a:lnTo>
                      <a:lnTo>
                        <a:pt x="21" y="16"/>
                      </a:lnTo>
                      <a:lnTo>
                        <a:pt x="28" y="29"/>
                      </a:lnTo>
                      <a:lnTo>
                        <a:pt x="35" y="41"/>
                      </a:lnTo>
                      <a:lnTo>
                        <a:pt x="41" y="55"/>
                      </a:lnTo>
                      <a:lnTo>
                        <a:pt x="46" y="70"/>
                      </a:lnTo>
                      <a:lnTo>
                        <a:pt x="53" y="82"/>
                      </a:lnTo>
                      <a:lnTo>
                        <a:pt x="62" y="93"/>
                      </a:lnTo>
                      <a:lnTo>
                        <a:pt x="75" y="116"/>
                      </a:lnTo>
                      <a:lnTo>
                        <a:pt x="100" y="163"/>
                      </a:lnTo>
                      <a:lnTo>
                        <a:pt x="123" y="211"/>
                      </a:lnTo>
                      <a:lnTo>
                        <a:pt x="134" y="238"/>
                      </a:lnTo>
                      <a:lnTo>
                        <a:pt x="141" y="285"/>
                      </a:lnTo>
                      <a:lnTo>
                        <a:pt x="152" y="367"/>
                      </a:lnTo>
                      <a:lnTo>
                        <a:pt x="154" y="389"/>
                      </a:lnTo>
                      <a:lnTo>
                        <a:pt x="155" y="410"/>
                      </a:lnTo>
                      <a:lnTo>
                        <a:pt x="155" y="428"/>
                      </a:lnTo>
                      <a:lnTo>
                        <a:pt x="154" y="446"/>
                      </a:lnTo>
                      <a:lnTo>
                        <a:pt x="152" y="461"/>
                      </a:lnTo>
                      <a:lnTo>
                        <a:pt x="148" y="471"/>
                      </a:lnTo>
                      <a:lnTo>
                        <a:pt x="145" y="477"/>
                      </a:lnTo>
                      <a:lnTo>
                        <a:pt x="141" y="479"/>
                      </a:lnTo>
                      <a:lnTo>
                        <a:pt x="138" y="480"/>
                      </a:lnTo>
                      <a:lnTo>
                        <a:pt x="134" y="482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86" name="Google Shape;2086;p38"/>
                <p:cNvSpPr/>
                <p:nvPr/>
              </p:nvSpPr>
              <p:spPr>
                <a:xfrm>
                  <a:off x="4694" y="1980"/>
                  <a:ext cx="16" cy="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" h="6" extrusionOk="0">
                      <a:moveTo>
                        <a:pt x="0" y="0"/>
                      </a:moveTo>
                      <a:lnTo>
                        <a:pt x="16" y="4"/>
                      </a:lnTo>
                      <a:lnTo>
                        <a:pt x="33" y="6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87" name="Google Shape;2087;p38"/>
                <p:cNvSpPr/>
                <p:nvPr/>
              </p:nvSpPr>
              <p:spPr>
                <a:xfrm>
                  <a:off x="4650" y="1602"/>
                  <a:ext cx="430" cy="4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0" h="842" extrusionOk="0">
                      <a:moveTo>
                        <a:pt x="0" y="609"/>
                      </a:moveTo>
                      <a:lnTo>
                        <a:pt x="32" y="586"/>
                      </a:lnTo>
                      <a:lnTo>
                        <a:pt x="73" y="552"/>
                      </a:lnTo>
                      <a:lnTo>
                        <a:pt x="120" y="509"/>
                      </a:lnTo>
                      <a:lnTo>
                        <a:pt x="173" y="459"/>
                      </a:lnTo>
                      <a:lnTo>
                        <a:pt x="292" y="346"/>
                      </a:lnTo>
                      <a:lnTo>
                        <a:pt x="421" y="229"/>
                      </a:lnTo>
                      <a:lnTo>
                        <a:pt x="483" y="173"/>
                      </a:lnTo>
                      <a:lnTo>
                        <a:pt x="546" y="121"/>
                      </a:lnTo>
                      <a:lnTo>
                        <a:pt x="577" y="98"/>
                      </a:lnTo>
                      <a:lnTo>
                        <a:pt x="607" y="77"/>
                      </a:lnTo>
                      <a:lnTo>
                        <a:pt x="636" y="57"/>
                      </a:lnTo>
                      <a:lnTo>
                        <a:pt x="665" y="41"/>
                      </a:lnTo>
                      <a:lnTo>
                        <a:pt x="690" y="26"/>
                      </a:lnTo>
                      <a:lnTo>
                        <a:pt x="715" y="16"/>
                      </a:lnTo>
                      <a:lnTo>
                        <a:pt x="740" y="7"/>
                      </a:lnTo>
                      <a:lnTo>
                        <a:pt x="761" y="1"/>
                      </a:lnTo>
                      <a:lnTo>
                        <a:pt x="781" y="0"/>
                      </a:lnTo>
                      <a:lnTo>
                        <a:pt x="799" y="1"/>
                      </a:lnTo>
                      <a:lnTo>
                        <a:pt x="815" y="9"/>
                      </a:lnTo>
                      <a:lnTo>
                        <a:pt x="829" y="19"/>
                      </a:lnTo>
                      <a:lnTo>
                        <a:pt x="840" y="30"/>
                      </a:lnTo>
                      <a:lnTo>
                        <a:pt x="849" y="44"/>
                      </a:lnTo>
                      <a:lnTo>
                        <a:pt x="854" y="57"/>
                      </a:lnTo>
                      <a:lnTo>
                        <a:pt x="858" y="71"/>
                      </a:lnTo>
                      <a:lnTo>
                        <a:pt x="860" y="86"/>
                      </a:lnTo>
                      <a:lnTo>
                        <a:pt x="860" y="102"/>
                      </a:lnTo>
                      <a:lnTo>
                        <a:pt x="858" y="116"/>
                      </a:lnTo>
                      <a:lnTo>
                        <a:pt x="854" y="132"/>
                      </a:lnTo>
                      <a:lnTo>
                        <a:pt x="849" y="147"/>
                      </a:lnTo>
                      <a:lnTo>
                        <a:pt x="842" y="163"/>
                      </a:lnTo>
                      <a:lnTo>
                        <a:pt x="835" y="179"/>
                      </a:lnTo>
                      <a:lnTo>
                        <a:pt x="826" y="195"/>
                      </a:lnTo>
                      <a:lnTo>
                        <a:pt x="803" y="227"/>
                      </a:lnTo>
                      <a:lnTo>
                        <a:pt x="779" y="260"/>
                      </a:lnTo>
                      <a:lnTo>
                        <a:pt x="751" y="290"/>
                      </a:lnTo>
                      <a:lnTo>
                        <a:pt x="722" y="321"/>
                      </a:lnTo>
                      <a:lnTo>
                        <a:pt x="693" y="349"/>
                      </a:lnTo>
                      <a:lnTo>
                        <a:pt x="666" y="376"/>
                      </a:lnTo>
                      <a:lnTo>
                        <a:pt x="616" y="421"/>
                      </a:lnTo>
                      <a:lnTo>
                        <a:pt x="580" y="455"/>
                      </a:lnTo>
                      <a:lnTo>
                        <a:pt x="546" y="489"/>
                      </a:lnTo>
                      <a:lnTo>
                        <a:pt x="496" y="541"/>
                      </a:lnTo>
                      <a:lnTo>
                        <a:pt x="433" y="604"/>
                      </a:lnTo>
                      <a:lnTo>
                        <a:pt x="365" y="672"/>
                      </a:lnTo>
                      <a:lnTo>
                        <a:pt x="299" y="737"/>
                      </a:lnTo>
                      <a:lnTo>
                        <a:pt x="236" y="790"/>
                      </a:lnTo>
                      <a:lnTo>
                        <a:pt x="209" y="812"/>
                      </a:lnTo>
                      <a:lnTo>
                        <a:pt x="188" y="830"/>
                      </a:lnTo>
                      <a:lnTo>
                        <a:pt x="177" y="835"/>
                      </a:lnTo>
                      <a:lnTo>
                        <a:pt x="168" y="839"/>
                      </a:lnTo>
                      <a:lnTo>
                        <a:pt x="161" y="842"/>
                      </a:lnTo>
                      <a:lnTo>
                        <a:pt x="155" y="842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88" name="Google Shape;2088;p38"/>
                <p:cNvSpPr/>
                <p:nvPr/>
              </p:nvSpPr>
              <p:spPr>
                <a:xfrm>
                  <a:off x="3704" y="1583"/>
                  <a:ext cx="431" cy="7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" h="1596" extrusionOk="0">
                      <a:moveTo>
                        <a:pt x="0" y="1596"/>
                      </a:moveTo>
                      <a:lnTo>
                        <a:pt x="23" y="1585"/>
                      </a:lnTo>
                      <a:lnTo>
                        <a:pt x="61" y="1563"/>
                      </a:lnTo>
                      <a:lnTo>
                        <a:pt x="80" y="1551"/>
                      </a:lnTo>
                      <a:lnTo>
                        <a:pt x="98" y="1540"/>
                      </a:lnTo>
                      <a:lnTo>
                        <a:pt x="111" y="1529"/>
                      </a:lnTo>
                      <a:lnTo>
                        <a:pt x="118" y="1519"/>
                      </a:lnTo>
                      <a:lnTo>
                        <a:pt x="143" y="1495"/>
                      </a:lnTo>
                      <a:lnTo>
                        <a:pt x="170" y="1472"/>
                      </a:lnTo>
                      <a:lnTo>
                        <a:pt x="182" y="1461"/>
                      </a:lnTo>
                      <a:lnTo>
                        <a:pt x="190" y="1452"/>
                      </a:lnTo>
                      <a:lnTo>
                        <a:pt x="209" y="1436"/>
                      </a:lnTo>
                      <a:lnTo>
                        <a:pt x="231" y="1415"/>
                      </a:lnTo>
                      <a:lnTo>
                        <a:pt x="247" y="1402"/>
                      </a:lnTo>
                      <a:lnTo>
                        <a:pt x="263" y="1384"/>
                      </a:lnTo>
                      <a:lnTo>
                        <a:pt x="267" y="1382"/>
                      </a:lnTo>
                      <a:lnTo>
                        <a:pt x="274" y="1377"/>
                      </a:lnTo>
                      <a:lnTo>
                        <a:pt x="283" y="1372"/>
                      </a:lnTo>
                      <a:lnTo>
                        <a:pt x="288" y="1364"/>
                      </a:lnTo>
                      <a:lnTo>
                        <a:pt x="297" y="1348"/>
                      </a:lnTo>
                      <a:lnTo>
                        <a:pt x="304" y="1332"/>
                      </a:lnTo>
                      <a:lnTo>
                        <a:pt x="304" y="1295"/>
                      </a:lnTo>
                      <a:lnTo>
                        <a:pt x="304" y="1257"/>
                      </a:lnTo>
                      <a:lnTo>
                        <a:pt x="304" y="1217"/>
                      </a:lnTo>
                      <a:lnTo>
                        <a:pt x="304" y="1176"/>
                      </a:lnTo>
                      <a:lnTo>
                        <a:pt x="304" y="1137"/>
                      </a:lnTo>
                      <a:lnTo>
                        <a:pt x="304" y="1097"/>
                      </a:lnTo>
                      <a:lnTo>
                        <a:pt x="304" y="1060"/>
                      </a:lnTo>
                      <a:lnTo>
                        <a:pt x="304" y="1022"/>
                      </a:lnTo>
                      <a:lnTo>
                        <a:pt x="304" y="1008"/>
                      </a:lnTo>
                      <a:lnTo>
                        <a:pt x="306" y="1000"/>
                      </a:lnTo>
                      <a:lnTo>
                        <a:pt x="308" y="995"/>
                      </a:lnTo>
                      <a:lnTo>
                        <a:pt x="315" y="990"/>
                      </a:lnTo>
                      <a:lnTo>
                        <a:pt x="328" y="975"/>
                      </a:lnTo>
                      <a:lnTo>
                        <a:pt x="335" y="965"/>
                      </a:lnTo>
                      <a:lnTo>
                        <a:pt x="338" y="957"/>
                      </a:lnTo>
                      <a:lnTo>
                        <a:pt x="342" y="954"/>
                      </a:lnTo>
                      <a:lnTo>
                        <a:pt x="346" y="947"/>
                      </a:lnTo>
                      <a:lnTo>
                        <a:pt x="346" y="938"/>
                      </a:lnTo>
                      <a:lnTo>
                        <a:pt x="346" y="936"/>
                      </a:lnTo>
                      <a:lnTo>
                        <a:pt x="347" y="938"/>
                      </a:lnTo>
                      <a:lnTo>
                        <a:pt x="347" y="939"/>
                      </a:lnTo>
                      <a:lnTo>
                        <a:pt x="346" y="943"/>
                      </a:lnTo>
                      <a:lnTo>
                        <a:pt x="340" y="956"/>
                      </a:lnTo>
                      <a:lnTo>
                        <a:pt x="340" y="965"/>
                      </a:lnTo>
                      <a:lnTo>
                        <a:pt x="329" y="975"/>
                      </a:lnTo>
                      <a:lnTo>
                        <a:pt x="320" y="990"/>
                      </a:lnTo>
                      <a:lnTo>
                        <a:pt x="315" y="1002"/>
                      </a:lnTo>
                      <a:lnTo>
                        <a:pt x="310" y="1017"/>
                      </a:lnTo>
                      <a:lnTo>
                        <a:pt x="311" y="981"/>
                      </a:lnTo>
                      <a:lnTo>
                        <a:pt x="315" y="943"/>
                      </a:lnTo>
                      <a:lnTo>
                        <a:pt x="322" y="904"/>
                      </a:lnTo>
                      <a:lnTo>
                        <a:pt x="329" y="862"/>
                      </a:lnTo>
                      <a:lnTo>
                        <a:pt x="347" y="778"/>
                      </a:lnTo>
                      <a:lnTo>
                        <a:pt x="365" y="692"/>
                      </a:lnTo>
                      <a:lnTo>
                        <a:pt x="371" y="649"/>
                      </a:lnTo>
                      <a:lnTo>
                        <a:pt x="374" y="608"/>
                      </a:lnTo>
                      <a:lnTo>
                        <a:pt x="376" y="568"/>
                      </a:lnTo>
                      <a:lnTo>
                        <a:pt x="372" y="529"/>
                      </a:lnTo>
                      <a:lnTo>
                        <a:pt x="371" y="511"/>
                      </a:lnTo>
                      <a:lnTo>
                        <a:pt x="365" y="493"/>
                      </a:lnTo>
                      <a:lnTo>
                        <a:pt x="362" y="475"/>
                      </a:lnTo>
                      <a:lnTo>
                        <a:pt x="355" y="459"/>
                      </a:lnTo>
                      <a:lnTo>
                        <a:pt x="347" y="443"/>
                      </a:lnTo>
                      <a:lnTo>
                        <a:pt x="337" y="427"/>
                      </a:lnTo>
                      <a:lnTo>
                        <a:pt x="328" y="412"/>
                      </a:lnTo>
                      <a:lnTo>
                        <a:pt x="315" y="398"/>
                      </a:lnTo>
                      <a:lnTo>
                        <a:pt x="290" y="373"/>
                      </a:lnTo>
                      <a:lnTo>
                        <a:pt x="265" y="344"/>
                      </a:lnTo>
                      <a:lnTo>
                        <a:pt x="242" y="314"/>
                      </a:lnTo>
                      <a:lnTo>
                        <a:pt x="220" y="283"/>
                      </a:lnTo>
                      <a:lnTo>
                        <a:pt x="197" y="253"/>
                      </a:lnTo>
                      <a:lnTo>
                        <a:pt x="173" y="222"/>
                      </a:lnTo>
                      <a:lnTo>
                        <a:pt x="150" y="195"/>
                      </a:lnTo>
                      <a:lnTo>
                        <a:pt x="129" y="170"/>
                      </a:lnTo>
                      <a:lnTo>
                        <a:pt x="114" y="154"/>
                      </a:lnTo>
                      <a:lnTo>
                        <a:pt x="98" y="131"/>
                      </a:lnTo>
                      <a:lnTo>
                        <a:pt x="91" y="116"/>
                      </a:lnTo>
                      <a:lnTo>
                        <a:pt x="84" y="102"/>
                      </a:lnTo>
                      <a:lnTo>
                        <a:pt x="77" y="88"/>
                      </a:lnTo>
                      <a:lnTo>
                        <a:pt x="73" y="73"/>
                      </a:lnTo>
                      <a:lnTo>
                        <a:pt x="70" y="59"/>
                      </a:lnTo>
                      <a:lnTo>
                        <a:pt x="70" y="45"/>
                      </a:lnTo>
                      <a:lnTo>
                        <a:pt x="71" y="32"/>
                      </a:lnTo>
                      <a:lnTo>
                        <a:pt x="77" y="21"/>
                      </a:lnTo>
                      <a:lnTo>
                        <a:pt x="82" y="16"/>
                      </a:lnTo>
                      <a:lnTo>
                        <a:pt x="86" y="12"/>
                      </a:lnTo>
                      <a:lnTo>
                        <a:pt x="93" y="9"/>
                      </a:lnTo>
                      <a:lnTo>
                        <a:pt x="100" y="5"/>
                      </a:lnTo>
                      <a:lnTo>
                        <a:pt x="107" y="3"/>
                      </a:lnTo>
                      <a:lnTo>
                        <a:pt x="116" y="2"/>
                      </a:lnTo>
                      <a:lnTo>
                        <a:pt x="127" y="0"/>
                      </a:lnTo>
                      <a:lnTo>
                        <a:pt x="138" y="0"/>
                      </a:lnTo>
                      <a:lnTo>
                        <a:pt x="161" y="0"/>
                      </a:lnTo>
                      <a:lnTo>
                        <a:pt x="184" y="2"/>
                      </a:lnTo>
                      <a:lnTo>
                        <a:pt x="209" y="3"/>
                      </a:lnTo>
                      <a:lnTo>
                        <a:pt x="234" y="9"/>
                      </a:lnTo>
                      <a:lnTo>
                        <a:pt x="260" y="12"/>
                      </a:lnTo>
                      <a:lnTo>
                        <a:pt x="285" y="20"/>
                      </a:lnTo>
                      <a:lnTo>
                        <a:pt x="308" y="25"/>
                      </a:lnTo>
                      <a:lnTo>
                        <a:pt x="333" y="34"/>
                      </a:lnTo>
                      <a:lnTo>
                        <a:pt x="356" y="43"/>
                      </a:lnTo>
                      <a:lnTo>
                        <a:pt x="378" y="52"/>
                      </a:lnTo>
                      <a:lnTo>
                        <a:pt x="399" y="64"/>
                      </a:lnTo>
                      <a:lnTo>
                        <a:pt x="419" y="75"/>
                      </a:lnTo>
                      <a:lnTo>
                        <a:pt x="437" y="90"/>
                      </a:lnTo>
                      <a:lnTo>
                        <a:pt x="455" y="104"/>
                      </a:lnTo>
                      <a:lnTo>
                        <a:pt x="469" y="118"/>
                      </a:lnTo>
                      <a:lnTo>
                        <a:pt x="480" y="134"/>
                      </a:lnTo>
                      <a:lnTo>
                        <a:pt x="503" y="163"/>
                      </a:lnTo>
                      <a:lnTo>
                        <a:pt x="528" y="190"/>
                      </a:lnTo>
                      <a:lnTo>
                        <a:pt x="541" y="206"/>
                      </a:lnTo>
                      <a:lnTo>
                        <a:pt x="550" y="224"/>
                      </a:lnTo>
                      <a:lnTo>
                        <a:pt x="553" y="233"/>
                      </a:lnTo>
                      <a:lnTo>
                        <a:pt x="555" y="244"/>
                      </a:lnTo>
                      <a:lnTo>
                        <a:pt x="557" y="256"/>
                      </a:lnTo>
                      <a:lnTo>
                        <a:pt x="559" y="269"/>
                      </a:lnTo>
                      <a:lnTo>
                        <a:pt x="559" y="280"/>
                      </a:lnTo>
                      <a:lnTo>
                        <a:pt x="562" y="283"/>
                      </a:lnTo>
                      <a:lnTo>
                        <a:pt x="568" y="283"/>
                      </a:lnTo>
                      <a:lnTo>
                        <a:pt x="575" y="280"/>
                      </a:lnTo>
                      <a:lnTo>
                        <a:pt x="584" y="276"/>
                      </a:lnTo>
                      <a:lnTo>
                        <a:pt x="595" y="272"/>
                      </a:lnTo>
                      <a:lnTo>
                        <a:pt x="602" y="271"/>
                      </a:lnTo>
                      <a:lnTo>
                        <a:pt x="609" y="271"/>
                      </a:lnTo>
                      <a:lnTo>
                        <a:pt x="616" y="272"/>
                      </a:lnTo>
                      <a:lnTo>
                        <a:pt x="625" y="274"/>
                      </a:lnTo>
                      <a:lnTo>
                        <a:pt x="647" y="281"/>
                      </a:lnTo>
                      <a:lnTo>
                        <a:pt x="663" y="289"/>
                      </a:lnTo>
                      <a:lnTo>
                        <a:pt x="679" y="296"/>
                      </a:lnTo>
                      <a:lnTo>
                        <a:pt x="690" y="303"/>
                      </a:lnTo>
                      <a:lnTo>
                        <a:pt x="700" y="312"/>
                      </a:lnTo>
                      <a:lnTo>
                        <a:pt x="708" y="319"/>
                      </a:lnTo>
                      <a:lnTo>
                        <a:pt x="715" y="328"/>
                      </a:lnTo>
                      <a:lnTo>
                        <a:pt x="720" y="337"/>
                      </a:lnTo>
                      <a:lnTo>
                        <a:pt x="729" y="353"/>
                      </a:lnTo>
                      <a:lnTo>
                        <a:pt x="738" y="371"/>
                      </a:lnTo>
                      <a:lnTo>
                        <a:pt x="743" y="380"/>
                      </a:lnTo>
                      <a:lnTo>
                        <a:pt x="749" y="391"/>
                      </a:lnTo>
                      <a:lnTo>
                        <a:pt x="756" y="400"/>
                      </a:lnTo>
                      <a:lnTo>
                        <a:pt x="765" y="409"/>
                      </a:lnTo>
                      <a:lnTo>
                        <a:pt x="804" y="446"/>
                      </a:lnTo>
                      <a:lnTo>
                        <a:pt x="831" y="471"/>
                      </a:lnTo>
                      <a:lnTo>
                        <a:pt x="840" y="482"/>
                      </a:lnTo>
                      <a:lnTo>
                        <a:pt x="847" y="491"/>
                      </a:lnTo>
                      <a:lnTo>
                        <a:pt x="853" y="498"/>
                      </a:lnTo>
                      <a:lnTo>
                        <a:pt x="856" y="506"/>
                      </a:lnTo>
                      <a:lnTo>
                        <a:pt x="860" y="515"/>
                      </a:lnTo>
                      <a:lnTo>
                        <a:pt x="860" y="523"/>
                      </a:lnTo>
                      <a:lnTo>
                        <a:pt x="862" y="534"/>
                      </a:lnTo>
                      <a:lnTo>
                        <a:pt x="862" y="547"/>
                      </a:lnTo>
                      <a:lnTo>
                        <a:pt x="860" y="579"/>
                      </a:lnTo>
                      <a:lnTo>
                        <a:pt x="858" y="627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89" name="Google Shape;2089;p38"/>
                <p:cNvSpPr/>
                <p:nvPr/>
              </p:nvSpPr>
              <p:spPr>
                <a:xfrm>
                  <a:off x="4131" y="1462"/>
                  <a:ext cx="728" cy="4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7" h="902" extrusionOk="0">
                      <a:moveTo>
                        <a:pt x="0" y="902"/>
                      </a:moveTo>
                      <a:lnTo>
                        <a:pt x="25" y="875"/>
                      </a:lnTo>
                      <a:lnTo>
                        <a:pt x="48" y="850"/>
                      </a:lnTo>
                      <a:lnTo>
                        <a:pt x="73" y="825"/>
                      </a:lnTo>
                      <a:lnTo>
                        <a:pt x="100" y="802"/>
                      </a:lnTo>
                      <a:lnTo>
                        <a:pt x="125" y="780"/>
                      </a:lnTo>
                      <a:lnTo>
                        <a:pt x="152" y="757"/>
                      </a:lnTo>
                      <a:lnTo>
                        <a:pt x="181" y="737"/>
                      </a:lnTo>
                      <a:lnTo>
                        <a:pt x="208" y="715"/>
                      </a:lnTo>
                      <a:lnTo>
                        <a:pt x="265" y="678"/>
                      </a:lnTo>
                      <a:lnTo>
                        <a:pt x="322" y="640"/>
                      </a:lnTo>
                      <a:lnTo>
                        <a:pt x="382" y="606"/>
                      </a:lnTo>
                      <a:lnTo>
                        <a:pt x="441" y="570"/>
                      </a:lnTo>
                      <a:lnTo>
                        <a:pt x="500" y="536"/>
                      </a:lnTo>
                      <a:lnTo>
                        <a:pt x="559" y="502"/>
                      </a:lnTo>
                      <a:lnTo>
                        <a:pt x="618" y="466"/>
                      </a:lnTo>
                      <a:lnTo>
                        <a:pt x="677" y="430"/>
                      </a:lnTo>
                      <a:lnTo>
                        <a:pt x="733" y="391"/>
                      </a:lnTo>
                      <a:lnTo>
                        <a:pt x="788" y="350"/>
                      </a:lnTo>
                      <a:lnTo>
                        <a:pt x="815" y="328"/>
                      </a:lnTo>
                      <a:lnTo>
                        <a:pt x="842" y="307"/>
                      </a:lnTo>
                      <a:lnTo>
                        <a:pt x="867" y="283"/>
                      </a:lnTo>
                      <a:lnTo>
                        <a:pt x="892" y="258"/>
                      </a:lnTo>
                      <a:lnTo>
                        <a:pt x="930" y="221"/>
                      </a:lnTo>
                      <a:lnTo>
                        <a:pt x="975" y="179"/>
                      </a:lnTo>
                      <a:lnTo>
                        <a:pt x="998" y="158"/>
                      </a:lnTo>
                      <a:lnTo>
                        <a:pt x="1023" y="136"/>
                      </a:lnTo>
                      <a:lnTo>
                        <a:pt x="1050" y="115"/>
                      </a:lnTo>
                      <a:lnTo>
                        <a:pt x="1077" y="95"/>
                      </a:lnTo>
                      <a:lnTo>
                        <a:pt x="1104" y="75"/>
                      </a:lnTo>
                      <a:lnTo>
                        <a:pt x="1133" y="57"/>
                      </a:lnTo>
                      <a:lnTo>
                        <a:pt x="1161" y="41"/>
                      </a:lnTo>
                      <a:lnTo>
                        <a:pt x="1190" y="27"/>
                      </a:lnTo>
                      <a:lnTo>
                        <a:pt x="1219" y="16"/>
                      </a:lnTo>
                      <a:lnTo>
                        <a:pt x="1249" y="7"/>
                      </a:lnTo>
                      <a:lnTo>
                        <a:pt x="1278" y="2"/>
                      </a:lnTo>
                      <a:lnTo>
                        <a:pt x="1306" y="0"/>
                      </a:lnTo>
                      <a:lnTo>
                        <a:pt x="1342" y="0"/>
                      </a:lnTo>
                      <a:lnTo>
                        <a:pt x="1371" y="2"/>
                      </a:lnTo>
                      <a:lnTo>
                        <a:pt x="1392" y="4"/>
                      </a:lnTo>
                      <a:lnTo>
                        <a:pt x="1410" y="7"/>
                      </a:lnTo>
                      <a:lnTo>
                        <a:pt x="1425" y="14"/>
                      </a:lnTo>
                      <a:lnTo>
                        <a:pt x="1434" y="22"/>
                      </a:lnTo>
                      <a:lnTo>
                        <a:pt x="1443" y="32"/>
                      </a:lnTo>
                      <a:lnTo>
                        <a:pt x="1448" y="47"/>
                      </a:lnTo>
                      <a:lnTo>
                        <a:pt x="1453" y="59"/>
                      </a:lnTo>
                      <a:lnTo>
                        <a:pt x="1455" y="74"/>
                      </a:lnTo>
                      <a:lnTo>
                        <a:pt x="1457" y="88"/>
                      </a:lnTo>
                      <a:lnTo>
                        <a:pt x="1455" y="102"/>
                      </a:lnTo>
                      <a:lnTo>
                        <a:pt x="1453" y="117"/>
                      </a:lnTo>
                      <a:lnTo>
                        <a:pt x="1448" y="131"/>
                      </a:lnTo>
                      <a:lnTo>
                        <a:pt x="1441" y="145"/>
                      </a:lnTo>
                      <a:lnTo>
                        <a:pt x="1432" y="160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90" name="Google Shape;2090;p38"/>
                <p:cNvSpPr/>
                <p:nvPr/>
              </p:nvSpPr>
              <p:spPr>
                <a:xfrm>
                  <a:off x="4652" y="1547"/>
                  <a:ext cx="364" cy="3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4" h="727" extrusionOk="0">
                      <a:moveTo>
                        <a:pt x="724" y="0"/>
                      </a:moveTo>
                      <a:lnTo>
                        <a:pt x="724" y="25"/>
                      </a:lnTo>
                      <a:lnTo>
                        <a:pt x="720" y="47"/>
                      </a:lnTo>
                      <a:lnTo>
                        <a:pt x="715" y="65"/>
                      </a:lnTo>
                      <a:lnTo>
                        <a:pt x="708" y="83"/>
                      </a:lnTo>
                      <a:lnTo>
                        <a:pt x="697" y="99"/>
                      </a:lnTo>
                      <a:lnTo>
                        <a:pt x="686" y="113"/>
                      </a:lnTo>
                      <a:lnTo>
                        <a:pt x="676" y="126"/>
                      </a:lnTo>
                      <a:lnTo>
                        <a:pt x="663" y="138"/>
                      </a:lnTo>
                      <a:lnTo>
                        <a:pt x="604" y="181"/>
                      </a:lnTo>
                      <a:lnTo>
                        <a:pt x="543" y="226"/>
                      </a:lnTo>
                      <a:lnTo>
                        <a:pt x="478" y="285"/>
                      </a:lnTo>
                      <a:lnTo>
                        <a:pt x="432" y="325"/>
                      </a:lnTo>
                      <a:lnTo>
                        <a:pt x="373" y="375"/>
                      </a:lnTo>
                      <a:lnTo>
                        <a:pt x="342" y="402"/>
                      </a:lnTo>
                      <a:lnTo>
                        <a:pt x="310" y="431"/>
                      </a:lnTo>
                      <a:lnTo>
                        <a:pt x="281" y="459"/>
                      </a:lnTo>
                      <a:lnTo>
                        <a:pt x="256" y="488"/>
                      </a:lnTo>
                      <a:lnTo>
                        <a:pt x="231" y="506"/>
                      </a:lnTo>
                      <a:lnTo>
                        <a:pt x="211" y="524"/>
                      </a:lnTo>
                      <a:lnTo>
                        <a:pt x="206" y="533"/>
                      </a:lnTo>
                      <a:lnTo>
                        <a:pt x="201" y="540"/>
                      </a:lnTo>
                      <a:lnTo>
                        <a:pt x="193" y="549"/>
                      </a:lnTo>
                      <a:lnTo>
                        <a:pt x="186" y="556"/>
                      </a:lnTo>
                      <a:lnTo>
                        <a:pt x="170" y="571"/>
                      </a:lnTo>
                      <a:lnTo>
                        <a:pt x="152" y="587"/>
                      </a:lnTo>
                      <a:lnTo>
                        <a:pt x="113" y="623"/>
                      </a:lnTo>
                      <a:lnTo>
                        <a:pt x="72" y="660"/>
                      </a:lnTo>
                      <a:lnTo>
                        <a:pt x="32" y="696"/>
                      </a:lnTo>
                      <a:lnTo>
                        <a:pt x="0" y="727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91" name="Google Shape;2091;p38"/>
                <p:cNvSpPr/>
                <p:nvPr/>
              </p:nvSpPr>
              <p:spPr>
                <a:xfrm>
                  <a:off x="4633" y="1871"/>
                  <a:ext cx="32" cy="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" h="90" extrusionOk="0">
                      <a:moveTo>
                        <a:pt x="0" y="0"/>
                      </a:moveTo>
                      <a:lnTo>
                        <a:pt x="33" y="45"/>
                      </a:lnTo>
                      <a:lnTo>
                        <a:pt x="33" y="47"/>
                      </a:lnTo>
                      <a:lnTo>
                        <a:pt x="33" y="49"/>
                      </a:lnTo>
                      <a:lnTo>
                        <a:pt x="49" y="70"/>
                      </a:lnTo>
                      <a:lnTo>
                        <a:pt x="65" y="90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92" name="Google Shape;2092;p38"/>
                <p:cNvSpPr/>
                <p:nvPr/>
              </p:nvSpPr>
              <p:spPr>
                <a:xfrm>
                  <a:off x="4538" y="1760"/>
                  <a:ext cx="110" cy="1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" h="266" extrusionOk="0">
                      <a:moveTo>
                        <a:pt x="0" y="0"/>
                      </a:moveTo>
                      <a:lnTo>
                        <a:pt x="16" y="14"/>
                      </a:lnTo>
                      <a:lnTo>
                        <a:pt x="43" y="43"/>
                      </a:lnTo>
                      <a:lnTo>
                        <a:pt x="77" y="83"/>
                      </a:lnTo>
                      <a:lnTo>
                        <a:pt x="114" y="129"/>
                      </a:lnTo>
                      <a:lnTo>
                        <a:pt x="184" y="215"/>
                      </a:lnTo>
                      <a:lnTo>
                        <a:pt x="220" y="266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93" name="Google Shape;2093;p38"/>
                <p:cNvSpPr/>
                <p:nvPr/>
              </p:nvSpPr>
              <p:spPr>
                <a:xfrm>
                  <a:off x="4605" y="1604"/>
                  <a:ext cx="10" cy="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" h="11" extrusionOk="0">
                      <a:moveTo>
                        <a:pt x="0" y="0"/>
                      </a:moveTo>
                      <a:lnTo>
                        <a:pt x="11" y="4"/>
                      </a:lnTo>
                      <a:lnTo>
                        <a:pt x="20" y="9"/>
                      </a:lnTo>
                      <a:lnTo>
                        <a:pt x="20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9E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94" name="Google Shape;2094;p38"/>
                <p:cNvSpPr/>
                <p:nvPr/>
              </p:nvSpPr>
              <p:spPr>
                <a:xfrm>
                  <a:off x="4605" y="1604"/>
                  <a:ext cx="10" cy="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" h="11" extrusionOk="0">
                      <a:moveTo>
                        <a:pt x="0" y="0"/>
                      </a:moveTo>
                      <a:lnTo>
                        <a:pt x="11" y="4"/>
                      </a:lnTo>
                      <a:lnTo>
                        <a:pt x="20" y="9"/>
                      </a:lnTo>
                      <a:lnTo>
                        <a:pt x="20" y="1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95" name="Google Shape;2095;p38"/>
                <p:cNvSpPr/>
                <p:nvPr/>
              </p:nvSpPr>
              <p:spPr>
                <a:xfrm>
                  <a:off x="4566" y="1537"/>
                  <a:ext cx="284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" h="493" extrusionOk="0">
                      <a:moveTo>
                        <a:pt x="0" y="493"/>
                      </a:moveTo>
                      <a:lnTo>
                        <a:pt x="39" y="462"/>
                      </a:lnTo>
                      <a:lnTo>
                        <a:pt x="111" y="405"/>
                      </a:lnTo>
                      <a:lnTo>
                        <a:pt x="203" y="330"/>
                      </a:lnTo>
                      <a:lnTo>
                        <a:pt x="303" y="245"/>
                      </a:lnTo>
                      <a:lnTo>
                        <a:pt x="402" y="161"/>
                      </a:lnTo>
                      <a:lnTo>
                        <a:pt x="488" y="86"/>
                      </a:lnTo>
                      <a:lnTo>
                        <a:pt x="520" y="53"/>
                      </a:lnTo>
                      <a:lnTo>
                        <a:pt x="547" y="28"/>
                      </a:lnTo>
                      <a:lnTo>
                        <a:pt x="556" y="19"/>
                      </a:lnTo>
                      <a:lnTo>
                        <a:pt x="563" y="10"/>
                      </a:lnTo>
                      <a:lnTo>
                        <a:pt x="566" y="3"/>
                      </a:lnTo>
                      <a:lnTo>
                        <a:pt x="568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96" name="Google Shape;2096;p38"/>
                <p:cNvSpPr/>
                <p:nvPr/>
              </p:nvSpPr>
              <p:spPr>
                <a:xfrm>
                  <a:off x="4838" y="1488"/>
                  <a:ext cx="177" cy="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5" h="154" extrusionOk="0">
                      <a:moveTo>
                        <a:pt x="0" y="122"/>
                      </a:moveTo>
                      <a:lnTo>
                        <a:pt x="21" y="107"/>
                      </a:lnTo>
                      <a:lnTo>
                        <a:pt x="48" y="82"/>
                      </a:lnTo>
                      <a:lnTo>
                        <a:pt x="73" y="59"/>
                      </a:lnTo>
                      <a:lnTo>
                        <a:pt x="90" y="46"/>
                      </a:lnTo>
                      <a:lnTo>
                        <a:pt x="88" y="46"/>
                      </a:lnTo>
                      <a:lnTo>
                        <a:pt x="88" y="46"/>
                      </a:lnTo>
                      <a:lnTo>
                        <a:pt x="99" y="37"/>
                      </a:lnTo>
                      <a:lnTo>
                        <a:pt x="107" y="27"/>
                      </a:lnTo>
                      <a:lnTo>
                        <a:pt x="113" y="21"/>
                      </a:lnTo>
                      <a:lnTo>
                        <a:pt x="118" y="18"/>
                      </a:lnTo>
                      <a:lnTo>
                        <a:pt x="125" y="16"/>
                      </a:lnTo>
                      <a:lnTo>
                        <a:pt x="131" y="14"/>
                      </a:lnTo>
                      <a:lnTo>
                        <a:pt x="145" y="12"/>
                      </a:lnTo>
                      <a:lnTo>
                        <a:pt x="158" y="7"/>
                      </a:lnTo>
                      <a:lnTo>
                        <a:pt x="172" y="2"/>
                      </a:lnTo>
                      <a:lnTo>
                        <a:pt x="190" y="0"/>
                      </a:lnTo>
                      <a:lnTo>
                        <a:pt x="208" y="0"/>
                      </a:lnTo>
                      <a:lnTo>
                        <a:pt x="228" y="0"/>
                      </a:lnTo>
                      <a:lnTo>
                        <a:pt x="247" y="0"/>
                      </a:lnTo>
                      <a:lnTo>
                        <a:pt x="265" y="0"/>
                      </a:lnTo>
                      <a:lnTo>
                        <a:pt x="280" y="2"/>
                      </a:lnTo>
                      <a:lnTo>
                        <a:pt x="292" y="7"/>
                      </a:lnTo>
                      <a:lnTo>
                        <a:pt x="303" y="14"/>
                      </a:lnTo>
                      <a:lnTo>
                        <a:pt x="312" y="23"/>
                      </a:lnTo>
                      <a:lnTo>
                        <a:pt x="326" y="45"/>
                      </a:lnTo>
                      <a:lnTo>
                        <a:pt x="337" y="64"/>
                      </a:lnTo>
                      <a:lnTo>
                        <a:pt x="346" y="86"/>
                      </a:lnTo>
                      <a:lnTo>
                        <a:pt x="351" y="107"/>
                      </a:lnTo>
                      <a:lnTo>
                        <a:pt x="355" y="129"/>
                      </a:lnTo>
                      <a:lnTo>
                        <a:pt x="355" y="154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cxnSp>
              <p:nvCxnSpPr>
                <p:cNvPr id="2097" name="Google Shape;2097;p38"/>
                <p:cNvCxnSpPr/>
                <p:nvPr/>
              </p:nvCxnSpPr>
              <p:spPr>
                <a:xfrm>
                  <a:off x="4918" y="1494"/>
                  <a:ext cx="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1F1A17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</p:cxnSp>
            <p:cxnSp>
              <p:nvCxnSpPr>
                <p:cNvPr id="2098" name="Google Shape;2098;p38"/>
                <p:cNvCxnSpPr/>
                <p:nvPr/>
              </p:nvCxnSpPr>
              <p:spPr>
                <a:xfrm>
                  <a:off x="4903" y="1497"/>
                  <a:ext cx="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1F1A17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</p:cxnSp>
            <p:sp>
              <p:nvSpPr>
                <p:cNvPr id="2099" name="Google Shape;2099;p38"/>
                <p:cNvSpPr/>
                <p:nvPr/>
              </p:nvSpPr>
              <p:spPr>
                <a:xfrm>
                  <a:off x="3389" y="2596"/>
                  <a:ext cx="3" cy="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" h="76" extrusionOk="0">
                      <a:moveTo>
                        <a:pt x="5" y="0"/>
                      </a:moveTo>
                      <a:lnTo>
                        <a:pt x="5" y="76"/>
                      </a:lnTo>
                      <a:lnTo>
                        <a:pt x="3" y="58"/>
                      </a:lnTo>
                      <a:lnTo>
                        <a:pt x="2" y="40"/>
                      </a:lnTo>
                      <a:lnTo>
                        <a:pt x="2" y="22"/>
                      </a:lnTo>
                      <a:lnTo>
                        <a:pt x="0" y="2"/>
                      </a:lnTo>
                      <a:lnTo>
                        <a:pt x="3" y="2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00" name="Google Shape;2100;p38"/>
                <p:cNvSpPr/>
                <p:nvPr/>
              </p:nvSpPr>
              <p:spPr>
                <a:xfrm>
                  <a:off x="3389" y="2595"/>
                  <a:ext cx="4" cy="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09" extrusionOk="0">
                      <a:moveTo>
                        <a:pt x="9" y="0"/>
                      </a:moveTo>
                      <a:lnTo>
                        <a:pt x="9" y="109"/>
                      </a:lnTo>
                      <a:lnTo>
                        <a:pt x="5" y="84"/>
                      </a:lnTo>
                      <a:lnTo>
                        <a:pt x="3" y="59"/>
                      </a:lnTo>
                      <a:lnTo>
                        <a:pt x="2" y="32"/>
                      </a:lnTo>
                      <a:lnTo>
                        <a:pt x="0" y="3"/>
                      </a:lnTo>
                      <a:lnTo>
                        <a:pt x="5" y="1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01" name="Google Shape;2101;p38"/>
                <p:cNvSpPr/>
                <p:nvPr/>
              </p:nvSpPr>
              <p:spPr>
                <a:xfrm>
                  <a:off x="3392" y="2594"/>
                  <a:ext cx="4" cy="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34" extrusionOk="0">
                      <a:moveTo>
                        <a:pt x="0" y="79"/>
                      </a:moveTo>
                      <a:lnTo>
                        <a:pt x="0" y="3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134"/>
                      </a:lnTo>
                      <a:lnTo>
                        <a:pt x="5" y="122"/>
                      </a:lnTo>
                      <a:lnTo>
                        <a:pt x="4" y="107"/>
                      </a:lnTo>
                      <a:lnTo>
                        <a:pt x="2" y="93"/>
                      </a:ln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02" name="Google Shape;2102;p38"/>
                <p:cNvSpPr/>
                <p:nvPr/>
              </p:nvSpPr>
              <p:spPr>
                <a:xfrm>
                  <a:off x="3393" y="2593"/>
                  <a:ext cx="5" cy="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56" extrusionOk="0">
                      <a:moveTo>
                        <a:pt x="0" y="113"/>
                      </a:move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156"/>
                      </a:lnTo>
                      <a:lnTo>
                        <a:pt x="3" y="134"/>
                      </a:lnTo>
                      <a:lnTo>
                        <a:pt x="0" y="11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03" name="Google Shape;2103;p38"/>
                <p:cNvSpPr/>
                <p:nvPr/>
              </p:nvSpPr>
              <p:spPr>
                <a:xfrm>
                  <a:off x="3396" y="2592"/>
                  <a:ext cx="4" cy="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176" extrusionOk="0">
                      <a:moveTo>
                        <a:pt x="0" y="138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7" y="176"/>
                      </a:lnTo>
                      <a:lnTo>
                        <a:pt x="4" y="158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rgbClr val="FE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04" name="Google Shape;2104;p38"/>
                <p:cNvSpPr/>
                <p:nvPr/>
              </p:nvSpPr>
              <p:spPr>
                <a:xfrm>
                  <a:off x="3398" y="2591"/>
                  <a:ext cx="4" cy="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92" extrusionOk="0">
                      <a:moveTo>
                        <a:pt x="0" y="160"/>
                      </a:move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9" y="0"/>
                      </a:lnTo>
                      <a:lnTo>
                        <a:pt x="9" y="192"/>
                      </a:lnTo>
                      <a:lnTo>
                        <a:pt x="3" y="176"/>
                      </a:lnTo>
                      <a:lnTo>
                        <a:pt x="0" y="160"/>
                      </a:lnTo>
                      <a:close/>
                    </a:path>
                  </a:pathLst>
                </a:custGeom>
                <a:solidFill>
                  <a:srgbClr val="FE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05" name="Google Shape;2105;p38"/>
                <p:cNvSpPr/>
                <p:nvPr/>
              </p:nvSpPr>
              <p:spPr>
                <a:xfrm>
                  <a:off x="3400" y="2590"/>
                  <a:ext cx="4" cy="1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08" extrusionOk="0">
                      <a:moveTo>
                        <a:pt x="0" y="179"/>
                      </a:moveTo>
                      <a:lnTo>
                        <a:pt x="0" y="3"/>
                      </a:lnTo>
                      <a:lnTo>
                        <a:pt x="6" y="1"/>
                      </a:lnTo>
                      <a:lnTo>
                        <a:pt x="9" y="0"/>
                      </a:lnTo>
                      <a:lnTo>
                        <a:pt x="9" y="208"/>
                      </a:lnTo>
                      <a:lnTo>
                        <a:pt x="6" y="193"/>
                      </a:lnTo>
                      <a:lnTo>
                        <a:pt x="0" y="179"/>
                      </a:lnTo>
                      <a:close/>
                    </a:path>
                  </a:pathLst>
                </a:custGeom>
                <a:solidFill>
                  <a:srgbClr val="FC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06" name="Google Shape;2106;p38"/>
                <p:cNvSpPr/>
                <p:nvPr/>
              </p:nvSpPr>
              <p:spPr>
                <a:xfrm>
                  <a:off x="3402" y="2589"/>
                  <a:ext cx="4" cy="1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220" extrusionOk="0">
                      <a:moveTo>
                        <a:pt x="0" y="195"/>
                      </a:moveTo>
                      <a:lnTo>
                        <a:pt x="0" y="3"/>
                      </a:lnTo>
                      <a:lnTo>
                        <a:pt x="3" y="2"/>
                      </a:lnTo>
                      <a:lnTo>
                        <a:pt x="7" y="0"/>
                      </a:lnTo>
                      <a:lnTo>
                        <a:pt x="7" y="220"/>
                      </a:lnTo>
                      <a:lnTo>
                        <a:pt x="3" y="208"/>
                      </a:lnTo>
                      <a:lnTo>
                        <a:pt x="0" y="195"/>
                      </a:lnTo>
                      <a:close/>
                    </a:path>
                  </a:pathLst>
                </a:custGeom>
                <a:solidFill>
                  <a:srgbClr val="FC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07" name="Google Shape;2107;p38"/>
                <p:cNvSpPr/>
                <p:nvPr/>
              </p:nvSpPr>
              <p:spPr>
                <a:xfrm>
                  <a:off x="3404" y="2588"/>
                  <a:ext cx="5" cy="1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35" extrusionOk="0">
                      <a:moveTo>
                        <a:pt x="0" y="212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235"/>
                      </a:lnTo>
                      <a:lnTo>
                        <a:pt x="4" y="222"/>
                      </a:lnTo>
                      <a:lnTo>
                        <a:pt x="0" y="212"/>
                      </a:lnTo>
                      <a:close/>
                    </a:path>
                  </a:pathLst>
                </a:custGeom>
                <a:solidFill>
                  <a:srgbClr val="FC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08" name="Google Shape;2108;p38"/>
                <p:cNvSpPr/>
                <p:nvPr/>
              </p:nvSpPr>
              <p:spPr>
                <a:xfrm>
                  <a:off x="3406" y="2588"/>
                  <a:ext cx="4" cy="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48" extrusionOk="0">
                      <a:moveTo>
                        <a:pt x="0" y="224"/>
                      </a:move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248"/>
                      </a:lnTo>
                      <a:lnTo>
                        <a:pt x="5" y="237"/>
                      </a:lnTo>
                      <a:lnTo>
                        <a:pt x="0" y="224"/>
                      </a:lnTo>
                      <a:close/>
                    </a:path>
                  </a:pathLst>
                </a:custGeom>
                <a:solidFill>
                  <a:srgbClr val="FBFD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09" name="Google Shape;2109;p38"/>
                <p:cNvSpPr/>
                <p:nvPr/>
              </p:nvSpPr>
              <p:spPr>
                <a:xfrm>
                  <a:off x="3409" y="2587"/>
                  <a:ext cx="4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59" extrusionOk="0">
                      <a:moveTo>
                        <a:pt x="0" y="239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259"/>
                      </a:lnTo>
                      <a:lnTo>
                        <a:pt x="4" y="250"/>
                      </a:lnTo>
                      <a:lnTo>
                        <a:pt x="0" y="239"/>
                      </a:lnTo>
                      <a:close/>
                    </a:path>
                  </a:pathLst>
                </a:custGeom>
                <a:solidFill>
                  <a:srgbClr val="FBFD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10" name="Google Shape;2110;p38"/>
                <p:cNvSpPr/>
                <p:nvPr/>
              </p:nvSpPr>
              <p:spPr>
                <a:xfrm>
                  <a:off x="3410" y="2586"/>
                  <a:ext cx="5" cy="1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69" extrusionOk="0">
                      <a:moveTo>
                        <a:pt x="0" y="251"/>
                      </a:moveTo>
                      <a:lnTo>
                        <a:pt x="0" y="3"/>
                      </a:lnTo>
                      <a:lnTo>
                        <a:pt x="5" y="1"/>
                      </a:lnTo>
                      <a:lnTo>
                        <a:pt x="9" y="0"/>
                      </a:lnTo>
                      <a:lnTo>
                        <a:pt x="9" y="269"/>
                      </a:lnTo>
                      <a:lnTo>
                        <a:pt x="3" y="260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FA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11" name="Google Shape;2111;p38"/>
                <p:cNvSpPr/>
                <p:nvPr/>
              </p:nvSpPr>
              <p:spPr>
                <a:xfrm>
                  <a:off x="3413" y="2585"/>
                  <a:ext cx="4" cy="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280" extrusionOk="0">
                      <a:moveTo>
                        <a:pt x="0" y="262"/>
                      </a:moveTo>
                      <a:lnTo>
                        <a:pt x="0" y="3"/>
                      </a:ln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7" y="280"/>
                      </a:lnTo>
                      <a:lnTo>
                        <a:pt x="4" y="271"/>
                      </a:lnTo>
                      <a:lnTo>
                        <a:pt x="0" y="262"/>
                      </a:lnTo>
                      <a:close/>
                    </a:path>
                  </a:pathLst>
                </a:custGeom>
                <a:solidFill>
                  <a:srgbClr val="FA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12" name="Google Shape;2112;p38"/>
                <p:cNvSpPr/>
                <p:nvPr/>
              </p:nvSpPr>
              <p:spPr>
                <a:xfrm>
                  <a:off x="3415" y="2584"/>
                  <a:ext cx="4" cy="1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90" extrusionOk="0">
                      <a:moveTo>
                        <a:pt x="0" y="273"/>
                      </a:move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9" y="0"/>
                      </a:lnTo>
                      <a:lnTo>
                        <a:pt x="9" y="290"/>
                      </a:lnTo>
                      <a:lnTo>
                        <a:pt x="3" y="282"/>
                      </a:lnTo>
                      <a:lnTo>
                        <a:pt x="0" y="273"/>
                      </a:lnTo>
                      <a:close/>
                    </a:path>
                  </a:pathLst>
                </a:custGeom>
                <a:solidFill>
                  <a:srgbClr val="FA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13" name="Google Shape;2113;p38"/>
                <p:cNvSpPr/>
                <p:nvPr/>
              </p:nvSpPr>
              <p:spPr>
                <a:xfrm>
                  <a:off x="3417" y="2583"/>
                  <a:ext cx="4" cy="1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01" extrusionOk="0">
                      <a:moveTo>
                        <a:pt x="0" y="284"/>
                      </a:moveTo>
                      <a:lnTo>
                        <a:pt x="0" y="4"/>
                      </a:lnTo>
                      <a:lnTo>
                        <a:pt x="6" y="2"/>
                      </a:lnTo>
                      <a:lnTo>
                        <a:pt x="9" y="0"/>
                      </a:lnTo>
                      <a:lnTo>
                        <a:pt x="9" y="301"/>
                      </a:lnTo>
                      <a:lnTo>
                        <a:pt x="6" y="292"/>
                      </a:lnTo>
                      <a:lnTo>
                        <a:pt x="0" y="284"/>
                      </a:lnTo>
                      <a:close/>
                    </a:path>
                  </a:pathLst>
                </a:custGeom>
                <a:solidFill>
                  <a:srgbClr val="F8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14" name="Google Shape;2114;p38"/>
                <p:cNvSpPr/>
                <p:nvPr/>
              </p:nvSpPr>
              <p:spPr>
                <a:xfrm>
                  <a:off x="3419" y="2582"/>
                  <a:ext cx="4" cy="1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311" extrusionOk="0">
                      <a:moveTo>
                        <a:pt x="0" y="294"/>
                      </a:move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7" y="0"/>
                      </a:lnTo>
                      <a:lnTo>
                        <a:pt x="7" y="311"/>
                      </a:lnTo>
                      <a:lnTo>
                        <a:pt x="3" y="303"/>
                      </a:lnTo>
                      <a:lnTo>
                        <a:pt x="0" y="294"/>
                      </a:lnTo>
                      <a:close/>
                    </a:path>
                  </a:pathLst>
                </a:custGeom>
                <a:solidFill>
                  <a:srgbClr val="F8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15" name="Google Shape;2115;p38"/>
                <p:cNvSpPr/>
                <p:nvPr/>
              </p:nvSpPr>
              <p:spPr>
                <a:xfrm>
                  <a:off x="3421" y="2581"/>
                  <a:ext cx="5" cy="1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19" extrusionOk="0">
                      <a:moveTo>
                        <a:pt x="0" y="304"/>
                      </a:moveTo>
                      <a:lnTo>
                        <a:pt x="0" y="3"/>
                      </a:lnTo>
                      <a:lnTo>
                        <a:pt x="4" y="1"/>
                      </a:lnTo>
                      <a:lnTo>
                        <a:pt x="9" y="0"/>
                      </a:lnTo>
                      <a:lnTo>
                        <a:pt x="9" y="319"/>
                      </a:lnTo>
                      <a:lnTo>
                        <a:pt x="4" y="312"/>
                      </a:lnTo>
                      <a:lnTo>
                        <a:pt x="0" y="304"/>
                      </a:lnTo>
                      <a:close/>
                    </a:path>
                  </a:pathLst>
                </a:custGeom>
                <a:solidFill>
                  <a:srgbClr val="F7FB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16" name="Google Shape;2116;p38"/>
                <p:cNvSpPr/>
                <p:nvPr/>
              </p:nvSpPr>
              <p:spPr>
                <a:xfrm>
                  <a:off x="3423" y="2580"/>
                  <a:ext cx="4" cy="1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28" extrusionOk="0">
                      <a:moveTo>
                        <a:pt x="0" y="314"/>
                      </a:moveTo>
                      <a:lnTo>
                        <a:pt x="0" y="3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328"/>
                      </a:lnTo>
                      <a:lnTo>
                        <a:pt x="5" y="321"/>
                      </a:lnTo>
                      <a:lnTo>
                        <a:pt x="0" y="314"/>
                      </a:lnTo>
                      <a:close/>
                    </a:path>
                  </a:pathLst>
                </a:custGeom>
                <a:solidFill>
                  <a:srgbClr val="F7FB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17" name="Google Shape;2117;p38"/>
                <p:cNvSpPr/>
                <p:nvPr/>
              </p:nvSpPr>
              <p:spPr>
                <a:xfrm>
                  <a:off x="3426" y="2580"/>
                  <a:ext cx="4" cy="1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37" extrusionOk="0">
                      <a:moveTo>
                        <a:pt x="0" y="323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337"/>
                      </a:lnTo>
                      <a:lnTo>
                        <a:pt x="4" y="330"/>
                      </a:lnTo>
                      <a:lnTo>
                        <a:pt x="0" y="323"/>
                      </a:lnTo>
                      <a:close/>
                    </a:path>
                  </a:pathLst>
                </a:custGeom>
                <a:solidFill>
                  <a:srgbClr val="F7FB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18" name="Google Shape;2118;p38"/>
                <p:cNvSpPr/>
                <p:nvPr/>
              </p:nvSpPr>
              <p:spPr>
                <a:xfrm>
                  <a:off x="3427" y="2579"/>
                  <a:ext cx="5" cy="1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46" extrusionOk="0">
                      <a:moveTo>
                        <a:pt x="0" y="332"/>
                      </a:move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346"/>
                      </a:lnTo>
                      <a:lnTo>
                        <a:pt x="3" y="339"/>
                      </a:lnTo>
                      <a:lnTo>
                        <a:pt x="0" y="332"/>
                      </a:lnTo>
                      <a:close/>
                    </a:path>
                  </a:pathLst>
                </a:custGeom>
                <a:solidFill>
                  <a:srgbClr val="F5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19" name="Google Shape;2119;p38"/>
                <p:cNvSpPr/>
                <p:nvPr/>
              </p:nvSpPr>
              <p:spPr>
                <a:xfrm>
                  <a:off x="3430" y="2578"/>
                  <a:ext cx="4" cy="1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354" extrusionOk="0">
                      <a:moveTo>
                        <a:pt x="0" y="341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7" y="354"/>
                      </a:lnTo>
                      <a:lnTo>
                        <a:pt x="4" y="348"/>
                      </a:lnTo>
                      <a:lnTo>
                        <a:pt x="0" y="341"/>
                      </a:lnTo>
                      <a:close/>
                    </a:path>
                  </a:pathLst>
                </a:custGeom>
                <a:solidFill>
                  <a:srgbClr val="F5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20" name="Google Shape;2120;p38"/>
                <p:cNvSpPr/>
                <p:nvPr/>
              </p:nvSpPr>
              <p:spPr>
                <a:xfrm>
                  <a:off x="3432" y="2577"/>
                  <a:ext cx="4" cy="1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62" extrusionOk="0">
                      <a:moveTo>
                        <a:pt x="0" y="349"/>
                      </a:moveTo>
                      <a:lnTo>
                        <a:pt x="0" y="3"/>
                      </a:lnTo>
                      <a:lnTo>
                        <a:pt x="3" y="1"/>
                      </a:lnTo>
                      <a:lnTo>
                        <a:pt x="9" y="0"/>
                      </a:lnTo>
                      <a:lnTo>
                        <a:pt x="9" y="362"/>
                      </a:lnTo>
                      <a:lnTo>
                        <a:pt x="3" y="355"/>
                      </a:lnTo>
                      <a:lnTo>
                        <a:pt x="0" y="349"/>
                      </a:lnTo>
                      <a:close/>
                    </a:path>
                  </a:pathLst>
                </a:custGeom>
                <a:solidFill>
                  <a:srgbClr val="F4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21" name="Google Shape;2121;p38"/>
                <p:cNvSpPr/>
                <p:nvPr/>
              </p:nvSpPr>
              <p:spPr>
                <a:xfrm>
                  <a:off x="3434" y="2576"/>
                  <a:ext cx="4" cy="1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69" extrusionOk="0">
                      <a:moveTo>
                        <a:pt x="0" y="357"/>
                      </a:moveTo>
                      <a:lnTo>
                        <a:pt x="0" y="3"/>
                      </a:lnTo>
                      <a:lnTo>
                        <a:pt x="6" y="2"/>
                      </a:lnTo>
                      <a:lnTo>
                        <a:pt x="9" y="0"/>
                      </a:lnTo>
                      <a:lnTo>
                        <a:pt x="9" y="369"/>
                      </a:lnTo>
                      <a:lnTo>
                        <a:pt x="6" y="364"/>
                      </a:lnTo>
                      <a:lnTo>
                        <a:pt x="0" y="357"/>
                      </a:lnTo>
                      <a:close/>
                    </a:path>
                  </a:pathLst>
                </a:custGeom>
                <a:solidFill>
                  <a:srgbClr val="F4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22" name="Google Shape;2122;p38"/>
                <p:cNvSpPr/>
                <p:nvPr/>
              </p:nvSpPr>
              <p:spPr>
                <a:xfrm>
                  <a:off x="3436" y="2575"/>
                  <a:ext cx="4" cy="1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377" extrusionOk="0">
                      <a:moveTo>
                        <a:pt x="0" y="366"/>
                      </a:move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7" y="0"/>
                      </a:lnTo>
                      <a:lnTo>
                        <a:pt x="7" y="377"/>
                      </a:lnTo>
                      <a:lnTo>
                        <a:pt x="3" y="371"/>
                      </a:lnTo>
                      <a:lnTo>
                        <a:pt x="0" y="366"/>
                      </a:lnTo>
                      <a:close/>
                    </a:path>
                  </a:pathLst>
                </a:custGeom>
                <a:solidFill>
                  <a:srgbClr val="F4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23" name="Google Shape;2123;p38"/>
                <p:cNvSpPr/>
                <p:nvPr/>
              </p:nvSpPr>
              <p:spPr>
                <a:xfrm>
                  <a:off x="3438" y="2574"/>
                  <a:ext cx="5" cy="1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84" extrusionOk="0">
                      <a:moveTo>
                        <a:pt x="0" y="373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384"/>
                      </a:lnTo>
                      <a:lnTo>
                        <a:pt x="4" y="379"/>
                      </a:lnTo>
                      <a:lnTo>
                        <a:pt x="0" y="373"/>
                      </a:lnTo>
                      <a:close/>
                    </a:path>
                  </a:pathLst>
                </a:custGeom>
                <a:solidFill>
                  <a:srgbClr val="F2F9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24" name="Google Shape;2124;p38"/>
                <p:cNvSpPr/>
                <p:nvPr/>
              </p:nvSpPr>
              <p:spPr>
                <a:xfrm>
                  <a:off x="3440" y="2573"/>
                  <a:ext cx="4" cy="1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93" extrusionOk="0">
                      <a:moveTo>
                        <a:pt x="0" y="381"/>
                      </a:move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393"/>
                      </a:lnTo>
                      <a:lnTo>
                        <a:pt x="5" y="386"/>
                      </a:lnTo>
                      <a:lnTo>
                        <a:pt x="0" y="381"/>
                      </a:lnTo>
                      <a:close/>
                    </a:path>
                  </a:pathLst>
                </a:custGeom>
                <a:solidFill>
                  <a:srgbClr val="F2F9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25" name="Google Shape;2125;p38"/>
                <p:cNvSpPr/>
                <p:nvPr/>
              </p:nvSpPr>
              <p:spPr>
                <a:xfrm>
                  <a:off x="3443" y="2572"/>
                  <a:ext cx="4" cy="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00" extrusionOk="0">
                      <a:moveTo>
                        <a:pt x="0" y="387"/>
                      </a:moveTo>
                      <a:lnTo>
                        <a:pt x="0" y="3"/>
                      </a:lnTo>
                      <a:lnTo>
                        <a:pt x="4" y="1"/>
                      </a:lnTo>
                      <a:lnTo>
                        <a:pt x="9" y="0"/>
                      </a:lnTo>
                      <a:lnTo>
                        <a:pt x="9" y="400"/>
                      </a:lnTo>
                      <a:lnTo>
                        <a:pt x="4" y="394"/>
                      </a:lnTo>
                      <a:lnTo>
                        <a:pt x="0" y="387"/>
                      </a:lnTo>
                      <a:close/>
                    </a:path>
                  </a:pathLst>
                </a:custGeom>
                <a:solidFill>
                  <a:srgbClr val="F1F8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26" name="Google Shape;2126;p38"/>
                <p:cNvSpPr/>
                <p:nvPr/>
              </p:nvSpPr>
              <p:spPr>
                <a:xfrm>
                  <a:off x="3444" y="2571"/>
                  <a:ext cx="5" cy="2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07" extrusionOk="0">
                      <a:moveTo>
                        <a:pt x="0" y="396"/>
                      </a:moveTo>
                      <a:lnTo>
                        <a:pt x="0" y="3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407"/>
                      </a:lnTo>
                      <a:lnTo>
                        <a:pt x="3" y="402"/>
                      </a:lnTo>
                      <a:lnTo>
                        <a:pt x="0" y="396"/>
                      </a:lnTo>
                      <a:close/>
                    </a:path>
                  </a:pathLst>
                </a:custGeom>
                <a:solidFill>
                  <a:srgbClr val="F1F8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27" name="Google Shape;2127;p38"/>
                <p:cNvSpPr/>
                <p:nvPr/>
              </p:nvSpPr>
              <p:spPr>
                <a:xfrm>
                  <a:off x="3447" y="2571"/>
                  <a:ext cx="4" cy="2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14" extrusionOk="0">
                      <a:moveTo>
                        <a:pt x="0" y="404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7" y="414"/>
                      </a:lnTo>
                      <a:lnTo>
                        <a:pt x="4" y="409"/>
                      </a:lnTo>
                      <a:lnTo>
                        <a:pt x="0" y="404"/>
                      </a:lnTo>
                      <a:close/>
                    </a:path>
                  </a:pathLst>
                </a:custGeom>
                <a:solidFill>
                  <a:srgbClr val="F1F8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28" name="Google Shape;2128;p38"/>
                <p:cNvSpPr/>
                <p:nvPr/>
              </p:nvSpPr>
              <p:spPr>
                <a:xfrm>
                  <a:off x="3449" y="2570"/>
                  <a:ext cx="4" cy="2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20" extrusionOk="0">
                      <a:moveTo>
                        <a:pt x="0" y="411"/>
                      </a:move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9" y="0"/>
                      </a:lnTo>
                      <a:lnTo>
                        <a:pt x="9" y="420"/>
                      </a:lnTo>
                      <a:lnTo>
                        <a:pt x="3" y="416"/>
                      </a:lnTo>
                      <a:lnTo>
                        <a:pt x="0" y="411"/>
                      </a:lnTo>
                      <a:close/>
                    </a:path>
                  </a:pathLst>
                </a:custGeom>
                <a:solidFill>
                  <a:srgbClr val="F0F8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29" name="Google Shape;2129;p38"/>
                <p:cNvSpPr/>
                <p:nvPr/>
              </p:nvSpPr>
              <p:spPr>
                <a:xfrm>
                  <a:off x="3451" y="2569"/>
                  <a:ext cx="4" cy="2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26" extrusionOk="0">
                      <a:moveTo>
                        <a:pt x="0" y="417"/>
                      </a:moveTo>
                      <a:lnTo>
                        <a:pt x="0" y="3"/>
                      </a:lnTo>
                      <a:lnTo>
                        <a:pt x="6" y="1"/>
                      </a:lnTo>
                      <a:lnTo>
                        <a:pt x="9" y="0"/>
                      </a:lnTo>
                      <a:lnTo>
                        <a:pt x="9" y="426"/>
                      </a:lnTo>
                      <a:lnTo>
                        <a:pt x="6" y="421"/>
                      </a:lnTo>
                      <a:lnTo>
                        <a:pt x="0" y="417"/>
                      </a:lnTo>
                      <a:close/>
                    </a:path>
                  </a:pathLst>
                </a:custGeom>
                <a:solidFill>
                  <a:srgbClr val="F0F8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30" name="Google Shape;2130;p38"/>
                <p:cNvSpPr/>
                <p:nvPr/>
              </p:nvSpPr>
              <p:spPr>
                <a:xfrm>
                  <a:off x="3453" y="2568"/>
                  <a:ext cx="4" cy="2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34" extrusionOk="0">
                      <a:moveTo>
                        <a:pt x="0" y="423"/>
                      </a:moveTo>
                      <a:lnTo>
                        <a:pt x="0" y="3"/>
                      </a:lnTo>
                      <a:lnTo>
                        <a:pt x="3" y="2"/>
                      </a:lnTo>
                      <a:lnTo>
                        <a:pt x="7" y="0"/>
                      </a:lnTo>
                      <a:lnTo>
                        <a:pt x="7" y="434"/>
                      </a:lnTo>
                      <a:lnTo>
                        <a:pt x="3" y="428"/>
                      </a:lnTo>
                      <a:lnTo>
                        <a:pt x="0" y="423"/>
                      </a:lnTo>
                      <a:close/>
                    </a:path>
                  </a:pathLst>
                </a:custGeom>
                <a:solidFill>
                  <a:srgbClr val="EEF7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31" name="Google Shape;2131;p38"/>
                <p:cNvSpPr/>
                <p:nvPr/>
              </p:nvSpPr>
              <p:spPr>
                <a:xfrm>
                  <a:off x="3455" y="2567"/>
                  <a:ext cx="5" cy="2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41" extrusionOk="0">
                      <a:moveTo>
                        <a:pt x="0" y="430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441"/>
                      </a:lnTo>
                      <a:lnTo>
                        <a:pt x="4" y="436"/>
                      </a:lnTo>
                      <a:lnTo>
                        <a:pt x="0" y="430"/>
                      </a:lnTo>
                      <a:close/>
                    </a:path>
                  </a:pathLst>
                </a:custGeom>
                <a:solidFill>
                  <a:srgbClr val="EEF7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32" name="Google Shape;2132;p38"/>
                <p:cNvSpPr/>
                <p:nvPr/>
              </p:nvSpPr>
              <p:spPr>
                <a:xfrm>
                  <a:off x="3457" y="2566"/>
                  <a:ext cx="4" cy="2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47" extrusionOk="0">
                      <a:moveTo>
                        <a:pt x="0" y="438"/>
                      </a:move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447"/>
                      </a:lnTo>
                      <a:lnTo>
                        <a:pt x="5" y="443"/>
                      </a:lnTo>
                      <a:lnTo>
                        <a:pt x="0" y="438"/>
                      </a:lnTo>
                      <a:close/>
                    </a:path>
                  </a:pathLst>
                </a:custGeom>
                <a:solidFill>
                  <a:srgbClr val="EEF7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33" name="Google Shape;2133;p38"/>
                <p:cNvSpPr/>
                <p:nvPr/>
              </p:nvSpPr>
              <p:spPr>
                <a:xfrm>
                  <a:off x="3460" y="2565"/>
                  <a:ext cx="3" cy="2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54" extrusionOk="0">
                      <a:moveTo>
                        <a:pt x="0" y="445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7" y="454"/>
                      </a:lnTo>
                      <a:lnTo>
                        <a:pt x="4" y="449"/>
                      </a:lnTo>
                      <a:lnTo>
                        <a:pt x="0" y="445"/>
                      </a:lnTo>
                      <a:close/>
                    </a:path>
                  </a:pathLst>
                </a:custGeom>
                <a:solidFill>
                  <a:srgbClr val="EDF6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34" name="Google Shape;2134;p38"/>
                <p:cNvSpPr/>
                <p:nvPr/>
              </p:nvSpPr>
              <p:spPr>
                <a:xfrm>
                  <a:off x="3461" y="2564"/>
                  <a:ext cx="5" cy="2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59" extrusionOk="0">
                      <a:moveTo>
                        <a:pt x="0" y="450"/>
                      </a:moveTo>
                      <a:lnTo>
                        <a:pt x="0" y="3"/>
                      </a:lnTo>
                      <a:lnTo>
                        <a:pt x="5" y="1"/>
                      </a:lnTo>
                      <a:lnTo>
                        <a:pt x="9" y="0"/>
                      </a:lnTo>
                      <a:lnTo>
                        <a:pt x="9" y="459"/>
                      </a:lnTo>
                      <a:lnTo>
                        <a:pt x="3" y="455"/>
                      </a:lnTo>
                      <a:lnTo>
                        <a:pt x="0" y="450"/>
                      </a:lnTo>
                      <a:close/>
                    </a:path>
                  </a:pathLst>
                </a:custGeom>
                <a:solidFill>
                  <a:srgbClr val="EDF6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35" name="Google Shape;2135;p38"/>
                <p:cNvSpPr/>
                <p:nvPr/>
              </p:nvSpPr>
              <p:spPr>
                <a:xfrm>
                  <a:off x="3463" y="2563"/>
                  <a:ext cx="5" cy="2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66" extrusionOk="0">
                      <a:moveTo>
                        <a:pt x="0" y="457"/>
                      </a:moveTo>
                      <a:lnTo>
                        <a:pt x="0" y="3"/>
                      </a:lnTo>
                      <a:lnTo>
                        <a:pt x="6" y="2"/>
                      </a:lnTo>
                      <a:lnTo>
                        <a:pt x="9" y="0"/>
                      </a:lnTo>
                      <a:lnTo>
                        <a:pt x="9" y="466"/>
                      </a:lnTo>
                      <a:lnTo>
                        <a:pt x="6" y="461"/>
                      </a:lnTo>
                      <a:lnTo>
                        <a:pt x="0" y="457"/>
                      </a:lnTo>
                      <a:close/>
                    </a:path>
                  </a:pathLst>
                </a:custGeom>
                <a:solidFill>
                  <a:srgbClr val="EBF6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36" name="Google Shape;2136;p38"/>
                <p:cNvSpPr/>
                <p:nvPr/>
              </p:nvSpPr>
              <p:spPr>
                <a:xfrm>
                  <a:off x="3466" y="2562"/>
                  <a:ext cx="4" cy="2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72" extrusionOk="0">
                      <a:moveTo>
                        <a:pt x="0" y="463"/>
                      </a:move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9" y="0"/>
                      </a:lnTo>
                      <a:lnTo>
                        <a:pt x="9" y="472"/>
                      </a:lnTo>
                      <a:lnTo>
                        <a:pt x="3" y="468"/>
                      </a:lnTo>
                      <a:lnTo>
                        <a:pt x="0" y="463"/>
                      </a:lnTo>
                      <a:close/>
                    </a:path>
                  </a:pathLst>
                </a:custGeom>
                <a:solidFill>
                  <a:srgbClr val="EBF6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37" name="Google Shape;2137;p38"/>
                <p:cNvSpPr/>
                <p:nvPr/>
              </p:nvSpPr>
              <p:spPr>
                <a:xfrm>
                  <a:off x="3468" y="2562"/>
                  <a:ext cx="4" cy="2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79" extrusionOk="0">
                      <a:moveTo>
                        <a:pt x="0" y="470"/>
                      </a:moveTo>
                      <a:lnTo>
                        <a:pt x="0" y="4"/>
                      </a:lnTo>
                      <a:lnTo>
                        <a:pt x="6" y="2"/>
                      </a:lnTo>
                      <a:lnTo>
                        <a:pt x="9" y="0"/>
                      </a:lnTo>
                      <a:lnTo>
                        <a:pt x="9" y="479"/>
                      </a:lnTo>
                      <a:lnTo>
                        <a:pt x="6" y="474"/>
                      </a:lnTo>
                      <a:lnTo>
                        <a:pt x="0" y="470"/>
                      </a:lnTo>
                      <a:close/>
                    </a:path>
                  </a:pathLst>
                </a:custGeom>
                <a:solidFill>
                  <a:srgbClr val="EBF6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38" name="Google Shape;2138;p38"/>
                <p:cNvSpPr/>
                <p:nvPr/>
              </p:nvSpPr>
              <p:spPr>
                <a:xfrm>
                  <a:off x="3470" y="2562"/>
                  <a:ext cx="4" cy="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3" extrusionOk="0">
                      <a:moveTo>
                        <a:pt x="0" y="47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7" y="0"/>
                      </a:lnTo>
                      <a:lnTo>
                        <a:pt x="7" y="483"/>
                      </a:lnTo>
                      <a:lnTo>
                        <a:pt x="3" y="479"/>
                      </a:lnTo>
                      <a:lnTo>
                        <a:pt x="0" y="474"/>
                      </a:lnTo>
                      <a:close/>
                    </a:path>
                  </a:pathLst>
                </a:custGeom>
                <a:solidFill>
                  <a:srgbClr val="EAF5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39" name="Google Shape;2139;p38"/>
                <p:cNvSpPr/>
                <p:nvPr/>
              </p:nvSpPr>
              <p:spPr>
                <a:xfrm>
                  <a:off x="3472" y="2561"/>
                  <a:ext cx="5" cy="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8" extrusionOk="0">
                      <a:moveTo>
                        <a:pt x="0" y="481"/>
                      </a:moveTo>
                      <a:lnTo>
                        <a:pt x="0" y="2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488"/>
                      </a:lnTo>
                      <a:lnTo>
                        <a:pt x="4" y="485"/>
                      </a:lnTo>
                      <a:lnTo>
                        <a:pt x="0" y="481"/>
                      </a:lnTo>
                      <a:close/>
                    </a:path>
                  </a:pathLst>
                </a:custGeom>
                <a:solidFill>
                  <a:srgbClr val="EAF5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40" name="Google Shape;2140;p38"/>
                <p:cNvSpPr/>
                <p:nvPr/>
              </p:nvSpPr>
              <p:spPr>
                <a:xfrm>
                  <a:off x="3474" y="2560"/>
                  <a:ext cx="4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4" extrusionOk="0">
                      <a:moveTo>
                        <a:pt x="0" y="486"/>
                      </a:moveTo>
                      <a:lnTo>
                        <a:pt x="0" y="3"/>
                      </a:lnTo>
                      <a:lnTo>
                        <a:pt x="5" y="1"/>
                      </a:lnTo>
                      <a:lnTo>
                        <a:pt x="9" y="0"/>
                      </a:lnTo>
                      <a:lnTo>
                        <a:pt x="9" y="494"/>
                      </a:lnTo>
                      <a:lnTo>
                        <a:pt x="5" y="489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E8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41" name="Google Shape;2141;p38"/>
                <p:cNvSpPr/>
                <p:nvPr/>
              </p:nvSpPr>
              <p:spPr>
                <a:xfrm>
                  <a:off x="3477" y="2559"/>
                  <a:ext cx="3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00" extrusionOk="0">
                      <a:moveTo>
                        <a:pt x="0" y="491"/>
                      </a:moveTo>
                      <a:lnTo>
                        <a:pt x="0" y="3"/>
                      </a:lnTo>
                      <a:lnTo>
                        <a:pt x="4" y="2"/>
                      </a:lnTo>
                      <a:lnTo>
                        <a:pt x="8" y="0"/>
                      </a:lnTo>
                      <a:lnTo>
                        <a:pt x="8" y="500"/>
                      </a:lnTo>
                      <a:lnTo>
                        <a:pt x="4" y="496"/>
                      </a:lnTo>
                      <a:lnTo>
                        <a:pt x="0" y="491"/>
                      </a:lnTo>
                      <a:close/>
                    </a:path>
                  </a:pathLst>
                </a:custGeom>
                <a:solidFill>
                  <a:srgbClr val="E8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42" name="Google Shape;2142;p38"/>
                <p:cNvSpPr/>
                <p:nvPr/>
              </p:nvSpPr>
              <p:spPr>
                <a:xfrm>
                  <a:off x="3478" y="2559"/>
                  <a:ext cx="5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4" extrusionOk="0">
                      <a:moveTo>
                        <a:pt x="0" y="496"/>
                      </a:moveTo>
                      <a:lnTo>
                        <a:pt x="0" y="2"/>
                      </a:lnTo>
                      <a:lnTo>
                        <a:pt x="4" y="0"/>
                      </a:lnTo>
                      <a:lnTo>
                        <a:pt x="9" y="0"/>
                      </a:lnTo>
                      <a:lnTo>
                        <a:pt x="9" y="504"/>
                      </a:lnTo>
                      <a:lnTo>
                        <a:pt x="4" y="500"/>
                      </a:lnTo>
                      <a:lnTo>
                        <a:pt x="0" y="496"/>
                      </a:lnTo>
                      <a:close/>
                    </a:path>
                  </a:pathLst>
                </a:custGeom>
                <a:solidFill>
                  <a:srgbClr val="E8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43" name="Google Shape;2143;p38"/>
                <p:cNvSpPr/>
                <p:nvPr/>
              </p:nvSpPr>
              <p:spPr>
                <a:xfrm>
                  <a:off x="3480" y="2558"/>
                  <a:ext cx="5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11" extrusionOk="0">
                      <a:moveTo>
                        <a:pt x="0" y="502"/>
                      </a:moveTo>
                      <a:lnTo>
                        <a:pt x="0" y="2"/>
                      </a:lnTo>
                      <a:lnTo>
                        <a:pt x="5" y="2"/>
                      </a:lnTo>
                      <a:lnTo>
                        <a:pt x="8" y="0"/>
                      </a:lnTo>
                      <a:lnTo>
                        <a:pt x="8" y="511"/>
                      </a:lnTo>
                      <a:lnTo>
                        <a:pt x="5" y="506"/>
                      </a:lnTo>
                      <a:lnTo>
                        <a:pt x="0" y="502"/>
                      </a:lnTo>
                      <a:close/>
                    </a:path>
                  </a:pathLst>
                </a:custGeom>
                <a:solidFill>
                  <a:srgbClr val="E7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44" name="Google Shape;2144;p38"/>
                <p:cNvSpPr/>
                <p:nvPr/>
              </p:nvSpPr>
              <p:spPr>
                <a:xfrm>
                  <a:off x="3483" y="2558"/>
                  <a:ext cx="4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5" extrusionOk="0">
                      <a:moveTo>
                        <a:pt x="0" y="506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9" y="0"/>
                      </a:lnTo>
                      <a:lnTo>
                        <a:pt x="9" y="515"/>
                      </a:lnTo>
                      <a:lnTo>
                        <a:pt x="3" y="511"/>
                      </a:lnTo>
                      <a:lnTo>
                        <a:pt x="0" y="506"/>
                      </a:lnTo>
                      <a:close/>
                    </a:path>
                  </a:pathLst>
                </a:custGeom>
                <a:solidFill>
                  <a:srgbClr val="E7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45" name="Google Shape;2145;p38"/>
                <p:cNvSpPr/>
                <p:nvPr/>
              </p:nvSpPr>
              <p:spPr>
                <a:xfrm>
                  <a:off x="3485" y="2557"/>
                  <a:ext cx="4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13"/>
                      </a:moveTo>
                      <a:lnTo>
                        <a:pt x="0" y="2"/>
                      </a:lnTo>
                      <a:lnTo>
                        <a:pt x="6" y="2"/>
                      </a:lnTo>
                      <a:lnTo>
                        <a:pt x="9" y="0"/>
                      </a:lnTo>
                      <a:lnTo>
                        <a:pt x="9" y="520"/>
                      </a:lnTo>
                      <a:lnTo>
                        <a:pt x="6" y="517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E5F3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46" name="Google Shape;2146;p38"/>
                <p:cNvSpPr/>
                <p:nvPr/>
              </p:nvSpPr>
              <p:spPr>
                <a:xfrm>
                  <a:off x="3487" y="2557"/>
                  <a:ext cx="4" cy="2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24" extrusionOk="0">
                      <a:moveTo>
                        <a:pt x="0" y="517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7" y="0"/>
                      </a:lnTo>
                      <a:lnTo>
                        <a:pt x="7" y="524"/>
                      </a:lnTo>
                      <a:lnTo>
                        <a:pt x="3" y="520"/>
                      </a:lnTo>
                      <a:lnTo>
                        <a:pt x="0" y="517"/>
                      </a:lnTo>
                      <a:close/>
                    </a:path>
                  </a:pathLst>
                </a:custGeom>
                <a:solidFill>
                  <a:srgbClr val="E5F3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47" name="Google Shape;2147;p38"/>
                <p:cNvSpPr/>
                <p:nvPr/>
              </p:nvSpPr>
              <p:spPr>
                <a:xfrm>
                  <a:off x="3489" y="2556"/>
                  <a:ext cx="5" cy="2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9" extrusionOk="0">
                      <a:moveTo>
                        <a:pt x="0" y="522"/>
                      </a:moveTo>
                      <a:lnTo>
                        <a:pt x="0" y="2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529"/>
                      </a:lnTo>
                      <a:lnTo>
                        <a:pt x="4" y="526"/>
                      </a:lnTo>
                      <a:lnTo>
                        <a:pt x="0" y="522"/>
                      </a:lnTo>
                      <a:close/>
                    </a:path>
                  </a:pathLst>
                </a:custGeom>
                <a:solidFill>
                  <a:srgbClr val="E5F3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48" name="Google Shape;2148;p38"/>
                <p:cNvSpPr/>
                <p:nvPr/>
              </p:nvSpPr>
              <p:spPr>
                <a:xfrm>
                  <a:off x="3491" y="2556"/>
                  <a:ext cx="5" cy="2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33" extrusionOk="0">
                      <a:moveTo>
                        <a:pt x="0" y="526"/>
                      </a:moveTo>
                      <a:lnTo>
                        <a:pt x="0" y="2"/>
                      </a:lnTo>
                      <a:lnTo>
                        <a:pt x="5" y="0"/>
                      </a:lnTo>
                      <a:lnTo>
                        <a:pt x="9" y="0"/>
                      </a:lnTo>
                      <a:lnTo>
                        <a:pt x="9" y="533"/>
                      </a:lnTo>
                      <a:lnTo>
                        <a:pt x="5" y="529"/>
                      </a:lnTo>
                      <a:lnTo>
                        <a:pt x="0" y="526"/>
                      </a:lnTo>
                      <a:close/>
                    </a:path>
                  </a:pathLst>
                </a:custGeom>
                <a:solidFill>
                  <a:srgbClr val="E3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49" name="Google Shape;2149;p38"/>
                <p:cNvSpPr/>
                <p:nvPr/>
              </p:nvSpPr>
              <p:spPr>
                <a:xfrm>
                  <a:off x="3494" y="2556"/>
                  <a:ext cx="3" cy="2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37" extrusionOk="0">
                      <a:moveTo>
                        <a:pt x="0" y="529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8" y="0"/>
                      </a:lnTo>
                      <a:lnTo>
                        <a:pt x="8" y="537"/>
                      </a:lnTo>
                      <a:lnTo>
                        <a:pt x="4" y="533"/>
                      </a:lnTo>
                      <a:lnTo>
                        <a:pt x="0" y="529"/>
                      </a:lnTo>
                      <a:close/>
                    </a:path>
                  </a:pathLst>
                </a:custGeom>
                <a:solidFill>
                  <a:srgbClr val="E3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50" name="Google Shape;2150;p38"/>
                <p:cNvSpPr/>
                <p:nvPr/>
              </p:nvSpPr>
              <p:spPr>
                <a:xfrm>
                  <a:off x="3496" y="2555"/>
                  <a:ext cx="4" cy="2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43" extrusionOk="0">
                      <a:moveTo>
                        <a:pt x="0" y="534"/>
                      </a:moveTo>
                      <a:lnTo>
                        <a:pt x="0" y="1"/>
                      </a:lnTo>
                      <a:lnTo>
                        <a:pt x="4" y="1"/>
                      </a:lnTo>
                      <a:lnTo>
                        <a:pt x="9" y="0"/>
                      </a:lnTo>
                      <a:lnTo>
                        <a:pt x="9" y="543"/>
                      </a:lnTo>
                      <a:lnTo>
                        <a:pt x="4" y="538"/>
                      </a:lnTo>
                      <a:lnTo>
                        <a:pt x="0" y="534"/>
                      </a:lnTo>
                      <a:close/>
                    </a:path>
                  </a:pathLst>
                </a:custGeom>
                <a:solidFill>
                  <a:srgbClr val="E2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51" name="Google Shape;2151;p38"/>
                <p:cNvSpPr/>
                <p:nvPr/>
              </p:nvSpPr>
              <p:spPr>
                <a:xfrm>
                  <a:off x="3497" y="2555"/>
                  <a:ext cx="5" cy="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47" extrusionOk="0">
                      <a:moveTo>
                        <a:pt x="0" y="538"/>
                      </a:moveTo>
                      <a:lnTo>
                        <a:pt x="0" y="1"/>
                      </a:lnTo>
                      <a:lnTo>
                        <a:pt x="5" y="0"/>
                      </a:lnTo>
                      <a:lnTo>
                        <a:pt x="9" y="0"/>
                      </a:lnTo>
                      <a:lnTo>
                        <a:pt x="9" y="547"/>
                      </a:lnTo>
                      <a:lnTo>
                        <a:pt x="5" y="543"/>
                      </a:lnTo>
                      <a:lnTo>
                        <a:pt x="0" y="538"/>
                      </a:lnTo>
                      <a:close/>
                    </a:path>
                  </a:pathLst>
                </a:custGeom>
                <a:solidFill>
                  <a:srgbClr val="E2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52" name="Google Shape;2152;p38"/>
                <p:cNvSpPr/>
                <p:nvPr/>
              </p:nvSpPr>
              <p:spPr>
                <a:xfrm>
                  <a:off x="3500" y="2555"/>
                  <a:ext cx="4" cy="2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50" extrusionOk="0">
                      <a:moveTo>
                        <a:pt x="0" y="543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9" y="0"/>
                      </a:lnTo>
                      <a:lnTo>
                        <a:pt x="9" y="550"/>
                      </a:lnTo>
                      <a:lnTo>
                        <a:pt x="4" y="547"/>
                      </a:lnTo>
                      <a:lnTo>
                        <a:pt x="0" y="543"/>
                      </a:lnTo>
                      <a:close/>
                    </a:path>
                  </a:pathLst>
                </a:custGeom>
                <a:solidFill>
                  <a:srgbClr val="E2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53" name="Google Shape;2153;p38"/>
                <p:cNvSpPr/>
                <p:nvPr/>
              </p:nvSpPr>
              <p:spPr>
                <a:xfrm>
                  <a:off x="3502" y="2555"/>
                  <a:ext cx="4" cy="2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54" extrusionOk="0">
                      <a:moveTo>
                        <a:pt x="0" y="547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9" y="0"/>
                      </a:lnTo>
                      <a:lnTo>
                        <a:pt x="9" y="554"/>
                      </a:lnTo>
                      <a:lnTo>
                        <a:pt x="5" y="550"/>
                      </a:lnTo>
                      <a:lnTo>
                        <a:pt x="0" y="547"/>
                      </a:lnTo>
                      <a:close/>
                    </a:path>
                  </a:pathLst>
                </a:custGeom>
                <a:solidFill>
                  <a:srgbClr val="E0F1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54" name="Google Shape;2154;p38"/>
                <p:cNvSpPr/>
                <p:nvPr/>
              </p:nvSpPr>
              <p:spPr>
                <a:xfrm>
                  <a:off x="3504" y="2555"/>
                  <a:ext cx="4" cy="2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57" extrusionOk="0">
                      <a:moveTo>
                        <a:pt x="0" y="550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7" y="1"/>
                      </a:lnTo>
                      <a:lnTo>
                        <a:pt x="7" y="557"/>
                      </a:lnTo>
                      <a:lnTo>
                        <a:pt x="4" y="554"/>
                      </a:lnTo>
                      <a:lnTo>
                        <a:pt x="0" y="550"/>
                      </a:lnTo>
                      <a:close/>
                    </a:path>
                  </a:pathLst>
                </a:custGeom>
                <a:solidFill>
                  <a:srgbClr val="E0F1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55" name="Google Shape;2155;p38"/>
                <p:cNvSpPr/>
                <p:nvPr/>
              </p:nvSpPr>
              <p:spPr>
                <a:xfrm>
                  <a:off x="3506" y="2555"/>
                  <a:ext cx="5" cy="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61" extrusionOk="0">
                      <a:moveTo>
                        <a:pt x="0" y="554"/>
                      </a:move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8" y="1"/>
                      </a:lnTo>
                      <a:lnTo>
                        <a:pt x="8" y="561"/>
                      </a:lnTo>
                      <a:lnTo>
                        <a:pt x="3" y="557"/>
                      </a:lnTo>
                      <a:lnTo>
                        <a:pt x="0" y="554"/>
                      </a:lnTo>
                      <a:close/>
                    </a:path>
                  </a:pathLst>
                </a:custGeom>
                <a:solidFill>
                  <a:srgbClr val="DFF0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56" name="Google Shape;2156;p38"/>
                <p:cNvSpPr/>
                <p:nvPr/>
              </p:nvSpPr>
              <p:spPr>
                <a:xfrm>
                  <a:off x="3508" y="2556"/>
                  <a:ext cx="5" cy="2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63" extrusionOk="0">
                      <a:moveTo>
                        <a:pt x="0" y="556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9" y="0"/>
                      </a:lnTo>
                      <a:lnTo>
                        <a:pt x="9" y="563"/>
                      </a:lnTo>
                      <a:lnTo>
                        <a:pt x="5" y="560"/>
                      </a:lnTo>
                      <a:lnTo>
                        <a:pt x="0" y="556"/>
                      </a:lnTo>
                      <a:close/>
                    </a:path>
                  </a:pathLst>
                </a:custGeom>
                <a:solidFill>
                  <a:srgbClr val="DFF0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57" name="Google Shape;2157;p38"/>
                <p:cNvSpPr/>
                <p:nvPr/>
              </p:nvSpPr>
              <p:spPr>
                <a:xfrm>
                  <a:off x="3511" y="2556"/>
                  <a:ext cx="3" cy="2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67" extrusionOk="0">
                      <a:moveTo>
                        <a:pt x="0" y="560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8" y="2"/>
                      </a:lnTo>
                      <a:lnTo>
                        <a:pt x="8" y="567"/>
                      </a:lnTo>
                      <a:lnTo>
                        <a:pt x="4" y="563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DFF0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58" name="Google Shape;2158;p38"/>
                <p:cNvSpPr/>
                <p:nvPr/>
              </p:nvSpPr>
              <p:spPr>
                <a:xfrm>
                  <a:off x="3513" y="2556"/>
                  <a:ext cx="4" cy="2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1" extrusionOk="0">
                      <a:moveTo>
                        <a:pt x="0" y="563"/>
                      </a:move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9" y="2"/>
                      </a:lnTo>
                      <a:lnTo>
                        <a:pt x="9" y="571"/>
                      </a:lnTo>
                      <a:lnTo>
                        <a:pt x="4" y="567"/>
                      </a:lnTo>
                      <a:lnTo>
                        <a:pt x="0" y="563"/>
                      </a:lnTo>
                      <a:close/>
                    </a:path>
                  </a:pathLst>
                </a:custGeom>
                <a:solidFill>
                  <a:srgbClr val="DDEF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59" name="Google Shape;2159;p38"/>
                <p:cNvSpPr/>
                <p:nvPr/>
              </p:nvSpPr>
              <p:spPr>
                <a:xfrm>
                  <a:off x="3514" y="2557"/>
                  <a:ext cx="5" cy="2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2" extrusionOk="0">
                      <a:moveTo>
                        <a:pt x="0" y="565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9" y="2"/>
                      </a:lnTo>
                      <a:lnTo>
                        <a:pt x="9" y="572"/>
                      </a:lnTo>
                      <a:lnTo>
                        <a:pt x="5" y="569"/>
                      </a:lnTo>
                      <a:lnTo>
                        <a:pt x="0" y="565"/>
                      </a:lnTo>
                      <a:close/>
                    </a:path>
                  </a:pathLst>
                </a:custGeom>
                <a:solidFill>
                  <a:srgbClr val="DDEF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60" name="Google Shape;2160;p38"/>
                <p:cNvSpPr/>
                <p:nvPr/>
              </p:nvSpPr>
              <p:spPr>
                <a:xfrm>
                  <a:off x="3517" y="2557"/>
                  <a:ext cx="4" cy="2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4" extrusionOk="0">
                      <a:moveTo>
                        <a:pt x="0" y="569"/>
                      </a:move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9" y="4"/>
                      </a:lnTo>
                      <a:lnTo>
                        <a:pt x="9" y="574"/>
                      </a:lnTo>
                      <a:lnTo>
                        <a:pt x="4" y="572"/>
                      </a:lnTo>
                      <a:lnTo>
                        <a:pt x="0" y="569"/>
                      </a:lnTo>
                      <a:close/>
                    </a:path>
                  </a:pathLst>
                </a:custGeom>
                <a:solidFill>
                  <a:srgbClr val="DBEF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61" name="Google Shape;2161;p38"/>
                <p:cNvSpPr/>
                <p:nvPr/>
              </p:nvSpPr>
              <p:spPr>
                <a:xfrm>
                  <a:off x="3519" y="2558"/>
                  <a:ext cx="4" cy="2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6" extrusionOk="0">
                      <a:moveTo>
                        <a:pt x="0" y="570"/>
                      </a:moveTo>
                      <a:lnTo>
                        <a:pt x="0" y="0"/>
                      </a:lnTo>
                      <a:lnTo>
                        <a:pt x="5" y="2"/>
                      </a:lnTo>
                      <a:lnTo>
                        <a:pt x="9" y="4"/>
                      </a:lnTo>
                      <a:lnTo>
                        <a:pt x="9" y="576"/>
                      </a:lnTo>
                      <a:lnTo>
                        <a:pt x="5" y="572"/>
                      </a:lnTo>
                      <a:lnTo>
                        <a:pt x="0" y="570"/>
                      </a:lnTo>
                      <a:close/>
                    </a:path>
                  </a:pathLst>
                </a:custGeom>
                <a:solidFill>
                  <a:srgbClr val="DBEF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62" name="Google Shape;2162;p38"/>
                <p:cNvSpPr/>
                <p:nvPr/>
              </p:nvSpPr>
              <p:spPr>
                <a:xfrm>
                  <a:off x="3521" y="2559"/>
                  <a:ext cx="4" cy="2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77" extrusionOk="0">
                      <a:moveTo>
                        <a:pt x="0" y="570"/>
                      </a:move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7" y="3"/>
                      </a:lnTo>
                      <a:lnTo>
                        <a:pt x="7" y="577"/>
                      </a:lnTo>
                      <a:lnTo>
                        <a:pt x="4" y="574"/>
                      </a:lnTo>
                      <a:lnTo>
                        <a:pt x="0" y="570"/>
                      </a:lnTo>
                      <a:close/>
                    </a:path>
                  </a:pathLst>
                </a:custGeom>
                <a:solidFill>
                  <a:srgbClr val="DBEF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63" name="Google Shape;2163;p38"/>
                <p:cNvSpPr/>
                <p:nvPr/>
              </p:nvSpPr>
              <p:spPr>
                <a:xfrm>
                  <a:off x="3523" y="2560"/>
                  <a:ext cx="5" cy="2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9" extrusionOk="0">
                      <a:moveTo>
                        <a:pt x="0" y="572"/>
                      </a:move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9" y="3"/>
                      </a:lnTo>
                      <a:lnTo>
                        <a:pt x="9" y="579"/>
                      </a:lnTo>
                      <a:lnTo>
                        <a:pt x="3" y="575"/>
                      </a:lnTo>
                      <a:lnTo>
                        <a:pt x="0" y="572"/>
                      </a:lnTo>
                      <a:close/>
                    </a:path>
                  </a:pathLst>
                </a:custGeom>
                <a:solidFill>
                  <a:srgbClr val="DAEE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64" name="Google Shape;2164;p38"/>
                <p:cNvSpPr/>
                <p:nvPr/>
              </p:nvSpPr>
              <p:spPr>
                <a:xfrm>
                  <a:off x="3525" y="2561"/>
                  <a:ext cx="5" cy="2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1" extrusionOk="0">
                      <a:moveTo>
                        <a:pt x="0" y="574"/>
                      </a:moveTo>
                      <a:lnTo>
                        <a:pt x="0" y="0"/>
                      </a:lnTo>
                      <a:lnTo>
                        <a:pt x="6" y="2"/>
                      </a:lnTo>
                      <a:lnTo>
                        <a:pt x="9" y="4"/>
                      </a:lnTo>
                      <a:lnTo>
                        <a:pt x="9" y="581"/>
                      </a:lnTo>
                      <a:lnTo>
                        <a:pt x="6" y="578"/>
                      </a:lnTo>
                      <a:lnTo>
                        <a:pt x="0" y="574"/>
                      </a:lnTo>
                      <a:close/>
                    </a:path>
                  </a:pathLst>
                </a:custGeom>
                <a:solidFill>
                  <a:srgbClr val="DAEE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65" name="Google Shape;2165;p38"/>
                <p:cNvSpPr/>
                <p:nvPr/>
              </p:nvSpPr>
              <p:spPr>
                <a:xfrm>
                  <a:off x="3528" y="2562"/>
                  <a:ext cx="3" cy="2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83" extrusionOk="0">
                      <a:moveTo>
                        <a:pt x="0" y="576"/>
                      </a:moveTo>
                      <a:lnTo>
                        <a:pt x="0" y="0"/>
                      </a:lnTo>
                      <a:lnTo>
                        <a:pt x="3" y="2"/>
                      </a:lnTo>
                      <a:lnTo>
                        <a:pt x="7" y="6"/>
                      </a:lnTo>
                      <a:lnTo>
                        <a:pt x="7" y="583"/>
                      </a:lnTo>
                      <a:lnTo>
                        <a:pt x="3" y="579"/>
                      </a:lnTo>
                      <a:lnTo>
                        <a:pt x="0" y="576"/>
                      </a:lnTo>
                      <a:close/>
                    </a:path>
                  </a:pathLst>
                </a:custGeom>
                <a:solidFill>
                  <a:srgbClr val="D8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66" name="Google Shape;2166;p38"/>
                <p:cNvSpPr/>
                <p:nvPr/>
              </p:nvSpPr>
              <p:spPr>
                <a:xfrm>
                  <a:off x="3530" y="2562"/>
                  <a:ext cx="4" cy="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5" extrusionOk="0">
                      <a:moveTo>
                        <a:pt x="0" y="577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9" y="5"/>
                      </a:lnTo>
                      <a:lnTo>
                        <a:pt x="9" y="585"/>
                      </a:lnTo>
                      <a:lnTo>
                        <a:pt x="4" y="581"/>
                      </a:lnTo>
                      <a:lnTo>
                        <a:pt x="0" y="577"/>
                      </a:lnTo>
                      <a:close/>
                    </a:path>
                  </a:pathLst>
                </a:custGeom>
                <a:solidFill>
                  <a:srgbClr val="D8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67" name="Google Shape;2167;p38"/>
                <p:cNvSpPr/>
                <p:nvPr/>
              </p:nvSpPr>
              <p:spPr>
                <a:xfrm>
                  <a:off x="3531" y="2564"/>
                  <a:ext cx="5" cy="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4" extrusionOk="0">
                      <a:moveTo>
                        <a:pt x="0" y="577"/>
                      </a:moveTo>
                      <a:lnTo>
                        <a:pt x="0" y="0"/>
                      </a:lnTo>
                      <a:lnTo>
                        <a:pt x="5" y="1"/>
                      </a:lnTo>
                      <a:lnTo>
                        <a:pt x="9" y="5"/>
                      </a:lnTo>
                      <a:lnTo>
                        <a:pt x="9" y="584"/>
                      </a:lnTo>
                      <a:lnTo>
                        <a:pt x="5" y="581"/>
                      </a:lnTo>
                      <a:lnTo>
                        <a:pt x="0" y="577"/>
                      </a:lnTo>
                      <a:close/>
                    </a:path>
                  </a:pathLst>
                </a:custGeom>
                <a:solidFill>
                  <a:srgbClr val="D8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68" name="Google Shape;2168;p38"/>
                <p:cNvSpPr/>
                <p:nvPr/>
              </p:nvSpPr>
              <p:spPr>
                <a:xfrm>
                  <a:off x="3534" y="2565"/>
                  <a:ext cx="5" cy="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7" extrusionOk="0">
                      <a:moveTo>
                        <a:pt x="0" y="580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9" y="8"/>
                      </a:lnTo>
                      <a:lnTo>
                        <a:pt x="9" y="587"/>
                      </a:lnTo>
                      <a:lnTo>
                        <a:pt x="4" y="583"/>
                      </a:lnTo>
                      <a:lnTo>
                        <a:pt x="0" y="580"/>
                      </a:lnTo>
                      <a:close/>
                    </a:path>
                  </a:pathLst>
                </a:custGeom>
                <a:solidFill>
                  <a:srgbClr val="D6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69" name="Google Shape;2169;p38"/>
                <p:cNvSpPr/>
                <p:nvPr/>
              </p:nvSpPr>
              <p:spPr>
                <a:xfrm>
                  <a:off x="3536" y="2567"/>
                  <a:ext cx="4" cy="2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4" extrusionOk="0">
                      <a:moveTo>
                        <a:pt x="0" y="579"/>
                      </a:moveTo>
                      <a:lnTo>
                        <a:pt x="0" y="0"/>
                      </a:lnTo>
                      <a:lnTo>
                        <a:pt x="5" y="4"/>
                      </a:lnTo>
                      <a:lnTo>
                        <a:pt x="9" y="7"/>
                      </a:lnTo>
                      <a:lnTo>
                        <a:pt x="9" y="584"/>
                      </a:lnTo>
                      <a:lnTo>
                        <a:pt x="5" y="583"/>
                      </a:lnTo>
                      <a:lnTo>
                        <a:pt x="0" y="579"/>
                      </a:lnTo>
                      <a:close/>
                    </a:path>
                  </a:pathLst>
                </a:custGeom>
                <a:solidFill>
                  <a:srgbClr val="D6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70" name="Google Shape;2170;p38"/>
                <p:cNvSpPr/>
                <p:nvPr/>
              </p:nvSpPr>
              <p:spPr>
                <a:xfrm>
                  <a:off x="3539" y="2569"/>
                  <a:ext cx="3" cy="2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84" extrusionOk="0">
                      <a:moveTo>
                        <a:pt x="0" y="579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7" y="7"/>
                      </a:lnTo>
                      <a:lnTo>
                        <a:pt x="7" y="584"/>
                      </a:lnTo>
                      <a:lnTo>
                        <a:pt x="4" y="580"/>
                      </a:lnTo>
                      <a:lnTo>
                        <a:pt x="0" y="579"/>
                      </a:lnTo>
                      <a:close/>
                    </a:path>
                  </a:pathLst>
                </a:custGeom>
                <a:solidFill>
                  <a:srgbClr val="D5EC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71" name="Google Shape;2171;p38"/>
                <p:cNvSpPr/>
                <p:nvPr/>
              </p:nvSpPr>
              <p:spPr>
                <a:xfrm>
                  <a:off x="3540" y="2571"/>
                  <a:ext cx="5" cy="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5" extrusionOk="0">
                      <a:moveTo>
                        <a:pt x="0" y="577"/>
                      </a:moveTo>
                      <a:lnTo>
                        <a:pt x="0" y="0"/>
                      </a:lnTo>
                      <a:lnTo>
                        <a:pt x="3" y="4"/>
                      </a:lnTo>
                      <a:lnTo>
                        <a:pt x="9" y="9"/>
                      </a:lnTo>
                      <a:lnTo>
                        <a:pt x="9" y="585"/>
                      </a:lnTo>
                      <a:lnTo>
                        <a:pt x="3" y="581"/>
                      </a:lnTo>
                      <a:lnTo>
                        <a:pt x="0" y="577"/>
                      </a:lnTo>
                      <a:close/>
                    </a:path>
                  </a:pathLst>
                </a:custGeom>
                <a:solidFill>
                  <a:srgbClr val="D5EC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72" name="Google Shape;2172;p38"/>
                <p:cNvSpPr/>
                <p:nvPr/>
              </p:nvSpPr>
              <p:spPr>
                <a:xfrm>
                  <a:off x="3542" y="2572"/>
                  <a:ext cx="5" cy="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4" extrusionOk="0">
                      <a:moveTo>
                        <a:pt x="0" y="577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9"/>
                      </a:lnTo>
                      <a:lnTo>
                        <a:pt x="9" y="584"/>
                      </a:lnTo>
                      <a:lnTo>
                        <a:pt x="6" y="581"/>
                      </a:lnTo>
                      <a:lnTo>
                        <a:pt x="0" y="577"/>
                      </a:lnTo>
                      <a:close/>
                    </a:path>
                  </a:pathLst>
                </a:custGeom>
                <a:solidFill>
                  <a:srgbClr val="D5EC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73" name="Google Shape;2173;p38"/>
                <p:cNvSpPr/>
                <p:nvPr/>
              </p:nvSpPr>
              <p:spPr>
                <a:xfrm>
                  <a:off x="3545" y="2575"/>
                  <a:ext cx="3" cy="2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83" extrusionOk="0">
                      <a:moveTo>
                        <a:pt x="0" y="576"/>
                      </a:moveTo>
                      <a:lnTo>
                        <a:pt x="0" y="0"/>
                      </a:lnTo>
                      <a:lnTo>
                        <a:pt x="3" y="4"/>
                      </a:lnTo>
                      <a:lnTo>
                        <a:pt x="7" y="9"/>
                      </a:lnTo>
                      <a:lnTo>
                        <a:pt x="7" y="583"/>
                      </a:lnTo>
                      <a:lnTo>
                        <a:pt x="3" y="579"/>
                      </a:lnTo>
                      <a:lnTo>
                        <a:pt x="0" y="576"/>
                      </a:lnTo>
                      <a:close/>
                    </a:path>
                  </a:pathLst>
                </a:custGeom>
                <a:solidFill>
                  <a:srgbClr val="D3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74" name="Google Shape;2174;p38"/>
                <p:cNvSpPr/>
                <p:nvPr/>
              </p:nvSpPr>
              <p:spPr>
                <a:xfrm>
                  <a:off x="3547" y="2577"/>
                  <a:ext cx="4" cy="2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2" extrusionOk="0">
                      <a:moveTo>
                        <a:pt x="0" y="575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0"/>
                      </a:lnTo>
                      <a:lnTo>
                        <a:pt x="9" y="582"/>
                      </a:lnTo>
                      <a:lnTo>
                        <a:pt x="4" y="579"/>
                      </a:lnTo>
                      <a:lnTo>
                        <a:pt x="0" y="575"/>
                      </a:lnTo>
                      <a:close/>
                    </a:path>
                  </a:pathLst>
                </a:custGeom>
                <a:solidFill>
                  <a:srgbClr val="D3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75" name="Google Shape;2175;p38"/>
                <p:cNvSpPr/>
                <p:nvPr/>
              </p:nvSpPr>
              <p:spPr>
                <a:xfrm>
                  <a:off x="3548" y="2580"/>
                  <a:ext cx="5" cy="2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9" extrusionOk="0">
                      <a:moveTo>
                        <a:pt x="0" y="574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9"/>
                      </a:lnTo>
                      <a:lnTo>
                        <a:pt x="9" y="579"/>
                      </a:lnTo>
                      <a:lnTo>
                        <a:pt x="5" y="577"/>
                      </a:lnTo>
                      <a:lnTo>
                        <a:pt x="0" y="574"/>
                      </a:lnTo>
                      <a:close/>
                    </a:path>
                  </a:pathLst>
                </a:custGeom>
                <a:solidFill>
                  <a:srgbClr val="D1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76" name="Google Shape;2176;p38"/>
                <p:cNvSpPr/>
                <p:nvPr/>
              </p:nvSpPr>
              <p:spPr>
                <a:xfrm>
                  <a:off x="3551" y="2582"/>
                  <a:ext cx="5" cy="2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8" extrusionOk="0">
                      <a:moveTo>
                        <a:pt x="0" y="572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9" y="11"/>
                      </a:lnTo>
                      <a:lnTo>
                        <a:pt x="9" y="578"/>
                      </a:lnTo>
                      <a:lnTo>
                        <a:pt x="4" y="574"/>
                      </a:lnTo>
                      <a:lnTo>
                        <a:pt x="0" y="572"/>
                      </a:lnTo>
                      <a:close/>
                    </a:path>
                  </a:pathLst>
                </a:custGeom>
                <a:solidFill>
                  <a:srgbClr val="D1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77" name="Google Shape;2177;p38"/>
                <p:cNvSpPr/>
                <p:nvPr/>
              </p:nvSpPr>
              <p:spPr>
                <a:xfrm>
                  <a:off x="3553" y="2584"/>
                  <a:ext cx="4" cy="2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7" extrusionOk="0">
                      <a:moveTo>
                        <a:pt x="0" y="570"/>
                      </a:moveTo>
                      <a:lnTo>
                        <a:pt x="0" y="0"/>
                      </a:lnTo>
                      <a:lnTo>
                        <a:pt x="5" y="7"/>
                      </a:lnTo>
                      <a:lnTo>
                        <a:pt x="9" y="13"/>
                      </a:lnTo>
                      <a:lnTo>
                        <a:pt x="9" y="577"/>
                      </a:lnTo>
                      <a:lnTo>
                        <a:pt x="5" y="574"/>
                      </a:lnTo>
                      <a:lnTo>
                        <a:pt x="0" y="570"/>
                      </a:lnTo>
                      <a:close/>
                    </a:path>
                  </a:pathLst>
                </a:custGeom>
                <a:solidFill>
                  <a:srgbClr val="D1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78" name="Google Shape;2178;p38"/>
                <p:cNvSpPr/>
                <p:nvPr/>
              </p:nvSpPr>
              <p:spPr>
                <a:xfrm>
                  <a:off x="3556" y="2588"/>
                  <a:ext cx="3" cy="2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74" extrusionOk="0">
                      <a:moveTo>
                        <a:pt x="0" y="567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11"/>
                      </a:lnTo>
                      <a:lnTo>
                        <a:pt x="7" y="11"/>
                      </a:lnTo>
                      <a:lnTo>
                        <a:pt x="7" y="11"/>
                      </a:lnTo>
                      <a:lnTo>
                        <a:pt x="7" y="574"/>
                      </a:lnTo>
                      <a:lnTo>
                        <a:pt x="4" y="570"/>
                      </a:lnTo>
                      <a:lnTo>
                        <a:pt x="0" y="567"/>
                      </a:lnTo>
                      <a:close/>
                    </a:path>
                  </a:pathLst>
                </a:custGeom>
                <a:solidFill>
                  <a:srgbClr val="D0EA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79" name="Google Shape;2179;p38"/>
                <p:cNvSpPr/>
                <p:nvPr/>
              </p:nvSpPr>
              <p:spPr>
                <a:xfrm>
                  <a:off x="3557" y="2590"/>
                  <a:ext cx="5" cy="2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2" extrusionOk="0">
                      <a:moveTo>
                        <a:pt x="0" y="564"/>
                      </a:moveTo>
                      <a:lnTo>
                        <a:pt x="0" y="0"/>
                      </a:lnTo>
                      <a:lnTo>
                        <a:pt x="1" y="1"/>
                      </a:lnTo>
                      <a:lnTo>
                        <a:pt x="3" y="5"/>
                      </a:lnTo>
                      <a:lnTo>
                        <a:pt x="5" y="9"/>
                      </a:lnTo>
                      <a:lnTo>
                        <a:pt x="9" y="10"/>
                      </a:lnTo>
                      <a:lnTo>
                        <a:pt x="9" y="572"/>
                      </a:lnTo>
                      <a:lnTo>
                        <a:pt x="3" y="568"/>
                      </a:lnTo>
                      <a:lnTo>
                        <a:pt x="0" y="564"/>
                      </a:lnTo>
                      <a:close/>
                    </a:path>
                  </a:pathLst>
                </a:custGeom>
                <a:solidFill>
                  <a:srgbClr val="D0EA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80" name="Google Shape;2180;p38"/>
                <p:cNvSpPr/>
                <p:nvPr/>
              </p:nvSpPr>
              <p:spPr>
                <a:xfrm>
                  <a:off x="3559" y="2593"/>
                  <a:ext cx="5" cy="2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68" extrusionOk="0">
                      <a:moveTo>
                        <a:pt x="0" y="563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2"/>
                      </a:lnTo>
                      <a:lnTo>
                        <a:pt x="9" y="568"/>
                      </a:lnTo>
                      <a:lnTo>
                        <a:pt x="6" y="567"/>
                      </a:lnTo>
                      <a:lnTo>
                        <a:pt x="0" y="563"/>
                      </a:lnTo>
                      <a:close/>
                    </a:path>
                  </a:pathLst>
                </a:custGeom>
                <a:solidFill>
                  <a:srgbClr val="CEE9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81" name="Google Shape;2181;p38"/>
                <p:cNvSpPr/>
                <p:nvPr/>
              </p:nvSpPr>
              <p:spPr>
                <a:xfrm>
                  <a:off x="3562" y="2596"/>
                  <a:ext cx="3" cy="2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67" extrusionOk="0">
                      <a:moveTo>
                        <a:pt x="0" y="562"/>
                      </a:moveTo>
                      <a:lnTo>
                        <a:pt x="0" y="0"/>
                      </a:lnTo>
                      <a:lnTo>
                        <a:pt x="3" y="7"/>
                      </a:lnTo>
                      <a:lnTo>
                        <a:pt x="7" y="13"/>
                      </a:lnTo>
                      <a:lnTo>
                        <a:pt x="7" y="567"/>
                      </a:lnTo>
                      <a:lnTo>
                        <a:pt x="3" y="563"/>
                      </a:lnTo>
                      <a:lnTo>
                        <a:pt x="0" y="562"/>
                      </a:lnTo>
                      <a:close/>
                    </a:path>
                  </a:pathLst>
                </a:custGeom>
                <a:solidFill>
                  <a:srgbClr val="CEE9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82" name="Google Shape;2182;p38"/>
                <p:cNvSpPr/>
                <p:nvPr/>
              </p:nvSpPr>
              <p:spPr>
                <a:xfrm>
                  <a:off x="3564" y="2599"/>
                  <a:ext cx="4" cy="2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64" extrusionOk="0">
                      <a:moveTo>
                        <a:pt x="0" y="556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564"/>
                      </a:lnTo>
                      <a:lnTo>
                        <a:pt x="4" y="560"/>
                      </a:lnTo>
                      <a:lnTo>
                        <a:pt x="0" y="556"/>
                      </a:lnTo>
                      <a:close/>
                    </a:path>
                  </a:pathLst>
                </a:custGeom>
                <a:solidFill>
                  <a:srgbClr val="CEE9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83" name="Google Shape;2183;p38"/>
                <p:cNvSpPr/>
                <p:nvPr/>
              </p:nvSpPr>
              <p:spPr>
                <a:xfrm>
                  <a:off x="3565" y="2602"/>
                  <a:ext cx="5" cy="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61" extrusionOk="0">
                      <a:moveTo>
                        <a:pt x="0" y="554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561"/>
                      </a:lnTo>
                      <a:lnTo>
                        <a:pt x="5" y="558"/>
                      </a:lnTo>
                      <a:lnTo>
                        <a:pt x="0" y="554"/>
                      </a:lnTo>
                      <a:close/>
                    </a:path>
                  </a:pathLst>
                </a:custGeom>
                <a:solidFill>
                  <a:srgbClr val="CC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84" name="Google Shape;2184;p38"/>
                <p:cNvSpPr/>
                <p:nvPr/>
              </p:nvSpPr>
              <p:spPr>
                <a:xfrm>
                  <a:off x="3568" y="2605"/>
                  <a:ext cx="5" cy="2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60" extrusionOk="0">
                      <a:moveTo>
                        <a:pt x="0" y="553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3"/>
                      </a:lnTo>
                      <a:lnTo>
                        <a:pt x="9" y="560"/>
                      </a:lnTo>
                      <a:lnTo>
                        <a:pt x="4" y="556"/>
                      </a:lnTo>
                      <a:lnTo>
                        <a:pt x="0" y="553"/>
                      </a:lnTo>
                      <a:close/>
                    </a:path>
                  </a:pathLst>
                </a:custGeom>
                <a:solidFill>
                  <a:srgbClr val="CC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85" name="Google Shape;2185;p38"/>
                <p:cNvSpPr/>
                <p:nvPr/>
              </p:nvSpPr>
              <p:spPr>
                <a:xfrm>
                  <a:off x="3570" y="2607"/>
                  <a:ext cx="4" cy="2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55" extrusionOk="0">
                      <a:moveTo>
                        <a:pt x="0" y="550"/>
                      </a:moveTo>
                      <a:lnTo>
                        <a:pt x="0" y="0"/>
                      </a:lnTo>
                      <a:lnTo>
                        <a:pt x="5" y="7"/>
                      </a:lnTo>
                      <a:lnTo>
                        <a:pt x="9" y="12"/>
                      </a:lnTo>
                      <a:lnTo>
                        <a:pt x="9" y="555"/>
                      </a:lnTo>
                      <a:lnTo>
                        <a:pt x="5" y="554"/>
                      </a:lnTo>
                      <a:lnTo>
                        <a:pt x="0" y="550"/>
                      </a:lnTo>
                      <a:close/>
                    </a:path>
                  </a:pathLst>
                </a:custGeom>
                <a:solidFill>
                  <a:srgbClr val="CA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86" name="Google Shape;2186;p38"/>
                <p:cNvSpPr/>
                <p:nvPr/>
              </p:nvSpPr>
              <p:spPr>
                <a:xfrm>
                  <a:off x="3573" y="2611"/>
                  <a:ext cx="3" cy="2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52" extrusionOk="0">
                      <a:moveTo>
                        <a:pt x="0" y="547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7" y="11"/>
                      </a:lnTo>
                      <a:lnTo>
                        <a:pt x="7" y="552"/>
                      </a:lnTo>
                      <a:lnTo>
                        <a:pt x="4" y="548"/>
                      </a:lnTo>
                      <a:lnTo>
                        <a:pt x="0" y="547"/>
                      </a:lnTo>
                      <a:close/>
                    </a:path>
                  </a:pathLst>
                </a:custGeom>
                <a:solidFill>
                  <a:srgbClr val="CA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87" name="Google Shape;2187;p38"/>
                <p:cNvSpPr/>
                <p:nvPr/>
              </p:nvSpPr>
              <p:spPr>
                <a:xfrm>
                  <a:off x="3574" y="2614"/>
                  <a:ext cx="5" cy="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51" extrusionOk="0">
                      <a:moveTo>
                        <a:pt x="0" y="543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3"/>
                      </a:lnTo>
                      <a:lnTo>
                        <a:pt x="9" y="551"/>
                      </a:lnTo>
                      <a:lnTo>
                        <a:pt x="3" y="547"/>
                      </a:lnTo>
                      <a:lnTo>
                        <a:pt x="0" y="543"/>
                      </a:lnTo>
                      <a:close/>
                    </a:path>
                  </a:pathLst>
                </a:custGeom>
                <a:solidFill>
                  <a:srgbClr val="CA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88" name="Google Shape;2188;p38"/>
                <p:cNvSpPr/>
                <p:nvPr/>
              </p:nvSpPr>
              <p:spPr>
                <a:xfrm>
                  <a:off x="3576" y="2616"/>
                  <a:ext cx="5" cy="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48" extrusionOk="0">
                      <a:moveTo>
                        <a:pt x="0" y="541"/>
                      </a:moveTo>
                      <a:lnTo>
                        <a:pt x="0" y="0"/>
                      </a:lnTo>
                      <a:lnTo>
                        <a:pt x="6" y="7"/>
                      </a:lnTo>
                      <a:lnTo>
                        <a:pt x="9" y="12"/>
                      </a:lnTo>
                      <a:lnTo>
                        <a:pt x="9" y="548"/>
                      </a:lnTo>
                      <a:lnTo>
                        <a:pt x="6" y="545"/>
                      </a:lnTo>
                      <a:lnTo>
                        <a:pt x="0" y="541"/>
                      </a:lnTo>
                      <a:close/>
                    </a:path>
                  </a:pathLst>
                </a:custGeom>
                <a:solidFill>
                  <a:srgbClr val="C8E7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89" name="Google Shape;2189;p38"/>
                <p:cNvSpPr/>
                <p:nvPr/>
              </p:nvSpPr>
              <p:spPr>
                <a:xfrm>
                  <a:off x="3579" y="2620"/>
                  <a:ext cx="3" cy="2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43" extrusionOk="0">
                      <a:moveTo>
                        <a:pt x="0" y="538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10"/>
                      </a:lnTo>
                      <a:lnTo>
                        <a:pt x="7" y="543"/>
                      </a:lnTo>
                      <a:lnTo>
                        <a:pt x="3" y="541"/>
                      </a:lnTo>
                      <a:lnTo>
                        <a:pt x="0" y="538"/>
                      </a:lnTo>
                      <a:close/>
                    </a:path>
                  </a:pathLst>
                </a:custGeom>
                <a:solidFill>
                  <a:srgbClr val="C8E7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90" name="Google Shape;2190;p38"/>
                <p:cNvSpPr/>
                <p:nvPr/>
              </p:nvSpPr>
              <p:spPr>
                <a:xfrm>
                  <a:off x="3581" y="2623"/>
                  <a:ext cx="4" cy="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42" extrusionOk="0">
                      <a:moveTo>
                        <a:pt x="0" y="536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1"/>
                      </a:lnTo>
                      <a:lnTo>
                        <a:pt x="9" y="542"/>
                      </a:lnTo>
                      <a:lnTo>
                        <a:pt x="4" y="538"/>
                      </a:lnTo>
                      <a:lnTo>
                        <a:pt x="0" y="536"/>
                      </a:lnTo>
                      <a:close/>
                    </a:path>
                  </a:pathLst>
                </a:custGeom>
                <a:solidFill>
                  <a:srgbClr val="C6E6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91" name="Google Shape;2191;p38"/>
                <p:cNvSpPr/>
                <p:nvPr/>
              </p:nvSpPr>
              <p:spPr>
                <a:xfrm>
                  <a:off x="3582" y="2625"/>
                  <a:ext cx="5" cy="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40" extrusionOk="0">
                      <a:moveTo>
                        <a:pt x="0" y="533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13"/>
                      </a:lnTo>
                      <a:lnTo>
                        <a:pt x="9" y="540"/>
                      </a:lnTo>
                      <a:lnTo>
                        <a:pt x="5" y="537"/>
                      </a:lnTo>
                      <a:lnTo>
                        <a:pt x="0" y="533"/>
                      </a:lnTo>
                      <a:close/>
                    </a:path>
                  </a:pathLst>
                </a:custGeom>
                <a:solidFill>
                  <a:srgbClr val="C6E6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92" name="Google Shape;2192;p38"/>
                <p:cNvSpPr/>
                <p:nvPr/>
              </p:nvSpPr>
              <p:spPr>
                <a:xfrm>
                  <a:off x="3585" y="2628"/>
                  <a:ext cx="5" cy="2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38" extrusionOk="0">
                      <a:moveTo>
                        <a:pt x="0" y="531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9" y="12"/>
                      </a:lnTo>
                      <a:lnTo>
                        <a:pt x="9" y="538"/>
                      </a:lnTo>
                      <a:lnTo>
                        <a:pt x="4" y="534"/>
                      </a:lnTo>
                      <a:lnTo>
                        <a:pt x="0" y="531"/>
                      </a:lnTo>
                      <a:close/>
                    </a:path>
                  </a:pathLst>
                </a:custGeom>
                <a:solidFill>
                  <a:srgbClr val="C6E6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93" name="Google Shape;2193;p38"/>
                <p:cNvSpPr/>
                <p:nvPr/>
              </p:nvSpPr>
              <p:spPr>
                <a:xfrm>
                  <a:off x="3587" y="2632"/>
                  <a:ext cx="4" cy="2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34" extrusionOk="0">
                      <a:moveTo>
                        <a:pt x="0" y="527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534"/>
                      </a:lnTo>
                      <a:lnTo>
                        <a:pt x="3" y="531"/>
                      </a:lnTo>
                      <a:lnTo>
                        <a:pt x="0" y="527"/>
                      </a:lnTo>
                      <a:close/>
                    </a:path>
                  </a:pathLst>
                </a:custGeom>
                <a:solidFill>
                  <a:srgbClr val="C5E5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94" name="Google Shape;2194;p38"/>
                <p:cNvSpPr/>
                <p:nvPr/>
              </p:nvSpPr>
              <p:spPr>
                <a:xfrm>
                  <a:off x="3590" y="2634"/>
                  <a:ext cx="3" cy="2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31" extrusionOk="0">
                      <a:moveTo>
                        <a:pt x="0" y="526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11"/>
                      </a:lnTo>
                      <a:lnTo>
                        <a:pt x="7" y="531"/>
                      </a:lnTo>
                      <a:lnTo>
                        <a:pt x="4" y="529"/>
                      </a:lnTo>
                      <a:lnTo>
                        <a:pt x="0" y="526"/>
                      </a:lnTo>
                      <a:close/>
                    </a:path>
                  </a:pathLst>
                </a:custGeom>
                <a:solidFill>
                  <a:srgbClr val="C5E5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95" name="Google Shape;2195;p38"/>
                <p:cNvSpPr/>
                <p:nvPr/>
              </p:nvSpPr>
              <p:spPr>
                <a:xfrm>
                  <a:off x="3591" y="2637"/>
                  <a:ext cx="5" cy="2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9" extrusionOk="0">
                      <a:moveTo>
                        <a:pt x="0" y="523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2"/>
                      </a:lnTo>
                      <a:lnTo>
                        <a:pt x="9" y="529"/>
                      </a:lnTo>
                      <a:lnTo>
                        <a:pt x="3" y="525"/>
                      </a:lnTo>
                      <a:lnTo>
                        <a:pt x="0" y="523"/>
                      </a:lnTo>
                      <a:close/>
                    </a:path>
                  </a:pathLst>
                </a:custGeom>
                <a:solidFill>
                  <a:srgbClr val="C4E5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96" name="Google Shape;2196;p38"/>
                <p:cNvSpPr/>
                <p:nvPr/>
              </p:nvSpPr>
              <p:spPr>
                <a:xfrm>
                  <a:off x="3593" y="2640"/>
                  <a:ext cx="5" cy="2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7" extrusionOk="0">
                      <a:moveTo>
                        <a:pt x="0" y="520"/>
                      </a:moveTo>
                      <a:lnTo>
                        <a:pt x="0" y="0"/>
                      </a:lnTo>
                      <a:lnTo>
                        <a:pt x="6" y="7"/>
                      </a:lnTo>
                      <a:lnTo>
                        <a:pt x="9" y="13"/>
                      </a:lnTo>
                      <a:lnTo>
                        <a:pt x="9" y="527"/>
                      </a:lnTo>
                      <a:lnTo>
                        <a:pt x="6" y="524"/>
                      </a:lnTo>
                      <a:lnTo>
                        <a:pt x="0" y="520"/>
                      </a:lnTo>
                      <a:close/>
                    </a:path>
                  </a:pathLst>
                </a:custGeom>
                <a:solidFill>
                  <a:srgbClr val="C4E5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97" name="Google Shape;2197;p38"/>
                <p:cNvSpPr/>
                <p:nvPr/>
              </p:nvSpPr>
              <p:spPr>
                <a:xfrm>
                  <a:off x="3596" y="2643"/>
                  <a:ext cx="3" cy="2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24" extrusionOk="0">
                      <a:moveTo>
                        <a:pt x="0" y="517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7" y="11"/>
                      </a:lnTo>
                      <a:lnTo>
                        <a:pt x="7" y="524"/>
                      </a:lnTo>
                      <a:lnTo>
                        <a:pt x="3" y="520"/>
                      </a:lnTo>
                      <a:lnTo>
                        <a:pt x="0" y="517"/>
                      </a:lnTo>
                      <a:close/>
                    </a:path>
                  </a:pathLst>
                </a:custGeom>
                <a:solidFill>
                  <a:srgbClr val="C4E5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98" name="Google Shape;2198;p38"/>
                <p:cNvSpPr/>
                <p:nvPr/>
              </p:nvSpPr>
              <p:spPr>
                <a:xfrm>
                  <a:off x="3598" y="2646"/>
                  <a:ext cx="4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14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0"/>
                      </a:lnTo>
                      <a:lnTo>
                        <a:pt x="9" y="520"/>
                      </a:lnTo>
                      <a:lnTo>
                        <a:pt x="4" y="518"/>
                      </a:lnTo>
                      <a:lnTo>
                        <a:pt x="0" y="514"/>
                      </a:lnTo>
                      <a:close/>
                    </a:path>
                  </a:pathLst>
                </a:custGeom>
                <a:solidFill>
                  <a:srgbClr val="C3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99" name="Google Shape;2199;p38"/>
                <p:cNvSpPr/>
                <p:nvPr/>
              </p:nvSpPr>
              <p:spPr>
                <a:xfrm>
                  <a:off x="3599" y="2649"/>
                  <a:ext cx="5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8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3"/>
                      </a:lnTo>
                      <a:lnTo>
                        <a:pt x="9" y="518"/>
                      </a:lnTo>
                      <a:lnTo>
                        <a:pt x="5" y="515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C3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00" name="Google Shape;2200;p38"/>
                <p:cNvSpPr/>
                <p:nvPr/>
              </p:nvSpPr>
              <p:spPr>
                <a:xfrm>
                  <a:off x="3602" y="2651"/>
                  <a:ext cx="4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17" extrusionOk="0">
                      <a:moveTo>
                        <a:pt x="0" y="510"/>
                      </a:moveTo>
                      <a:lnTo>
                        <a:pt x="0" y="0"/>
                      </a:lnTo>
                      <a:lnTo>
                        <a:pt x="4" y="8"/>
                      </a:lnTo>
                      <a:lnTo>
                        <a:pt x="7" y="13"/>
                      </a:lnTo>
                      <a:lnTo>
                        <a:pt x="7" y="517"/>
                      </a:lnTo>
                      <a:lnTo>
                        <a:pt x="4" y="513"/>
                      </a:lnTo>
                      <a:lnTo>
                        <a:pt x="0" y="510"/>
                      </a:lnTo>
                      <a:close/>
                    </a:path>
                  </a:pathLst>
                </a:custGeom>
                <a:solidFill>
                  <a:srgbClr val="C2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01" name="Google Shape;2201;p38"/>
                <p:cNvSpPr/>
                <p:nvPr/>
              </p:nvSpPr>
              <p:spPr>
                <a:xfrm>
                  <a:off x="3604" y="2655"/>
                  <a:ext cx="4" cy="2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2" extrusionOk="0">
                      <a:moveTo>
                        <a:pt x="0" y="505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0"/>
                      </a:lnTo>
                      <a:lnTo>
                        <a:pt x="9" y="512"/>
                      </a:lnTo>
                      <a:lnTo>
                        <a:pt x="7" y="511"/>
                      </a:lnTo>
                      <a:lnTo>
                        <a:pt x="5" y="511"/>
                      </a:lnTo>
                      <a:lnTo>
                        <a:pt x="3" y="507"/>
                      </a:lnTo>
                      <a:lnTo>
                        <a:pt x="0" y="505"/>
                      </a:lnTo>
                      <a:close/>
                    </a:path>
                  </a:pathLst>
                </a:custGeom>
                <a:solidFill>
                  <a:srgbClr val="C2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02" name="Google Shape;2202;p38"/>
                <p:cNvSpPr/>
                <p:nvPr/>
              </p:nvSpPr>
              <p:spPr>
                <a:xfrm>
                  <a:off x="3606" y="2658"/>
                  <a:ext cx="4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1" extrusionOk="0">
                      <a:moveTo>
                        <a:pt x="0" y="504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511"/>
                      </a:lnTo>
                      <a:lnTo>
                        <a:pt x="6" y="507"/>
                      </a:lnTo>
                      <a:lnTo>
                        <a:pt x="2" y="506"/>
                      </a:lnTo>
                      <a:lnTo>
                        <a:pt x="2" y="504"/>
                      </a:lnTo>
                      <a:lnTo>
                        <a:pt x="0" y="504"/>
                      </a:lnTo>
                      <a:close/>
                    </a:path>
                  </a:pathLst>
                </a:custGeom>
                <a:solidFill>
                  <a:srgbClr val="C2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03" name="Google Shape;2203;p38"/>
                <p:cNvSpPr/>
                <p:nvPr/>
              </p:nvSpPr>
              <p:spPr>
                <a:xfrm>
                  <a:off x="3608" y="2660"/>
                  <a:ext cx="5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0" extrusionOk="0">
                      <a:moveTo>
                        <a:pt x="0" y="502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3"/>
                      </a:lnTo>
                      <a:lnTo>
                        <a:pt x="9" y="510"/>
                      </a:lnTo>
                      <a:lnTo>
                        <a:pt x="3" y="506"/>
                      </a:lnTo>
                      <a:lnTo>
                        <a:pt x="0" y="502"/>
                      </a:lnTo>
                      <a:close/>
                    </a:path>
                  </a:pathLst>
                </a:custGeom>
                <a:solidFill>
                  <a:srgbClr val="C0E3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04" name="Google Shape;2204;p38"/>
                <p:cNvSpPr/>
                <p:nvPr/>
              </p:nvSpPr>
              <p:spPr>
                <a:xfrm>
                  <a:off x="3610" y="2663"/>
                  <a:ext cx="5" cy="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7" extrusionOk="0">
                      <a:moveTo>
                        <a:pt x="0" y="500"/>
                      </a:moveTo>
                      <a:lnTo>
                        <a:pt x="0" y="0"/>
                      </a:lnTo>
                      <a:lnTo>
                        <a:pt x="6" y="7"/>
                      </a:lnTo>
                      <a:lnTo>
                        <a:pt x="9" y="12"/>
                      </a:lnTo>
                      <a:lnTo>
                        <a:pt x="9" y="507"/>
                      </a:lnTo>
                      <a:lnTo>
                        <a:pt x="6" y="504"/>
                      </a:lnTo>
                      <a:lnTo>
                        <a:pt x="0" y="500"/>
                      </a:lnTo>
                      <a:close/>
                    </a:path>
                  </a:pathLst>
                </a:custGeom>
                <a:solidFill>
                  <a:srgbClr val="C0E3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05" name="Google Shape;2205;p38"/>
                <p:cNvSpPr/>
                <p:nvPr/>
              </p:nvSpPr>
              <p:spPr>
                <a:xfrm>
                  <a:off x="3613" y="2666"/>
                  <a:ext cx="3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04" extrusionOk="0">
                      <a:moveTo>
                        <a:pt x="0" y="497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11"/>
                      </a:lnTo>
                      <a:lnTo>
                        <a:pt x="7" y="504"/>
                      </a:lnTo>
                      <a:lnTo>
                        <a:pt x="3" y="500"/>
                      </a:lnTo>
                      <a:lnTo>
                        <a:pt x="0" y="497"/>
                      </a:lnTo>
                      <a:close/>
                    </a:path>
                  </a:pathLst>
                </a:custGeom>
                <a:solidFill>
                  <a:srgbClr val="BFE3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06" name="Google Shape;2206;p38"/>
                <p:cNvSpPr/>
                <p:nvPr/>
              </p:nvSpPr>
              <p:spPr>
                <a:xfrm>
                  <a:off x="3615" y="2669"/>
                  <a:ext cx="4" cy="2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2" extrusionOk="0">
                      <a:moveTo>
                        <a:pt x="0" y="495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502"/>
                      </a:lnTo>
                      <a:lnTo>
                        <a:pt x="4" y="499"/>
                      </a:lnTo>
                      <a:lnTo>
                        <a:pt x="0" y="495"/>
                      </a:lnTo>
                      <a:close/>
                    </a:path>
                  </a:pathLst>
                </a:custGeom>
                <a:solidFill>
                  <a:srgbClr val="BFE3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07" name="Google Shape;2207;p38"/>
                <p:cNvSpPr/>
                <p:nvPr/>
              </p:nvSpPr>
              <p:spPr>
                <a:xfrm>
                  <a:off x="3616" y="2672"/>
                  <a:ext cx="5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0" extrusionOk="0">
                      <a:moveTo>
                        <a:pt x="0" y="493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2"/>
                      </a:lnTo>
                      <a:lnTo>
                        <a:pt x="9" y="500"/>
                      </a:lnTo>
                      <a:lnTo>
                        <a:pt x="5" y="496"/>
                      </a:lnTo>
                      <a:lnTo>
                        <a:pt x="0" y="493"/>
                      </a:lnTo>
                      <a:close/>
                    </a:path>
                  </a:pathLst>
                </a:custGeom>
                <a:solidFill>
                  <a:srgbClr val="BFE3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08" name="Google Shape;2208;p38"/>
                <p:cNvSpPr/>
                <p:nvPr/>
              </p:nvSpPr>
              <p:spPr>
                <a:xfrm>
                  <a:off x="3619" y="2675"/>
                  <a:ext cx="4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499" extrusionOk="0">
                      <a:moveTo>
                        <a:pt x="0" y="491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8" y="13"/>
                      </a:lnTo>
                      <a:lnTo>
                        <a:pt x="8" y="499"/>
                      </a:lnTo>
                      <a:lnTo>
                        <a:pt x="4" y="495"/>
                      </a:lnTo>
                      <a:lnTo>
                        <a:pt x="0" y="491"/>
                      </a:lnTo>
                      <a:close/>
                    </a:path>
                  </a:pathLst>
                </a:custGeom>
                <a:solidFill>
                  <a:srgbClr val="BE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09" name="Google Shape;2209;p38"/>
                <p:cNvSpPr/>
                <p:nvPr/>
              </p:nvSpPr>
              <p:spPr>
                <a:xfrm>
                  <a:off x="3621" y="2678"/>
                  <a:ext cx="4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7" extrusionOk="0">
                      <a:moveTo>
                        <a:pt x="0" y="488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497"/>
                      </a:lnTo>
                      <a:lnTo>
                        <a:pt x="4" y="492"/>
                      </a:lnTo>
                      <a:lnTo>
                        <a:pt x="0" y="488"/>
                      </a:lnTo>
                      <a:close/>
                    </a:path>
                  </a:pathLst>
                </a:custGeom>
                <a:solidFill>
                  <a:srgbClr val="BE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10" name="Google Shape;2210;p38"/>
                <p:cNvSpPr/>
                <p:nvPr/>
              </p:nvSpPr>
              <p:spPr>
                <a:xfrm>
                  <a:off x="3623" y="2681"/>
                  <a:ext cx="4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495" extrusionOk="0">
                      <a:moveTo>
                        <a:pt x="0" y="486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8" y="10"/>
                      </a:lnTo>
                      <a:lnTo>
                        <a:pt x="8" y="495"/>
                      </a:lnTo>
                      <a:lnTo>
                        <a:pt x="5" y="491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BD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11" name="Google Shape;2211;p38"/>
                <p:cNvSpPr/>
                <p:nvPr/>
              </p:nvSpPr>
              <p:spPr>
                <a:xfrm>
                  <a:off x="3625" y="2684"/>
                  <a:ext cx="5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3" extrusionOk="0">
                      <a:moveTo>
                        <a:pt x="0" y="486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1"/>
                      </a:lnTo>
                      <a:lnTo>
                        <a:pt x="9" y="493"/>
                      </a:lnTo>
                      <a:lnTo>
                        <a:pt x="3" y="490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BD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12" name="Google Shape;2212;p38"/>
                <p:cNvSpPr/>
                <p:nvPr/>
              </p:nvSpPr>
              <p:spPr>
                <a:xfrm>
                  <a:off x="3627" y="2686"/>
                  <a:ext cx="5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4" extrusionOk="0">
                      <a:moveTo>
                        <a:pt x="0" y="485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9" y="13"/>
                      </a:lnTo>
                      <a:lnTo>
                        <a:pt x="9" y="494"/>
                      </a:lnTo>
                      <a:lnTo>
                        <a:pt x="6" y="488"/>
                      </a:lnTo>
                      <a:lnTo>
                        <a:pt x="0" y="485"/>
                      </a:lnTo>
                      <a:close/>
                    </a:path>
                  </a:pathLst>
                </a:custGeom>
                <a:solidFill>
                  <a:srgbClr val="BD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13" name="Google Shape;2213;p38"/>
                <p:cNvSpPr/>
                <p:nvPr/>
              </p:nvSpPr>
              <p:spPr>
                <a:xfrm>
                  <a:off x="3630" y="2689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91" extrusionOk="0">
                      <a:moveTo>
                        <a:pt x="0" y="482"/>
                      </a:moveTo>
                      <a:lnTo>
                        <a:pt x="0" y="0"/>
                      </a:lnTo>
                      <a:lnTo>
                        <a:pt x="3" y="7"/>
                      </a:lnTo>
                      <a:lnTo>
                        <a:pt x="7" y="12"/>
                      </a:lnTo>
                      <a:lnTo>
                        <a:pt x="7" y="491"/>
                      </a:lnTo>
                      <a:lnTo>
                        <a:pt x="3" y="488"/>
                      </a:lnTo>
                      <a:lnTo>
                        <a:pt x="0" y="482"/>
                      </a:lnTo>
                      <a:close/>
                    </a:path>
                  </a:pathLst>
                </a:custGeom>
                <a:solidFill>
                  <a:srgbClr val="BCE1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14" name="Google Shape;2214;p38"/>
                <p:cNvSpPr/>
                <p:nvPr/>
              </p:nvSpPr>
              <p:spPr>
                <a:xfrm>
                  <a:off x="3632" y="2692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9" extrusionOk="0">
                      <a:moveTo>
                        <a:pt x="0" y="481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1"/>
                      </a:lnTo>
                      <a:lnTo>
                        <a:pt x="9" y="489"/>
                      </a:lnTo>
                      <a:lnTo>
                        <a:pt x="4" y="484"/>
                      </a:lnTo>
                      <a:lnTo>
                        <a:pt x="0" y="481"/>
                      </a:lnTo>
                      <a:close/>
                    </a:path>
                  </a:pathLst>
                </a:custGeom>
                <a:solidFill>
                  <a:srgbClr val="BCE1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15" name="Google Shape;2215;p38"/>
                <p:cNvSpPr/>
                <p:nvPr/>
              </p:nvSpPr>
              <p:spPr>
                <a:xfrm>
                  <a:off x="3634" y="2695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0" extrusionOk="0">
                      <a:moveTo>
                        <a:pt x="0" y="479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11"/>
                      </a:lnTo>
                      <a:lnTo>
                        <a:pt x="9" y="490"/>
                      </a:lnTo>
                      <a:lnTo>
                        <a:pt x="5" y="484"/>
                      </a:lnTo>
                      <a:lnTo>
                        <a:pt x="0" y="479"/>
                      </a:lnTo>
                      <a:close/>
                    </a:path>
                  </a:pathLst>
                </a:custGeom>
                <a:solidFill>
                  <a:srgbClr val="BBE1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16" name="Google Shape;2216;p38"/>
                <p:cNvSpPr/>
                <p:nvPr/>
              </p:nvSpPr>
              <p:spPr>
                <a:xfrm>
                  <a:off x="3636" y="2698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487" extrusionOk="0">
                      <a:moveTo>
                        <a:pt x="0" y="478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8" y="10"/>
                      </a:lnTo>
                      <a:lnTo>
                        <a:pt x="8" y="487"/>
                      </a:lnTo>
                      <a:lnTo>
                        <a:pt x="4" y="484"/>
                      </a:lnTo>
                      <a:lnTo>
                        <a:pt x="0" y="478"/>
                      </a:lnTo>
                      <a:close/>
                    </a:path>
                  </a:pathLst>
                </a:custGeom>
                <a:solidFill>
                  <a:srgbClr val="BBE1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17" name="Google Shape;2217;p38"/>
                <p:cNvSpPr/>
                <p:nvPr/>
              </p:nvSpPr>
              <p:spPr>
                <a:xfrm>
                  <a:off x="3638" y="2701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8" extrusionOk="0">
                      <a:moveTo>
                        <a:pt x="0" y="479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3"/>
                      </a:lnTo>
                      <a:lnTo>
                        <a:pt x="9" y="488"/>
                      </a:lnTo>
                      <a:lnTo>
                        <a:pt x="4" y="482"/>
                      </a:lnTo>
                      <a:lnTo>
                        <a:pt x="0" y="479"/>
                      </a:lnTo>
                      <a:close/>
                    </a:path>
                  </a:pathLst>
                </a:custGeom>
                <a:solidFill>
                  <a:srgbClr val="BBE1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18" name="Google Shape;2218;p38"/>
                <p:cNvSpPr/>
                <p:nvPr/>
              </p:nvSpPr>
              <p:spPr>
                <a:xfrm>
                  <a:off x="3640" y="2703"/>
                  <a:ext cx="4" cy="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8" extrusionOk="0">
                      <a:moveTo>
                        <a:pt x="0" y="477"/>
                      </a:moveTo>
                      <a:lnTo>
                        <a:pt x="0" y="0"/>
                      </a:lnTo>
                      <a:lnTo>
                        <a:pt x="5" y="8"/>
                      </a:lnTo>
                      <a:lnTo>
                        <a:pt x="9" y="13"/>
                      </a:lnTo>
                      <a:lnTo>
                        <a:pt x="9" y="488"/>
                      </a:lnTo>
                      <a:lnTo>
                        <a:pt x="5" y="483"/>
                      </a:lnTo>
                      <a:lnTo>
                        <a:pt x="0" y="477"/>
                      </a:lnTo>
                      <a:close/>
                    </a:path>
                  </a:pathLst>
                </a:custGeom>
                <a:solidFill>
                  <a:srgbClr val="BAE0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19" name="Google Shape;2219;p38"/>
                <p:cNvSpPr/>
                <p:nvPr/>
              </p:nvSpPr>
              <p:spPr>
                <a:xfrm>
                  <a:off x="3642" y="2707"/>
                  <a:ext cx="5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6" extrusionOk="0">
                      <a:moveTo>
                        <a:pt x="0" y="475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0"/>
                      </a:lnTo>
                      <a:lnTo>
                        <a:pt x="9" y="486"/>
                      </a:lnTo>
                      <a:lnTo>
                        <a:pt x="4" y="480"/>
                      </a:lnTo>
                      <a:lnTo>
                        <a:pt x="0" y="475"/>
                      </a:lnTo>
                      <a:close/>
                    </a:path>
                  </a:pathLst>
                </a:custGeom>
                <a:solidFill>
                  <a:srgbClr val="BAE0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20" name="Google Shape;2220;p38"/>
                <p:cNvSpPr/>
                <p:nvPr/>
              </p:nvSpPr>
              <p:spPr>
                <a:xfrm>
                  <a:off x="3644" y="2710"/>
                  <a:ext cx="5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486" extrusionOk="0">
                      <a:moveTo>
                        <a:pt x="0" y="475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8" y="11"/>
                      </a:lnTo>
                      <a:lnTo>
                        <a:pt x="8" y="486"/>
                      </a:lnTo>
                      <a:lnTo>
                        <a:pt x="5" y="481"/>
                      </a:lnTo>
                      <a:lnTo>
                        <a:pt x="0" y="475"/>
                      </a:lnTo>
                      <a:close/>
                    </a:path>
                  </a:pathLst>
                </a:custGeom>
                <a:solidFill>
                  <a:srgbClr val="B8E0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21" name="Google Shape;2221;p38"/>
                <p:cNvSpPr/>
                <p:nvPr/>
              </p:nvSpPr>
              <p:spPr>
                <a:xfrm>
                  <a:off x="3647" y="2712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5" extrusionOk="0">
                      <a:moveTo>
                        <a:pt x="0" y="476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7" y="11"/>
                      </a:lnTo>
                      <a:lnTo>
                        <a:pt x="7" y="485"/>
                      </a:lnTo>
                      <a:lnTo>
                        <a:pt x="3" y="481"/>
                      </a:lnTo>
                      <a:lnTo>
                        <a:pt x="0" y="476"/>
                      </a:lnTo>
                      <a:close/>
                    </a:path>
                  </a:pathLst>
                </a:custGeom>
                <a:solidFill>
                  <a:srgbClr val="B8E0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22" name="Google Shape;2222;p38"/>
                <p:cNvSpPr/>
                <p:nvPr/>
              </p:nvSpPr>
              <p:spPr>
                <a:xfrm>
                  <a:off x="3649" y="2715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5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1"/>
                      </a:lnTo>
                      <a:lnTo>
                        <a:pt x="9" y="484"/>
                      </a:lnTo>
                      <a:lnTo>
                        <a:pt x="4" y="479"/>
                      </a:lnTo>
                      <a:lnTo>
                        <a:pt x="0" y="475"/>
                      </a:lnTo>
                      <a:close/>
                    </a:path>
                  </a:pathLst>
                </a:custGeom>
                <a:solidFill>
                  <a:srgbClr val="B8E0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23" name="Google Shape;2223;p38"/>
                <p:cNvSpPr/>
                <p:nvPr/>
              </p:nvSpPr>
              <p:spPr>
                <a:xfrm>
                  <a:off x="3651" y="2718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4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11"/>
                      </a:lnTo>
                      <a:lnTo>
                        <a:pt x="9" y="484"/>
                      </a:lnTo>
                      <a:lnTo>
                        <a:pt x="5" y="479"/>
                      </a:lnTo>
                      <a:lnTo>
                        <a:pt x="0" y="474"/>
                      </a:lnTo>
                      <a:close/>
                    </a:path>
                  </a:pathLst>
                </a:custGeom>
                <a:solidFill>
                  <a:srgbClr val="B7DF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24" name="Google Shape;2224;p38"/>
                <p:cNvSpPr/>
                <p:nvPr/>
              </p:nvSpPr>
              <p:spPr>
                <a:xfrm>
                  <a:off x="3653" y="2720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484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8" y="12"/>
                      </a:lnTo>
                      <a:lnTo>
                        <a:pt x="8" y="484"/>
                      </a:lnTo>
                      <a:lnTo>
                        <a:pt x="4" y="478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B7DF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25" name="Google Shape;2225;p38"/>
                <p:cNvSpPr/>
                <p:nvPr/>
              </p:nvSpPr>
              <p:spPr>
                <a:xfrm>
                  <a:off x="3655" y="2723"/>
                  <a:ext cx="5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9" y="12"/>
                      </a:lnTo>
                      <a:lnTo>
                        <a:pt x="9" y="484"/>
                      </a:lnTo>
                      <a:lnTo>
                        <a:pt x="4" y="479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B6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26" name="Google Shape;2226;p38"/>
                <p:cNvSpPr/>
                <p:nvPr/>
              </p:nvSpPr>
              <p:spPr>
                <a:xfrm>
                  <a:off x="3657" y="2727"/>
                  <a:ext cx="4" cy="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2" extrusionOk="0">
                      <a:moveTo>
                        <a:pt x="0" y="472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482"/>
                      </a:lnTo>
                      <a:lnTo>
                        <a:pt x="5" y="477"/>
                      </a:lnTo>
                      <a:lnTo>
                        <a:pt x="0" y="472"/>
                      </a:lnTo>
                      <a:close/>
                    </a:path>
                  </a:pathLst>
                </a:custGeom>
                <a:solidFill>
                  <a:srgbClr val="B6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27" name="Google Shape;2227;p38"/>
                <p:cNvSpPr/>
                <p:nvPr/>
              </p:nvSpPr>
              <p:spPr>
                <a:xfrm>
                  <a:off x="3660" y="2729"/>
                  <a:ext cx="4" cy="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3" extrusionOk="0">
                      <a:moveTo>
                        <a:pt x="0" y="472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483"/>
                      </a:lnTo>
                      <a:lnTo>
                        <a:pt x="4" y="477"/>
                      </a:lnTo>
                      <a:lnTo>
                        <a:pt x="0" y="472"/>
                      </a:lnTo>
                      <a:close/>
                    </a:path>
                  </a:pathLst>
                </a:custGeom>
                <a:solidFill>
                  <a:srgbClr val="B6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28" name="Google Shape;2228;p38"/>
                <p:cNvSpPr/>
                <p:nvPr/>
              </p:nvSpPr>
              <p:spPr>
                <a:xfrm>
                  <a:off x="3661" y="2732"/>
                  <a:ext cx="5" cy="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2" extrusionOk="0">
                      <a:moveTo>
                        <a:pt x="0" y="471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482"/>
                      </a:lnTo>
                      <a:lnTo>
                        <a:pt x="5" y="477"/>
                      </a:lnTo>
                      <a:lnTo>
                        <a:pt x="0" y="471"/>
                      </a:lnTo>
                      <a:close/>
                    </a:path>
                  </a:pathLst>
                </a:custGeom>
                <a:solidFill>
                  <a:srgbClr val="B5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29" name="Google Shape;2229;p38"/>
                <p:cNvSpPr/>
                <p:nvPr/>
              </p:nvSpPr>
              <p:spPr>
                <a:xfrm>
                  <a:off x="3664" y="2735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4" extrusionOk="0">
                      <a:moveTo>
                        <a:pt x="0" y="472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11"/>
                      </a:lnTo>
                      <a:lnTo>
                        <a:pt x="7" y="484"/>
                      </a:lnTo>
                      <a:lnTo>
                        <a:pt x="4" y="477"/>
                      </a:lnTo>
                      <a:lnTo>
                        <a:pt x="0" y="472"/>
                      </a:lnTo>
                      <a:close/>
                    </a:path>
                  </a:pathLst>
                </a:custGeom>
                <a:solidFill>
                  <a:srgbClr val="B5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30" name="Google Shape;2230;p38"/>
                <p:cNvSpPr/>
                <p:nvPr/>
              </p:nvSpPr>
              <p:spPr>
                <a:xfrm>
                  <a:off x="3666" y="2737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1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0"/>
                      </a:lnTo>
                      <a:lnTo>
                        <a:pt x="9" y="484"/>
                      </a:lnTo>
                      <a:lnTo>
                        <a:pt x="3" y="478"/>
                      </a:lnTo>
                      <a:lnTo>
                        <a:pt x="0" y="471"/>
                      </a:lnTo>
                      <a:close/>
                    </a:path>
                  </a:pathLst>
                </a:custGeom>
                <a:solidFill>
                  <a:srgbClr val="B4DD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31" name="Google Shape;2231;p38"/>
                <p:cNvSpPr/>
                <p:nvPr/>
              </p:nvSpPr>
              <p:spPr>
                <a:xfrm>
                  <a:off x="3668" y="2740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484"/>
                      </a:lnTo>
                      <a:lnTo>
                        <a:pt x="6" y="479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B4DD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32" name="Google Shape;2232;p38"/>
                <p:cNvSpPr/>
                <p:nvPr/>
              </p:nvSpPr>
              <p:spPr>
                <a:xfrm>
                  <a:off x="3670" y="2743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5" extrusionOk="0">
                      <a:moveTo>
                        <a:pt x="0" y="474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7" y="13"/>
                      </a:lnTo>
                      <a:lnTo>
                        <a:pt x="7" y="485"/>
                      </a:lnTo>
                      <a:lnTo>
                        <a:pt x="3" y="479"/>
                      </a:lnTo>
                      <a:lnTo>
                        <a:pt x="0" y="474"/>
                      </a:lnTo>
                      <a:close/>
                    </a:path>
                  </a:pathLst>
                </a:custGeom>
                <a:solidFill>
                  <a:srgbClr val="B4DD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33" name="Google Shape;2233;p38"/>
                <p:cNvSpPr/>
                <p:nvPr/>
              </p:nvSpPr>
              <p:spPr>
                <a:xfrm>
                  <a:off x="3672" y="2745"/>
                  <a:ext cx="5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9" y="12"/>
                      </a:lnTo>
                      <a:lnTo>
                        <a:pt x="9" y="484"/>
                      </a:lnTo>
                      <a:lnTo>
                        <a:pt x="4" y="479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B2DD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34" name="Google Shape;2234;p38"/>
                <p:cNvSpPr/>
                <p:nvPr/>
              </p:nvSpPr>
              <p:spPr>
                <a:xfrm>
                  <a:off x="3674" y="2749"/>
                  <a:ext cx="4" cy="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2" extrusionOk="0">
                      <a:moveTo>
                        <a:pt x="0" y="472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482"/>
                      </a:lnTo>
                      <a:lnTo>
                        <a:pt x="5" y="477"/>
                      </a:lnTo>
                      <a:lnTo>
                        <a:pt x="0" y="472"/>
                      </a:lnTo>
                      <a:close/>
                    </a:path>
                  </a:pathLst>
                </a:custGeom>
                <a:solidFill>
                  <a:srgbClr val="B2DD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35" name="Google Shape;2235;p38"/>
                <p:cNvSpPr/>
                <p:nvPr/>
              </p:nvSpPr>
              <p:spPr>
                <a:xfrm>
                  <a:off x="3677" y="2752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2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484"/>
                      </a:lnTo>
                      <a:lnTo>
                        <a:pt x="4" y="477"/>
                      </a:lnTo>
                      <a:lnTo>
                        <a:pt x="0" y="472"/>
                      </a:lnTo>
                      <a:close/>
                    </a:path>
                  </a:pathLst>
                </a:custGeom>
                <a:solidFill>
                  <a:srgbClr val="B1DC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36" name="Google Shape;2236;p38"/>
                <p:cNvSpPr/>
                <p:nvPr/>
              </p:nvSpPr>
              <p:spPr>
                <a:xfrm>
                  <a:off x="3678" y="2754"/>
                  <a:ext cx="5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1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0"/>
                      </a:lnTo>
                      <a:lnTo>
                        <a:pt x="9" y="484"/>
                      </a:lnTo>
                      <a:lnTo>
                        <a:pt x="5" y="478"/>
                      </a:lnTo>
                      <a:lnTo>
                        <a:pt x="0" y="471"/>
                      </a:lnTo>
                      <a:close/>
                    </a:path>
                  </a:pathLst>
                </a:custGeom>
                <a:solidFill>
                  <a:srgbClr val="B1DC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37" name="Google Shape;2237;p38"/>
                <p:cNvSpPr/>
                <p:nvPr/>
              </p:nvSpPr>
              <p:spPr>
                <a:xfrm>
                  <a:off x="3681" y="2757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4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7" y="11"/>
                      </a:lnTo>
                      <a:lnTo>
                        <a:pt x="7" y="484"/>
                      </a:lnTo>
                      <a:lnTo>
                        <a:pt x="4" y="479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B1DC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38" name="Google Shape;2238;p38"/>
                <p:cNvSpPr/>
                <p:nvPr/>
              </p:nvSpPr>
              <p:spPr>
                <a:xfrm>
                  <a:off x="3683" y="2760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5" extrusionOk="0">
                      <a:moveTo>
                        <a:pt x="0" y="474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1"/>
                      </a:lnTo>
                      <a:lnTo>
                        <a:pt x="9" y="485"/>
                      </a:lnTo>
                      <a:lnTo>
                        <a:pt x="3" y="479"/>
                      </a:lnTo>
                      <a:lnTo>
                        <a:pt x="0" y="474"/>
                      </a:lnTo>
                      <a:close/>
                    </a:path>
                  </a:pathLst>
                </a:custGeom>
                <a:solidFill>
                  <a:srgbClr val="B0DC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39" name="Google Shape;2239;p38"/>
                <p:cNvSpPr/>
                <p:nvPr/>
              </p:nvSpPr>
              <p:spPr>
                <a:xfrm>
                  <a:off x="3685" y="2762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6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486"/>
                      </a:lnTo>
                      <a:lnTo>
                        <a:pt x="6" y="479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B0DC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40" name="Google Shape;2240;p38"/>
                <p:cNvSpPr/>
                <p:nvPr/>
              </p:nvSpPr>
              <p:spPr>
                <a:xfrm>
                  <a:off x="3687" y="2765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6" extrusionOk="0">
                      <a:moveTo>
                        <a:pt x="0" y="474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7" y="11"/>
                      </a:lnTo>
                      <a:lnTo>
                        <a:pt x="7" y="486"/>
                      </a:lnTo>
                      <a:lnTo>
                        <a:pt x="3" y="481"/>
                      </a:lnTo>
                      <a:lnTo>
                        <a:pt x="0" y="474"/>
                      </a:lnTo>
                      <a:close/>
                    </a:path>
                  </a:pathLst>
                </a:custGeom>
                <a:solidFill>
                  <a:srgbClr val="AE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41" name="Google Shape;2241;p38"/>
                <p:cNvSpPr/>
                <p:nvPr/>
              </p:nvSpPr>
              <p:spPr>
                <a:xfrm>
                  <a:off x="3689" y="2768"/>
                  <a:ext cx="5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6" extrusionOk="0">
                      <a:moveTo>
                        <a:pt x="0" y="475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0"/>
                      </a:lnTo>
                      <a:lnTo>
                        <a:pt x="9" y="486"/>
                      </a:lnTo>
                      <a:lnTo>
                        <a:pt x="4" y="480"/>
                      </a:lnTo>
                      <a:lnTo>
                        <a:pt x="0" y="475"/>
                      </a:lnTo>
                      <a:close/>
                    </a:path>
                  </a:pathLst>
                </a:custGeom>
                <a:solidFill>
                  <a:srgbClr val="AE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42" name="Google Shape;2242;p38"/>
                <p:cNvSpPr/>
                <p:nvPr/>
              </p:nvSpPr>
              <p:spPr>
                <a:xfrm>
                  <a:off x="3691" y="2770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6" extrusionOk="0">
                      <a:moveTo>
                        <a:pt x="0" y="475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486"/>
                      </a:lnTo>
                      <a:lnTo>
                        <a:pt x="5" y="481"/>
                      </a:lnTo>
                      <a:lnTo>
                        <a:pt x="0" y="475"/>
                      </a:lnTo>
                      <a:close/>
                    </a:path>
                  </a:pathLst>
                </a:custGeom>
                <a:solidFill>
                  <a:srgbClr val="AE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43" name="Google Shape;2243;p38"/>
                <p:cNvSpPr/>
                <p:nvPr/>
              </p:nvSpPr>
              <p:spPr>
                <a:xfrm>
                  <a:off x="3694" y="2773"/>
                  <a:ext cx="4" cy="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8" extrusionOk="0">
                      <a:moveTo>
                        <a:pt x="0" y="476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488"/>
                      </a:lnTo>
                      <a:lnTo>
                        <a:pt x="4" y="481"/>
                      </a:lnTo>
                      <a:lnTo>
                        <a:pt x="0" y="476"/>
                      </a:lnTo>
                      <a:close/>
                    </a:path>
                  </a:pathLst>
                </a:custGeom>
                <a:solidFill>
                  <a:srgbClr val="AD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44" name="Google Shape;2244;p38"/>
                <p:cNvSpPr/>
                <p:nvPr/>
              </p:nvSpPr>
              <p:spPr>
                <a:xfrm>
                  <a:off x="3695" y="2776"/>
                  <a:ext cx="5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7" extrusionOk="0">
                      <a:moveTo>
                        <a:pt x="0" y="475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0"/>
                      </a:lnTo>
                      <a:lnTo>
                        <a:pt x="9" y="487"/>
                      </a:lnTo>
                      <a:lnTo>
                        <a:pt x="5" y="482"/>
                      </a:lnTo>
                      <a:lnTo>
                        <a:pt x="0" y="475"/>
                      </a:lnTo>
                      <a:close/>
                    </a:path>
                  </a:pathLst>
                </a:custGeom>
                <a:solidFill>
                  <a:srgbClr val="AD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45" name="Google Shape;2245;p38"/>
                <p:cNvSpPr/>
                <p:nvPr/>
              </p:nvSpPr>
              <p:spPr>
                <a:xfrm>
                  <a:off x="3698" y="2779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8" extrusionOk="0">
                      <a:moveTo>
                        <a:pt x="0" y="477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7" y="11"/>
                      </a:lnTo>
                      <a:lnTo>
                        <a:pt x="7" y="488"/>
                      </a:lnTo>
                      <a:lnTo>
                        <a:pt x="4" y="482"/>
                      </a:lnTo>
                      <a:lnTo>
                        <a:pt x="0" y="477"/>
                      </a:lnTo>
                      <a:close/>
                    </a:path>
                  </a:pathLst>
                </a:custGeom>
                <a:solidFill>
                  <a:srgbClr val="ACDA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46" name="Google Shape;2246;p38"/>
                <p:cNvSpPr/>
                <p:nvPr/>
              </p:nvSpPr>
              <p:spPr>
                <a:xfrm>
                  <a:off x="3700" y="2781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0" extrusionOk="0">
                      <a:moveTo>
                        <a:pt x="0" y="477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1"/>
                      </a:lnTo>
                      <a:lnTo>
                        <a:pt x="9" y="490"/>
                      </a:lnTo>
                      <a:lnTo>
                        <a:pt x="3" y="483"/>
                      </a:lnTo>
                      <a:lnTo>
                        <a:pt x="0" y="477"/>
                      </a:lnTo>
                      <a:close/>
                    </a:path>
                  </a:pathLst>
                </a:custGeom>
                <a:solidFill>
                  <a:srgbClr val="ACDA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47" name="Google Shape;2247;p38"/>
                <p:cNvSpPr/>
                <p:nvPr/>
              </p:nvSpPr>
              <p:spPr>
                <a:xfrm>
                  <a:off x="3702" y="2784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9" extrusionOk="0">
                      <a:moveTo>
                        <a:pt x="0" y="477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489"/>
                      </a:lnTo>
                      <a:lnTo>
                        <a:pt x="6" y="484"/>
                      </a:lnTo>
                      <a:lnTo>
                        <a:pt x="0" y="477"/>
                      </a:lnTo>
                      <a:close/>
                    </a:path>
                  </a:pathLst>
                </a:custGeom>
                <a:solidFill>
                  <a:srgbClr val="ACDA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48" name="Google Shape;2248;p38"/>
                <p:cNvSpPr/>
                <p:nvPr/>
              </p:nvSpPr>
              <p:spPr>
                <a:xfrm>
                  <a:off x="3704" y="2787"/>
                  <a:ext cx="4" cy="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90" extrusionOk="0">
                      <a:moveTo>
                        <a:pt x="0" y="479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7" y="11"/>
                      </a:lnTo>
                      <a:lnTo>
                        <a:pt x="7" y="490"/>
                      </a:lnTo>
                      <a:lnTo>
                        <a:pt x="3" y="484"/>
                      </a:lnTo>
                      <a:lnTo>
                        <a:pt x="0" y="479"/>
                      </a:lnTo>
                      <a:close/>
                    </a:path>
                  </a:pathLst>
                </a:custGeom>
                <a:solidFill>
                  <a:srgbClr val="AB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49" name="Google Shape;2249;p38"/>
                <p:cNvSpPr/>
                <p:nvPr/>
              </p:nvSpPr>
              <p:spPr>
                <a:xfrm>
                  <a:off x="3706" y="2789"/>
                  <a:ext cx="5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1" extrusionOk="0">
                      <a:moveTo>
                        <a:pt x="0" y="478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0"/>
                      </a:lnTo>
                      <a:lnTo>
                        <a:pt x="9" y="491"/>
                      </a:lnTo>
                      <a:lnTo>
                        <a:pt x="4" y="484"/>
                      </a:lnTo>
                      <a:lnTo>
                        <a:pt x="0" y="478"/>
                      </a:lnTo>
                      <a:close/>
                    </a:path>
                  </a:pathLst>
                </a:custGeom>
                <a:solidFill>
                  <a:srgbClr val="AB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50" name="Google Shape;2250;p38"/>
                <p:cNvSpPr/>
                <p:nvPr/>
              </p:nvSpPr>
              <p:spPr>
                <a:xfrm>
                  <a:off x="3708" y="2792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1" extrusionOk="0">
                      <a:moveTo>
                        <a:pt x="0" y="479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491"/>
                      </a:lnTo>
                      <a:lnTo>
                        <a:pt x="5" y="486"/>
                      </a:lnTo>
                      <a:lnTo>
                        <a:pt x="0" y="479"/>
                      </a:lnTo>
                      <a:close/>
                    </a:path>
                  </a:pathLst>
                </a:custGeom>
                <a:solidFill>
                  <a:srgbClr val="A9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51" name="Google Shape;2251;p38"/>
                <p:cNvSpPr/>
                <p:nvPr/>
              </p:nvSpPr>
              <p:spPr>
                <a:xfrm>
                  <a:off x="3711" y="2795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2" extrusionOk="0">
                      <a:moveTo>
                        <a:pt x="0" y="481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492"/>
                      </a:lnTo>
                      <a:lnTo>
                        <a:pt x="4" y="486"/>
                      </a:lnTo>
                      <a:lnTo>
                        <a:pt x="0" y="481"/>
                      </a:lnTo>
                      <a:close/>
                    </a:path>
                  </a:pathLst>
                </a:custGeom>
                <a:solidFill>
                  <a:srgbClr val="A9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52" name="Google Shape;2252;p38"/>
                <p:cNvSpPr/>
                <p:nvPr/>
              </p:nvSpPr>
              <p:spPr>
                <a:xfrm>
                  <a:off x="3712" y="2797"/>
                  <a:ext cx="5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3" extrusionOk="0">
                      <a:moveTo>
                        <a:pt x="0" y="480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493"/>
                      </a:lnTo>
                      <a:lnTo>
                        <a:pt x="5" y="486"/>
                      </a:lnTo>
                      <a:lnTo>
                        <a:pt x="0" y="480"/>
                      </a:lnTo>
                      <a:close/>
                    </a:path>
                  </a:pathLst>
                </a:custGeom>
                <a:solidFill>
                  <a:srgbClr val="A9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53" name="Google Shape;2253;p38"/>
                <p:cNvSpPr/>
                <p:nvPr/>
              </p:nvSpPr>
              <p:spPr>
                <a:xfrm>
                  <a:off x="3715" y="2800"/>
                  <a:ext cx="4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93" extrusionOk="0">
                      <a:moveTo>
                        <a:pt x="0" y="481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11"/>
                      </a:lnTo>
                      <a:lnTo>
                        <a:pt x="7" y="493"/>
                      </a:lnTo>
                      <a:lnTo>
                        <a:pt x="4" y="488"/>
                      </a:lnTo>
                      <a:lnTo>
                        <a:pt x="0" y="481"/>
                      </a:lnTo>
                      <a:close/>
                    </a:path>
                  </a:pathLst>
                </a:custGeom>
                <a:solidFill>
                  <a:srgbClr val="A8D8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54" name="Google Shape;2254;p38"/>
                <p:cNvSpPr/>
                <p:nvPr/>
              </p:nvSpPr>
              <p:spPr>
                <a:xfrm>
                  <a:off x="3717" y="2803"/>
                  <a:ext cx="4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3" extrusionOk="0">
                      <a:moveTo>
                        <a:pt x="0" y="482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0"/>
                      </a:lnTo>
                      <a:lnTo>
                        <a:pt x="9" y="493"/>
                      </a:lnTo>
                      <a:lnTo>
                        <a:pt x="3" y="487"/>
                      </a:lnTo>
                      <a:lnTo>
                        <a:pt x="0" y="482"/>
                      </a:lnTo>
                      <a:close/>
                    </a:path>
                  </a:pathLst>
                </a:custGeom>
                <a:solidFill>
                  <a:srgbClr val="A8D8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55" name="Google Shape;2255;p38"/>
                <p:cNvSpPr/>
                <p:nvPr/>
              </p:nvSpPr>
              <p:spPr>
                <a:xfrm>
                  <a:off x="3719" y="2805"/>
                  <a:ext cx="4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3" extrusionOk="0">
                      <a:moveTo>
                        <a:pt x="0" y="482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493"/>
                      </a:lnTo>
                      <a:lnTo>
                        <a:pt x="6" y="488"/>
                      </a:lnTo>
                      <a:lnTo>
                        <a:pt x="0" y="482"/>
                      </a:lnTo>
                      <a:close/>
                    </a:path>
                  </a:pathLst>
                </a:custGeom>
                <a:solidFill>
                  <a:srgbClr val="A6D8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56" name="Google Shape;2256;p38"/>
                <p:cNvSpPr/>
                <p:nvPr/>
              </p:nvSpPr>
              <p:spPr>
                <a:xfrm>
                  <a:off x="3721" y="2808"/>
                  <a:ext cx="4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95" extrusionOk="0">
                      <a:moveTo>
                        <a:pt x="0" y="483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7" y="11"/>
                      </a:lnTo>
                      <a:lnTo>
                        <a:pt x="7" y="495"/>
                      </a:lnTo>
                      <a:lnTo>
                        <a:pt x="3" y="488"/>
                      </a:lnTo>
                      <a:lnTo>
                        <a:pt x="0" y="483"/>
                      </a:lnTo>
                      <a:close/>
                    </a:path>
                  </a:pathLst>
                </a:custGeom>
                <a:solidFill>
                  <a:srgbClr val="A6D8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57" name="Google Shape;2257;p38"/>
                <p:cNvSpPr/>
                <p:nvPr/>
              </p:nvSpPr>
              <p:spPr>
                <a:xfrm>
                  <a:off x="3723" y="2811"/>
                  <a:ext cx="5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5" extrusionOk="0">
                      <a:moveTo>
                        <a:pt x="0" y="482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0"/>
                      </a:lnTo>
                      <a:lnTo>
                        <a:pt x="9" y="495"/>
                      </a:lnTo>
                      <a:lnTo>
                        <a:pt x="4" y="489"/>
                      </a:lnTo>
                      <a:lnTo>
                        <a:pt x="0" y="482"/>
                      </a:lnTo>
                      <a:close/>
                    </a:path>
                  </a:pathLst>
                </a:custGeom>
                <a:solidFill>
                  <a:srgbClr val="A6D8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58" name="Google Shape;2258;p38"/>
                <p:cNvSpPr/>
                <p:nvPr/>
              </p:nvSpPr>
              <p:spPr>
                <a:xfrm>
                  <a:off x="3725" y="2814"/>
                  <a:ext cx="4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5" extrusionOk="0">
                      <a:moveTo>
                        <a:pt x="0" y="484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9"/>
                      </a:lnTo>
                      <a:lnTo>
                        <a:pt x="9" y="495"/>
                      </a:lnTo>
                      <a:lnTo>
                        <a:pt x="5" y="490"/>
                      </a:lnTo>
                      <a:lnTo>
                        <a:pt x="0" y="484"/>
                      </a:lnTo>
                      <a:close/>
                    </a:path>
                  </a:pathLst>
                </a:custGeom>
                <a:solidFill>
                  <a:srgbClr val="A5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59" name="Google Shape;2259;p38"/>
                <p:cNvSpPr/>
                <p:nvPr/>
              </p:nvSpPr>
              <p:spPr>
                <a:xfrm>
                  <a:off x="3728" y="2816"/>
                  <a:ext cx="3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95" extrusionOk="0">
                      <a:moveTo>
                        <a:pt x="0" y="485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7" y="9"/>
                      </a:lnTo>
                      <a:lnTo>
                        <a:pt x="7" y="495"/>
                      </a:lnTo>
                      <a:lnTo>
                        <a:pt x="4" y="490"/>
                      </a:lnTo>
                      <a:lnTo>
                        <a:pt x="0" y="485"/>
                      </a:lnTo>
                      <a:close/>
                    </a:path>
                  </a:pathLst>
                </a:custGeom>
                <a:solidFill>
                  <a:srgbClr val="A5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60" name="Google Shape;2260;p38"/>
                <p:cNvSpPr/>
                <p:nvPr/>
              </p:nvSpPr>
              <p:spPr>
                <a:xfrm>
                  <a:off x="3729" y="2818"/>
                  <a:ext cx="5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7" extrusionOk="0">
                      <a:moveTo>
                        <a:pt x="0" y="486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1"/>
                      </a:lnTo>
                      <a:lnTo>
                        <a:pt x="9" y="497"/>
                      </a:lnTo>
                      <a:lnTo>
                        <a:pt x="5" y="491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A4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61" name="Google Shape;2261;p38"/>
                <p:cNvSpPr/>
                <p:nvPr/>
              </p:nvSpPr>
              <p:spPr>
                <a:xfrm>
                  <a:off x="3731" y="2821"/>
                  <a:ext cx="5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9" extrusionOk="0">
                      <a:moveTo>
                        <a:pt x="0" y="486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9" y="11"/>
                      </a:lnTo>
                      <a:lnTo>
                        <a:pt x="9" y="499"/>
                      </a:lnTo>
                      <a:lnTo>
                        <a:pt x="6" y="492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A4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62" name="Google Shape;2262;p38"/>
                <p:cNvSpPr/>
                <p:nvPr/>
              </p:nvSpPr>
              <p:spPr>
                <a:xfrm>
                  <a:off x="3734" y="2823"/>
                  <a:ext cx="4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8" extrusionOk="0">
                      <a:moveTo>
                        <a:pt x="0" y="486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1"/>
                      </a:lnTo>
                      <a:lnTo>
                        <a:pt x="9" y="498"/>
                      </a:lnTo>
                      <a:lnTo>
                        <a:pt x="3" y="493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A4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63" name="Google Shape;2263;p38"/>
                <p:cNvSpPr/>
                <p:nvPr/>
              </p:nvSpPr>
              <p:spPr>
                <a:xfrm>
                  <a:off x="3736" y="2826"/>
                  <a:ext cx="4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9" extrusionOk="0">
                      <a:moveTo>
                        <a:pt x="0" y="488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9" y="11"/>
                      </a:lnTo>
                      <a:lnTo>
                        <a:pt x="9" y="499"/>
                      </a:lnTo>
                      <a:lnTo>
                        <a:pt x="6" y="493"/>
                      </a:lnTo>
                      <a:lnTo>
                        <a:pt x="0" y="488"/>
                      </a:lnTo>
                      <a:close/>
                    </a:path>
                  </a:pathLst>
                </a:custGeom>
                <a:solidFill>
                  <a:srgbClr val="A2D6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64" name="Google Shape;2264;p38"/>
                <p:cNvSpPr/>
                <p:nvPr/>
              </p:nvSpPr>
              <p:spPr>
                <a:xfrm>
                  <a:off x="3738" y="2829"/>
                  <a:ext cx="4" cy="2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98" extrusionOk="0">
                      <a:moveTo>
                        <a:pt x="0" y="487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10"/>
                      </a:lnTo>
                      <a:lnTo>
                        <a:pt x="7" y="498"/>
                      </a:lnTo>
                      <a:lnTo>
                        <a:pt x="3" y="493"/>
                      </a:lnTo>
                      <a:lnTo>
                        <a:pt x="0" y="487"/>
                      </a:lnTo>
                      <a:close/>
                    </a:path>
                  </a:pathLst>
                </a:custGeom>
                <a:solidFill>
                  <a:srgbClr val="A2D6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65" name="Google Shape;2265;p38"/>
                <p:cNvSpPr/>
                <p:nvPr/>
              </p:nvSpPr>
              <p:spPr>
                <a:xfrm>
                  <a:off x="3740" y="2831"/>
                  <a:ext cx="5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8" extrusionOk="0">
                      <a:moveTo>
                        <a:pt x="0" y="488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9"/>
                      </a:lnTo>
                      <a:lnTo>
                        <a:pt x="9" y="498"/>
                      </a:lnTo>
                      <a:lnTo>
                        <a:pt x="7" y="497"/>
                      </a:lnTo>
                      <a:lnTo>
                        <a:pt x="6" y="493"/>
                      </a:lnTo>
                      <a:lnTo>
                        <a:pt x="2" y="491"/>
                      </a:lnTo>
                      <a:lnTo>
                        <a:pt x="0" y="488"/>
                      </a:lnTo>
                      <a:close/>
                    </a:path>
                  </a:pathLst>
                </a:custGeom>
                <a:solidFill>
                  <a:srgbClr val="A1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66" name="Google Shape;2266;p38"/>
                <p:cNvSpPr/>
                <p:nvPr/>
              </p:nvSpPr>
              <p:spPr>
                <a:xfrm>
                  <a:off x="3742" y="2834"/>
                  <a:ext cx="4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9" extrusionOk="0">
                      <a:moveTo>
                        <a:pt x="0" y="488"/>
                      </a:moveTo>
                      <a:lnTo>
                        <a:pt x="0" y="0"/>
                      </a:lnTo>
                      <a:lnTo>
                        <a:pt x="5" y="4"/>
                      </a:lnTo>
                      <a:lnTo>
                        <a:pt x="9" y="9"/>
                      </a:lnTo>
                      <a:lnTo>
                        <a:pt x="9" y="499"/>
                      </a:lnTo>
                      <a:lnTo>
                        <a:pt x="5" y="493"/>
                      </a:lnTo>
                      <a:lnTo>
                        <a:pt x="2" y="488"/>
                      </a:lnTo>
                      <a:lnTo>
                        <a:pt x="2" y="488"/>
                      </a:lnTo>
                      <a:lnTo>
                        <a:pt x="0" y="488"/>
                      </a:lnTo>
                      <a:close/>
                    </a:path>
                  </a:pathLst>
                </a:custGeom>
                <a:solidFill>
                  <a:srgbClr val="A1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67" name="Google Shape;2267;p38"/>
                <p:cNvSpPr/>
                <p:nvPr/>
              </p:nvSpPr>
              <p:spPr>
                <a:xfrm>
                  <a:off x="3745" y="2836"/>
                  <a:ext cx="3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00" extrusionOk="0">
                      <a:moveTo>
                        <a:pt x="0" y="489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7" y="11"/>
                      </a:lnTo>
                      <a:lnTo>
                        <a:pt x="7" y="500"/>
                      </a:lnTo>
                      <a:lnTo>
                        <a:pt x="4" y="495"/>
                      </a:lnTo>
                      <a:lnTo>
                        <a:pt x="0" y="489"/>
                      </a:lnTo>
                      <a:close/>
                    </a:path>
                  </a:pathLst>
                </a:custGeom>
                <a:solidFill>
                  <a:srgbClr val="A1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68" name="Google Shape;2268;p38"/>
                <p:cNvSpPr/>
                <p:nvPr/>
              </p:nvSpPr>
              <p:spPr>
                <a:xfrm>
                  <a:off x="3746" y="2839"/>
                  <a:ext cx="5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1" extrusionOk="0">
                      <a:moveTo>
                        <a:pt x="0" y="490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1"/>
                      </a:lnTo>
                      <a:lnTo>
                        <a:pt x="9" y="501"/>
                      </a:lnTo>
                      <a:lnTo>
                        <a:pt x="3" y="495"/>
                      </a:lnTo>
                      <a:lnTo>
                        <a:pt x="0" y="490"/>
                      </a:lnTo>
                      <a:close/>
                    </a:path>
                  </a:pathLst>
                </a:custGeom>
                <a:solidFill>
                  <a:srgbClr val="9F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69" name="Google Shape;2269;p38"/>
                <p:cNvSpPr/>
                <p:nvPr/>
              </p:nvSpPr>
              <p:spPr>
                <a:xfrm>
                  <a:off x="3748" y="2841"/>
                  <a:ext cx="5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0" extrusionOk="0">
                      <a:moveTo>
                        <a:pt x="0" y="489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0"/>
                      </a:lnTo>
                      <a:lnTo>
                        <a:pt x="9" y="500"/>
                      </a:lnTo>
                      <a:lnTo>
                        <a:pt x="6" y="495"/>
                      </a:lnTo>
                      <a:lnTo>
                        <a:pt x="0" y="489"/>
                      </a:lnTo>
                      <a:close/>
                    </a:path>
                  </a:pathLst>
                </a:custGeom>
                <a:solidFill>
                  <a:srgbClr val="9F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70" name="Google Shape;2270;p38"/>
                <p:cNvSpPr/>
                <p:nvPr/>
              </p:nvSpPr>
              <p:spPr>
                <a:xfrm>
                  <a:off x="3751" y="2844"/>
                  <a:ext cx="4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0" extrusionOk="0">
                      <a:moveTo>
                        <a:pt x="0" y="490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1"/>
                      </a:lnTo>
                      <a:lnTo>
                        <a:pt x="9" y="500"/>
                      </a:lnTo>
                      <a:lnTo>
                        <a:pt x="3" y="495"/>
                      </a:lnTo>
                      <a:lnTo>
                        <a:pt x="0" y="490"/>
                      </a:lnTo>
                      <a:close/>
                    </a:path>
                  </a:pathLst>
                </a:custGeom>
                <a:solidFill>
                  <a:srgbClr val="9ED4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71" name="Google Shape;2271;p38"/>
                <p:cNvSpPr/>
                <p:nvPr/>
              </p:nvSpPr>
              <p:spPr>
                <a:xfrm>
                  <a:off x="3753" y="2847"/>
                  <a:ext cx="4" cy="2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2" extrusionOk="0">
                      <a:moveTo>
                        <a:pt x="0" y="490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9" y="9"/>
                      </a:lnTo>
                      <a:lnTo>
                        <a:pt x="9" y="502"/>
                      </a:lnTo>
                      <a:lnTo>
                        <a:pt x="6" y="495"/>
                      </a:lnTo>
                      <a:lnTo>
                        <a:pt x="0" y="490"/>
                      </a:lnTo>
                      <a:close/>
                    </a:path>
                  </a:pathLst>
                </a:custGeom>
                <a:solidFill>
                  <a:srgbClr val="9ED4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72" name="Google Shape;2272;p38"/>
                <p:cNvSpPr/>
                <p:nvPr/>
              </p:nvSpPr>
              <p:spPr>
                <a:xfrm>
                  <a:off x="3755" y="2849"/>
                  <a:ext cx="4" cy="2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02" extrusionOk="0">
                      <a:moveTo>
                        <a:pt x="0" y="489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7" y="9"/>
                      </a:lnTo>
                      <a:lnTo>
                        <a:pt x="7" y="502"/>
                      </a:lnTo>
                      <a:lnTo>
                        <a:pt x="3" y="496"/>
                      </a:lnTo>
                      <a:lnTo>
                        <a:pt x="0" y="489"/>
                      </a:lnTo>
                      <a:close/>
                    </a:path>
                  </a:pathLst>
                </a:custGeom>
                <a:solidFill>
                  <a:srgbClr val="9ED4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73" name="Google Shape;2273;p38"/>
                <p:cNvSpPr/>
                <p:nvPr/>
              </p:nvSpPr>
              <p:spPr>
                <a:xfrm>
                  <a:off x="3757" y="2851"/>
                  <a:ext cx="5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4" extrusionOk="0">
                      <a:moveTo>
                        <a:pt x="0" y="493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504"/>
                      </a:lnTo>
                      <a:lnTo>
                        <a:pt x="4" y="499"/>
                      </a:lnTo>
                      <a:lnTo>
                        <a:pt x="0" y="493"/>
                      </a:lnTo>
                      <a:close/>
                    </a:path>
                  </a:pathLst>
                </a:custGeom>
                <a:solidFill>
                  <a:srgbClr val="9DD4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74" name="Google Shape;2274;p38"/>
                <p:cNvSpPr/>
                <p:nvPr/>
              </p:nvSpPr>
              <p:spPr>
                <a:xfrm>
                  <a:off x="3759" y="2854"/>
                  <a:ext cx="4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4" extrusionOk="0">
                      <a:moveTo>
                        <a:pt x="0" y="493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0"/>
                      </a:lnTo>
                      <a:lnTo>
                        <a:pt x="9" y="504"/>
                      </a:lnTo>
                      <a:lnTo>
                        <a:pt x="5" y="498"/>
                      </a:lnTo>
                      <a:lnTo>
                        <a:pt x="0" y="493"/>
                      </a:lnTo>
                      <a:close/>
                    </a:path>
                  </a:pathLst>
                </a:custGeom>
                <a:solidFill>
                  <a:srgbClr val="9DD4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75" name="Google Shape;2275;p38"/>
                <p:cNvSpPr/>
                <p:nvPr/>
              </p:nvSpPr>
              <p:spPr>
                <a:xfrm>
                  <a:off x="3762" y="2857"/>
                  <a:ext cx="3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06" extrusionOk="0">
                      <a:moveTo>
                        <a:pt x="0" y="493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8" y="9"/>
                      </a:lnTo>
                      <a:lnTo>
                        <a:pt x="8" y="506"/>
                      </a:lnTo>
                      <a:lnTo>
                        <a:pt x="4" y="499"/>
                      </a:lnTo>
                      <a:lnTo>
                        <a:pt x="0" y="493"/>
                      </a:lnTo>
                      <a:close/>
                    </a:path>
                  </a:pathLst>
                </a:custGeom>
                <a:solidFill>
                  <a:srgbClr val="9BD3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76" name="Google Shape;2276;p38"/>
                <p:cNvSpPr/>
                <p:nvPr/>
              </p:nvSpPr>
              <p:spPr>
                <a:xfrm>
                  <a:off x="3763" y="2859"/>
                  <a:ext cx="5" cy="2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6" extrusionOk="0">
                      <a:moveTo>
                        <a:pt x="0" y="494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9" y="9"/>
                      </a:lnTo>
                      <a:lnTo>
                        <a:pt x="9" y="506"/>
                      </a:lnTo>
                      <a:lnTo>
                        <a:pt x="4" y="501"/>
                      </a:lnTo>
                      <a:lnTo>
                        <a:pt x="0" y="494"/>
                      </a:lnTo>
                      <a:close/>
                    </a:path>
                  </a:pathLst>
                </a:custGeom>
                <a:solidFill>
                  <a:srgbClr val="9BD3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77" name="Google Shape;2277;p38"/>
                <p:cNvSpPr/>
                <p:nvPr/>
              </p:nvSpPr>
              <p:spPr>
                <a:xfrm>
                  <a:off x="3765" y="2861"/>
                  <a:ext cx="5" cy="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08" extrusionOk="0">
                      <a:moveTo>
                        <a:pt x="0" y="497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8" y="11"/>
                      </a:lnTo>
                      <a:lnTo>
                        <a:pt x="8" y="508"/>
                      </a:lnTo>
                      <a:lnTo>
                        <a:pt x="5" y="502"/>
                      </a:lnTo>
                      <a:lnTo>
                        <a:pt x="0" y="497"/>
                      </a:lnTo>
                      <a:close/>
                    </a:path>
                  </a:pathLst>
                </a:custGeom>
                <a:solidFill>
                  <a:srgbClr val="9BD3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78" name="Google Shape;2278;p38"/>
                <p:cNvSpPr/>
                <p:nvPr/>
              </p:nvSpPr>
              <p:spPr>
                <a:xfrm>
                  <a:off x="3768" y="2864"/>
                  <a:ext cx="4" cy="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0" extrusionOk="0">
                      <a:moveTo>
                        <a:pt x="0" y="497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1"/>
                      </a:lnTo>
                      <a:lnTo>
                        <a:pt x="9" y="510"/>
                      </a:lnTo>
                      <a:lnTo>
                        <a:pt x="3" y="503"/>
                      </a:lnTo>
                      <a:lnTo>
                        <a:pt x="0" y="497"/>
                      </a:lnTo>
                      <a:close/>
                    </a:path>
                  </a:pathLst>
                </a:custGeom>
                <a:solidFill>
                  <a:srgbClr val="9AD3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79" name="Google Shape;2279;p38"/>
                <p:cNvSpPr/>
                <p:nvPr/>
              </p:nvSpPr>
              <p:spPr>
                <a:xfrm>
                  <a:off x="3770" y="2866"/>
                  <a:ext cx="4" cy="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9" extrusionOk="0">
                      <a:moveTo>
                        <a:pt x="0" y="497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9"/>
                      </a:lnTo>
                      <a:lnTo>
                        <a:pt x="9" y="509"/>
                      </a:lnTo>
                      <a:lnTo>
                        <a:pt x="6" y="504"/>
                      </a:lnTo>
                      <a:lnTo>
                        <a:pt x="0" y="497"/>
                      </a:lnTo>
                      <a:close/>
                    </a:path>
                  </a:pathLst>
                </a:custGeom>
                <a:solidFill>
                  <a:srgbClr val="9AD3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80" name="Google Shape;2280;p38"/>
                <p:cNvSpPr/>
                <p:nvPr/>
              </p:nvSpPr>
              <p:spPr>
                <a:xfrm>
                  <a:off x="3772" y="2869"/>
                  <a:ext cx="4" cy="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09" extrusionOk="0">
                      <a:moveTo>
                        <a:pt x="0" y="499"/>
                      </a:moveTo>
                      <a:lnTo>
                        <a:pt x="0" y="0"/>
                      </a:lnTo>
                      <a:lnTo>
                        <a:pt x="3" y="4"/>
                      </a:lnTo>
                      <a:lnTo>
                        <a:pt x="7" y="9"/>
                      </a:lnTo>
                      <a:lnTo>
                        <a:pt x="7" y="509"/>
                      </a:lnTo>
                      <a:lnTo>
                        <a:pt x="3" y="504"/>
                      </a:lnTo>
                      <a:lnTo>
                        <a:pt x="0" y="499"/>
                      </a:lnTo>
                      <a:close/>
                    </a:path>
                  </a:pathLst>
                </a:custGeom>
                <a:solidFill>
                  <a:srgbClr val="98D2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81" name="Google Shape;2281;p38"/>
                <p:cNvSpPr/>
                <p:nvPr/>
              </p:nvSpPr>
              <p:spPr>
                <a:xfrm>
                  <a:off x="3774" y="2871"/>
                  <a:ext cx="5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1" extrusionOk="0">
                      <a:moveTo>
                        <a:pt x="0" y="500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1"/>
                      </a:lnTo>
                      <a:lnTo>
                        <a:pt x="9" y="511"/>
                      </a:lnTo>
                      <a:lnTo>
                        <a:pt x="4" y="505"/>
                      </a:lnTo>
                      <a:lnTo>
                        <a:pt x="0" y="500"/>
                      </a:lnTo>
                      <a:close/>
                    </a:path>
                  </a:pathLst>
                </a:custGeom>
                <a:solidFill>
                  <a:srgbClr val="98D2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282" name="Google Shape;2282;p38"/>
              <p:cNvGrpSpPr/>
              <p:nvPr/>
            </p:nvGrpSpPr>
            <p:grpSpPr>
              <a:xfrm>
                <a:off x="3684" y="2325"/>
                <a:ext cx="360" cy="879"/>
                <a:chOff x="3684" y="2325"/>
                <a:chExt cx="360" cy="879"/>
              </a:xfrm>
            </p:grpSpPr>
            <p:sp>
              <p:nvSpPr>
                <p:cNvPr id="2283" name="Google Shape;2283;p38"/>
                <p:cNvSpPr/>
                <p:nvPr/>
              </p:nvSpPr>
              <p:spPr>
                <a:xfrm>
                  <a:off x="3776" y="2874"/>
                  <a:ext cx="4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1" extrusionOk="0">
                      <a:moveTo>
                        <a:pt x="0" y="500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9"/>
                      </a:lnTo>
                      <a:lnTo>
                        <a:pt x="9" y="511"/>
                      </a:lnTo>
                      <a:lnTo>
                        <a:pt x="5" y="506"/>
                      </a:lnTo>
                      <a:lnTo>
                        <a:pt x="0" y="500"/>
                      </a:lnTo>
                      <a:close/>
                    </a:path>
                  </a:pathLst>
                </a:custGeom>
                <a:solidFill>
                  <a:srgbClr val="98D2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84" name="Google Shape;2284;p38"/>
                <p:cNvSpPr/>
                <p:nvPr/>
              </p:nvSpPr>
              <p:spPr>
                <a:xfrm>
                  <a:off x="3779" y="2876"/>
                  <a:ext cx="3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12" extrusionOk="0">
                      <a:moveTo>
                        <a:pt x="0" y="500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8" y="9"/>
                      </a:lnTo>
                      <a:lnTo>
                        <a:pt x="8" y="512"/>
                      </a:lnTo>
                      <a:lnTo>
                        <a:pt x="4" y="505"/>
                      </a:lnTo>
                      <a:lnTo>
                        <a:pt x="0" y="500"/>
                      </a:lnTo>
                      <a:close/>
                    </a:path>
                  </a:pathLst>
                </a:custGeom>
                <a:solidFill>
                  <a:srgbClr val="96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85" name="Google Shape;2285;p38"/>
                <p:cNvSpPr/>
                <p:nvPr/>
              </p:nvSpPr>
              <p:spPr>
                <a:xfrm>
                  <a:off x="3780" y="2878"/>
                  <a:ext cx="5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5" extrusionOk="0">
                      <a:moveTo>
                        <a:pt x="0" y="502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515"/>
                      </a:lnTo>
                      <a:lnTo>
                        <a:pt x="4" y="509"/>
                      </a:lnTo>
                      <a:lnTo>
                        <a:pt x="0" y="502"/>
                      </a:lnTo>
                      <a:close/>
                    </a:path>
                  </a:pathLst>
                </a:custGeom>
                <a:solidFill>
                  <a:srgbClr val="96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86" name="Google Shape;2286;p38"/>
                <p:cNvSpPr/>
                <p:nvPr/>
              </p:nvSpPr>
              <p:spPr>
                <a:xfrm>
                  <a:off x="3782" y="2881"/>
                  <a:ext cx="5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4" extrusionOk="0">
                      <a:moveTo>
                        <a:pt x="0" y="503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8"/>
                      </a:lnTo>
                      <a:lnTo>
                        <a:pt x="9" y="514"/>
                      </a:lnTo>
                      <a:lnTo>
                        <a:pt x="5" y="509"/>
                      </a:lnTo>
                      <a:lnTo>
                        <a:pt x="0" y="503"/>
                      </a:lnTo>
                      <a:close/>
                    </a:path>
                  </a:pathLst>
                </a:custGeom>
                <a:solidFill>
                  <a:srgbClr val="95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87" name="Google Shape;2287;p38"/>
                <p:cNvSpPr/>
                <p:nvPr/>
              </p:nvSpPr>
              <p:spPr>
                <a:xfrm>
                  <a:off x="3785" y="2883"/>
                  <a:ext cx="4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5" extrusionOk="0">
                      <a:moveTo>
                        <a:pt x="0" y="504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9" y="9"/>
                      </a:lnTo>
                      <a:lnTo>
                        <a:pt x="9" y="515"/>
                      </a:lnTo>
                      <a:lnTo>
                        <a:pt x="4" y="509"/>
                      </a:lnTo>
                      <a:lnTo>
                        <a:pt x="0" y="504"/>
                      </a:lnTo>
                      <a:close/>
                    </a:path>
                  </a:pathLst>
                </a:custGeom>
                <a:solidFill>
                  <a:srgbClr val="95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88" name="Google Shape;2288;p38"/>
                <p:cNvSpPr/>
                <p:nvPr/>
              </p:nvSpPr>
              <p:spPr>
                <a:xfrm>
                  <a:off x="3787" y="2885"/>
                  <a:ext cx="4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17" extrusionOk="0">
                      <a:moveTo>
                        <a:pt x="0" y="506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8" y="11"/>
                      </a:lnTo>
                      <a:lnTo>
                        <a:pt x="8" y="517"/>
                      </a:lnTo>
                      <a:lnTo>
                        <a:pt x="5" y="512"/>
                      </a:lnTo>
                      <a:lnTo>
                        <a:pt x="0" y="506"/>
                      </a:lnTo>
                      <a:close/>
                    </a:path>
                  </a:pathLst>
                </a:custGeom>
                <a:solidFill>
                  <a:srgbClr val="95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89" name="Google Shape;2289;p38"/>
                <p:cNvSpPr/>
                <p:nvPr/>
              </p:nvSpPr>
              <p:spPr>
                <a:xfrm>
                  <a:off x="3789" y="2888"/>
                  <a:ext cx="4" cy="2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16" extrusionOk="0">
                      <a:moveTo>
                        <a:pt x="0" y="506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9"/>
                      </a:lnTo>
                      <a:lnTo>
                        <a:pt x="7" y="516"/>
                      </a:lnTo>
                      <a:lnTo>
                        <a:pt x="3" y="511"/>
                      </a:lnTo>
                      <a:lnTo>
                        <a:pt x="0" y="506"/>
                      </a:lnTo>
                      <a:close/>
                    </a:path>
                  </a:pathLst>
                </a:custGeom>
                <a:solidFill>
                  <a:srgbClr val="94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90" name="Google Shape;2290;p38"/>
                <p:cNvSpPr/>
                <p:nvPr/>
              </p:nvSpPr>
              <p:spPr>
                <a:xfrm>
                  <a:off x="3791" y="2891"/>
                  <a:ext cx="5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7" extrusionOk="0">
                      <a:moveTo>
                        <a:pt x="0" y="506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9" y="9"/>
                      </a:lnTo>
                      <a:lnTo>
                        <a:pt x="9" y="517"/>
                      </a:lnTo>
                      <a:lnTo>
                        <a:pt x="4" y="511"/>
                      </a:lnTo>
                      <a:lnTo>
                        <a:pt x="0" y="506"/>
                      </a:lnTo>
                      <a:close/>
                    </a:path>
                  </a:pathLst>
                </a:custGeom>
                <a:solidFill>
                  <a:srgbClr val="94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91" name="Google Shape;2291;p38"/>
                <p:cNvSpPr/>
                <p:nvPr/>
              </p:nvSpPr>
              <p:spPr>
                <a:xfrm>
                  <a:off x="3793" y="2892"/>
                  <a:ext cx="5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8" extrusionOk="0">
                      <a:moveTo>
                        <a:pt x="0" y="507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518"/>
                      </a:lnTo>
                      <a:lnTo>
                        <a:pt x="5" y="513"/>
                      </a:lnTo>
                      <a:lnTo>
                        <a:pt x="0" y="507"/>
                      </a:lnTo>
                      <a:close/>
                    </a:path>
                  </a:pathLst>
                </a:custGeom>
                <a:solidFill>
                  <a:srgbClr val="93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92" name="Google Shape;2292;p38"/>
                <p:cNvSpPr/>
                <p:nvPr/>
              </p:nvSpPr>
              <p:spPr>
                <a:xfrm>
                  <a:off x="3796" y="2895"/>
                  <a:ext cx="3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18" extrusionOk="0">
                      <a:moveTo>
                        <a:pt x="0" y="508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8" y="9"/>
                      </a:lnTo>
                      <a:lnTo>
                        <a:pt x="8" y="518"/>
                      </a:lnTo>
                      <a:lnTo>
                        <a:pt x="4" y="513"/>
                      </a:lnTo>
                      <a:lnTo>
                        <a:pt x="0" y="508"/>
                      </a:lnTo>
                      <a:close/>
                    </a:path>
                  </a:pathLst>
                </a:custGeom>
                <a:solidFill>
                  <a:srgbClr val="93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93" name="Google Shape;2293;p38"/>
                <p:cNvSpPr/>
                <p:nvPr/>
              </p:nvSpPr>
              <p:spPr>
                <a:xfrm>
                  <a:off x="3798" y="2898"/>
                  <a:ext cx="4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8" extrusionOk="0">
                      <a:moveTo>
                        <a:pt x="0" y="507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9" y="9"/>
                      </a:lnTo>
                      <a:lnTo>
                        <a:pt x="9" y="518"/>
                      </a:lnTo>
                      <a:lnTo>
                        <a:pt x="4" y="512"/>
                      </a:lnTo>
                      <a:lnTo>
                        <a:pt x="0" y="507"/>
                      </a:lnTo>
                      <a:close/>
                    </a:path>
                  </a:pathLst>
                </a:custGeom>
                <a:solidFill>
                  <a:srgbClr val="93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94" name="Google Shape;2294;p38"/>
                <p:cNvSpPr/>
                <p:nvPr/>
              </p:nvSpPr>
              <p:spPr>
                <a:xfrm>
                  <a:off x="3799" y="2900"/>
                  <a:ext cx="5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09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9"/>
                      </a:lnTo>
                      <a:lnTo>
                        <a:pt x="9" y="520"/>
                      </a:lnTo>
                      <a:lnTo>
                        <a:pt x="5" y="515"/>
                      </a:lnTo>
                      <a:lnTo>
                        <a:pt x="0" y="509"/>
                      </a:lnTo>
                      <a:close/>
                    </a:path>
                  </a:pathLst>
                </a:custGeom>
                <a:solidFill>
                  <a:srgbClr val="92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95" name="Google Shape;2295;p38"/>
                <p:cNvSpPr/>
                <p:nvPr/>
              </p:nvSpPr>
              <p:spPr>
                <a:xfrm>
                  <a:off x="3802" y="2902"/>
                  <a:ext cx="4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09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9" y="9"/>
                      </a:lnTo>
                      <a:lnTo>
                        <a:pt x="9" y="520"/>
                      </a:lnTo>
                      <a:lnTo>
                        <a:pt x="4" y="514"/>
                      </a:lnTo>
                      <a:lnTo>
                        <a:pt x="0" y="509"/>
                      </a:lnTo>
                      <a:close/>
                    </a:path>
                  </a:pathLst>
                </a:custGeom>
                <a:solidFill>
                  <a:srgbClr val="92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96" name="Google Shape;2296;p38"/>
                <p:cNvSpPr/>
                <p:nvPr/>
              </p:nvSpPr>
              <p:spPr>
                <a:xfrm>
                  <a:off x="3804" y="2904"/>
                  <a:ext cx="4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2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11"/>
                      </a:lnTo>
                      <a:lnTo>
                        <a:pt x="9" y="522"/>
                      </a:lnTo>
                      <a:lnTo>
                        <a:pt x="5" y="517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91CF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97" name="Google Shape;2297;p38"/>
                <p:cNvSpPr/>
                <p:nvPr/>
              </p:nvSpPr>
              <p:spPr>
                <a:xfrm>
                  <a:off x="3806" y="2907"/>
                  <a:ext cx="4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21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7" y="8"/>
                      </a:lnTo>
                      <a:lnTo>
                        <a:pt x="7" y="521"/>
                      </a:lnTo>
                      <a:lnTo>
                        <a:pt x="4" y="516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91CF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98" name="Google Shape;2298;p38"/>
                <p:cNvSpPr/>
                <p:nvPr/>
              </p:nvSpPr>
              <p:spPr>
                <a:xfrm>
                  <a:off x="3808" y="2909"/>
                  <a:ext cx="5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20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8" y="9"/>
                      </a:lnTo>
                      <a:lnTo>
                        <a:pt x="8" y="520"/>
                      </a:lnTo>
                      <a:lnTo>
                        <a:pt x="3" y="516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91CF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99" name="Google Shape;2299;p38"/>
                <p:cNvSpPr/>
                <p:nvPr/>
              </p:nvSpPr>
              <p:spPr>
                <a:xfrm>
                  <a:off x="3810" y="2911"/>
                  <a:ext cx="5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2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9"/>
                      </a:lnTo>
                      <a:lnTo>
                        <a:pt x="9" y="522"/>
                      </a:lnTo>
                      <a:lnTo>
                        <a:pt x="5" y="517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90CF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00" name="Google Shape;2300;p38"/>
                <p:cNvSpPr/>
                <p:nvPr/>
              </p:nvSpPr>
              <p:spPr>
                <a:xfrm>
                  <a:off x="3813" y="2914"/>
                  <a:ext cx="3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22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8" y="9"/>
                      </a:lnTo>
                      <a:lnTo>
                        <a:pt x="8" y="522"/>
                      </a:lnTo>
                      <a:lnTo>
                        <a:pt x="4" y="516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90CF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01" name="Google Shape;2301;p38"/>
                <p:cNvSpPr/>
                <p:nvPr/>
              </p:nvSpPr>
              <p:spPr>
                <a:xfrm>
                  <a:off x="3815" y="2916"/>
                  <a:ext cx="4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2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9"/>
                      </a:lnTo>
                      <a:lnTo>
                        <a:pt x="9" y="522"/>
                      </a:lnTo>
                      <a:lnTo>
                        <a:pt x="4" y="519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8F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02" name="Google Shape;2302;p38"/>
                <p:cNvSpPr/>
                <p:nvPr/>
              </p:nvSpPr>
              <p:spPr>
                <a:xfrm>
                  <a:off x="3816" y="2918"/>
                  <a:ext cx="5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2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9" y="9"/>
                      </a:lnTo>
                      <a:lnTo>
                        <a:pt x="9" y="522"/>
                      </a:lnTo>
                      <a:lnTo>
                        <a:pt x="5" y="516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8F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03" name="Google Shape;2303;p38"/>
                <p:cNvSpPr/>
                <p:nvPr/>
              </p:nvSpPr>
              <p:spPr>
                <a:xfrm>
                  <a:off x="3819" y="2920"/>
                  <a:ext cx="5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2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9"/>
                      </a:lnTo>
                      <a:lnTo>
                        <a:pt x="9" y="522"/>
                      </a:lnTo>
                      <a:lnTo>
                        <a:pt x="4" y="519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8F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04" name="Google Shape;2304;p38"/>
                <p:cNvSpPr/>
                <p:nvPr/>
              </p:nvSpPr>
              <p:spPr>
                <a:xfrm>
                  <a:off x="3821" y="2923"/>
                  <a:ext cx="4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9" y="9"/>
                      </a:lnTo>
                      <a:lnTo>
                        <a:pt x="9" y="520"/>
                      </a:lnTo>
                      <a:lnTo>
                        <a:pt x="5" y="516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8E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05" name="Google Shape;2305;p38"/>
                <p:cNvSpPr/>
                <p:nvPr/>
              </p:nvSpPr>
              <p:spPr>
                <a:xfrm>
                  <a:off x="3824" y="2925"/>
                  <a:ext cx="3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22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9"/>
                      </a:lnTo>
                      <a:lnTo>
                        <a:pt x="7" y="522"/>
                      </a:lnTo>
                      <a:lnTo>
                        <a:pt x="4" y="517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8E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06" name="Google Shape;2306;p38"/>
                <p:cNvSpPr/>
                <p:nvPr/>
              </p:nvSpPr>
              <p:spPr>
                <a:xfrm>
                  <a:off x="3825" y="2927"/>
                  <a:ext cx="5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9" y="9"/>
                      </a:lnTo>
                      <a:lnTo>
                        <a:pt x="9" y="520"/>
                      </a:lnTo>
                      <a:lnTo>
                        <a:pt x="3" y="516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8D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07" name="Google Shape;2307;p38"/>
                <p:cNvSpPr/>
                <p:nvPr/>
              </p:nvSpPr>
              <p:spPr>
                <a:xfrm>
                  <a:off x="3827" y="2929"/>
                  <a:ext cx="5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9" y="9"/>
                      </a:lnTo>
                      <a:lnTo>
                        <a:pt x="9" y="520"/>
                      </a:lnTo>
                      <a:lnTo>
                        <a:pt x="6" y="517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8D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08" name="Google Shape;2308;p38"/>
                <p:cNvSpPr/>
                <p:nvPr/>
              </p:nvSpPr>
              <p:spPr>
                <a:xfrm>
                  <a:off x="3830" y="2932"/>
                  <a:ext cx="3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18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7" y="9"/>
                      </a:lnTo>
                      <a:lnTo>
                        <a:pt x="7" y="518"/>
                      </a:lnTo>
                      <a:lnTo>
                        <a:pt x="3" y="514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8D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09" name="Google Shape;2309;p38"/>
                <p:cNvSpPr/>
                <p:nvPr/>
              </p:nvSpPr>
              <p:spPr>
                <a:xfrm>
                  <a:off x="3832" y="2934"/>
                  <a:ext cx="4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9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9"/>
                      </a:lnTo>
                      <a:lnTo>
                        <a:pt x="9" y="519"/>
                      </a:lnTo>
                      <a:lnTo>
                        <a:pt x="4" y="515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8C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10" name="Google Shape;2310;p38"/>
                <p:cNvSpPr/>
                <p:nvPr/>
              </p:nvSpPr>
              <p:spPr>
                <a:xfrm>
                  <a:off x="3833" y="2936"/>
                  <a:ext cx="5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6" extrusionOk="0">
                      <a:moveTo>
                        <a:pt x="0" y="509"/>
                      </a:move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9" y="7"/>
                      </a:lnTo>
                      <a:lnTo>
                        <a:pt x="9" y="516"/>
                      </a:lnTo>
                      <a:lnTo>
                        <a:pt x="5" y="513"/>
                      </a:lnTo>
                      <a:lnTo>
                        <a:pt x="0" y="509"/>
                      </a:lnTo>
                      <a:close/>
                    </a:path>
                  </a:pathLst>
                </a:custGeom>
                <a:solidFill>
                  <a:srgbClr val="8C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11" name="Google Shape;2311;p38"/>
                <p:cNvSpPr/>
                <p:nvPr/>
              </p:nvSpPr>
              <p:spPr>
                <a:xfrm>
                  <a:off x="3836" y="2938"/>
                  <a:ext cx="5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7" extrusionOk="0">
                      <a:moveTo>
                        <a:pt x="0" y="510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9" y="9"/>
                      </a:lnTo>
                      <a:lnTo>
                        <a:pt x="9" y="517"/>
                      </a:lnTo>
                      <a:lnTo>
                        <a:pt x="4" y="513"/>
                      </a:lnTo>
                      <a:lnTo>
                        <a:pt x="0" y="510"/>
                      </a:lnTo>
                      <a:close/>
                    </a:path>
                  </a:pathLst>
                </a:custGeom>
                <a:solidFill>
                  <a:srgbClr val="8B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12" name="Google Shape;2312;p38"/>
                <p:cNvSpPr/>
                <p:nvPr/>
              </p:nvSpPr>
              <p:spPr>
                <a:xfrm>
                  <a:off x="3838" y="2940"/>
                  <a:ext cx="4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4" extrusionOk="0">
                      <a:moveTo>
                        <a:pt x="0" y="509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9"/>
                      </a:lnTo>
                      <a:lnTo>
                        <a:pt x="9" y="514"/>
                      </a:lnTo>
                      <a:lnTo>
                        <a:pt x="5" y="513"/>
                      </a:lnTo>
                      <a:lnTo>
                        <a:pt x="0" y="509"/>
                      </a:lnTo>
                      <a:close/>
                    </a:path>
                  </a:pathLst>
                </a:custGeom>
                <a:solidFill>
                  <a:srgbClr val="8B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13" name="Google Shape;2313;p38"/>
                <p:cNvSpPr/>
                <p:nvPr/>
              </p:nvSpPr>
              <p:spPr>
                <a:xfrm>
                  <a:off x="3841" y="2943"/>
                  <a:ext cx="3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13" extrusionOk="0">
                      <a:moveTo>
                        <a:pt x="0" y="508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7" y="9"/>
                      </a:lnTo>
                      <a:lnTo>
                        <a:pt x="7" y="513"/>
                      </a:lnTo>
                      <a:lnTo>
                        <a:pt x="4" y="509"/>
                      </a:lnTo>
                      <a:lnTo>
                        <a:pt x="0" y="508"/>
                      </a:lnTo>
                      <a:close/>
                    </a:path>
                  </a:pathLst>
                </a:custGeom>
                <a:solidFill>
                  <a:srgbClr val="8B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14" name="Google Shape;2314;p38"/>
                <p:cNvSpPr/>
                <p:nvPr/>
              </p:nvSpPr>
              <p:spPr>
                <a:xfrm>
                  <a:off x="3842" y="2944"/>
                  <a:ext cx="5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1" extrusionOk="0">
                      <a:moveTo>
                        <a:pt x="0" y="505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9"/>
                      </a:lnTo>
                      <a:lnTo>
                        <a:pt x="9" y="511"/>
                      </a:lnTo>
                      <a:lnTo>
                        <a:pt x="3" y="509"/>
                      </a:lnTo>
                      <a:lnTo>
                        <a:pt x="0" y="505"/>
                      </a:lnTo>
                      <a:close/>
                    </a:path>
                  </a:pathLst>
                </a:custGeom>
                <a:solidFill>
                  <a:srgbClr val="8ACC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15" name="Google Shape;2315;p38"/>
                <p:cNvSpPr/>
                <p:nvPr/>
              </p:nvSpPr>
              <p:spPr>
                <a:xfrm>
                  <a:off x="3844" y="2947"/>
                  <a:ext cx="5" cy="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8" extrusionOk="0">
                      <a:moveTo>
                        <a:pt x="0" y="504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9" y="7"/>
                      </a:lnTo>
                      <a:lnTo>
                        <a:pt x="9" y="508"/>
                      </a:lnTo>
                      <a:lnTo>
                        <a:pt x="6" y="506"/>
                      </a:lnTo>
                      <a:lnTo>
                        <a:pt x="0" y="504"/>
                      </a:lnTo>
                      <a:close/>
                    </a:path>
                  </a:pathLst>
                </a:custGeom>
                <a:solidFill>
                  <a:srgbClr val="8ACC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16" name="Google Shape;2316;p38"/>
                <p:cNvSpPr/>
                <p:nvPr/>
              </p:nvSpPr>
              <p:spPr>
                <a:xfrm>
                  <a:off x="3847" y="2949"/>
                  <a:ext cx="3" cy="2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05" extrusionOk="0">
                      <a:moveTo>
                        <a:pt x="0" y="502"/>
                      </a:moveTo>
                      <a:lnTo>
                        <a:pt x="0" y="0"/>
                      </a:lnTo>
                      <a:lnTo>
                        <a:pt x="1" y="3"/>
                      </a:lnTo>
                      <a:lnTo>
                        <a:pt x="5" y="7"/>
                      </a:lnTo>
                      <a:lnTo>
                        <a:pt x="7" y="7"/>
                      </a:lnTo>
                      <a:lnTo>
                        <a:pt x="7" y="9"/>
                      </a:lnTo>
                      <a:lnTo>
                        <a:pt x="7" y="505"/>
                      </a:lnTo>
                      <a:lnTo>
                        <a:pt x="3" y="504"/>
                      </a:lnTo>
                      <a:lnTo>
                        <a:pt x="0" y="502"/>
                      </a:lnTo>
                      <a:close/>
                    </a:path>
                  </a:pathLst>
                </a:custGeom>
                <a:solidFill>
                  <a:srgbClr val="89CC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17" name="Google Shape;2317;p38"/>
                <p:cNvSpPr/>
                <p:nvPr/>
              </p:nvSpPr>
              <p:spPr>
                <a:xfrm>
                  <a:off x="3849" y="2951"/>
                  <a:ext cx="4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4" extrusionOk="0">
                      <a:moveTo>
                        <a:pt x="0" y="501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2" y="4"/>
                      </a:lnTo>
                      <a:lnTo>
                        <a:pt x="6" y="6"/>
                      </a:lnTo>
                      <a:lnTo>
                        <a:pt x="9" y="9"/>
                      </a:lnTo>
                      <a:lnTo>
                        <a:pt x="9" y="504"/>
                      </a:lnTo>
                      <a:lnTo>
                        <a:pt x="4" y="502"/>
                      </a:lnTo>
                      <a:lnTo>
                        <a:pt x="0" y="501"/>
                      </a:lnTo>
                      <a:close/>
                    </a:path>
                  </a:pathLst>
                </a:custGeom>
                <a:solidFill>
                  <a:srgbClr val="89CC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18" name="Google Shape;2318;p38"/>
                <p:cNvSpPr/>
                <p:nvPr/>
              </p:nvSpPr>
              <p:spPr>
                <a:xfrm>
                  <a:off x="3850" y="2953"/>
                  <a:ext cx="5" cy="2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0" extrusionOk="0">
                      <a:moveTo>
                        <a:pt x="0" y="496"/>
                      </a:move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9" y="9"/>
                      </a:lnTo>
                      <a:lnTo>
                        <a:pt x="9" y="500"/>
                      </a:lnTo>
                      <a:lnTo>
                        <a:pt x="5" y="498"/>
                      </a:lnTo>
                      <a:lnTo>
                        <a:pt x="0" y="496"/>
                      </a:lnTo>
                      <a:close/>
                    </a:path>
                  </a:pathLst>
                </a:custGeom>
                <a:solidFill>
                  <a:srgbClr val="89CC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19" name="Google Shape;2319;p38"/>
                <p:cNvSpPr/>
                <p:nvPr/>
              </p:nvSpPr>
              <p:spPr>
                <a:xfrm>
                  <a:off x="3853" y="2955"/>
                  <a:ext cx="5" cy="2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7" extrusionOk="0">
                      <a:moveTo>
                        <a:pt x="0" y="495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9"/>
                      </a:lnTo>
                      <a:lnTo>
                        <a:pt x="9" y="497"/>
                      </a:lnTo>
                      <a:lnTo>
                        <a:pt x="4" y="497"/>
                      </a:lnTo>
                      <a:lnTo>
                        <a:pt x="0" y="495"/>
                      </a:lnTo>
                      <a:close/>
                    </a:path>
                  </a:pathLst>
                </a:custGeom>
                <a:solidFill>
                  <a:srgbClr val="88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20" name="Google Shape;2320;p38"/>
                <p:cNvSpPr/>
                <p:nvPr/>
              </p:nvSpPr>
              <p:spPr>
                <a:xfrm>
                  <a:off x="3855" y="2958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1" extrusionOk="0">
                      <a:moveTo>
                        <a:pt x="0" y="491"/>
                      </a:move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9" y="9"/>
                      </a:lnTo>
                      <a:lnTo>
                        <a:pt x="9" y="491"/>
                      </a:lnTo>
                      <a:lnTo>
                        <a:pt x="5" y="491"/>
                      </a:lnTo>
                      <a:lnTo>
                        <a:pt x="0" y="491"/>
                      </a:lnTo>
                      <a:close/>
                    </a:path>
                  </a:pathLst>
                </a:custGeom>
                <a:solidFill>
                  <a:srgbClr val="88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21" name="Google Shape;2321;p38"/>
                <p:cNvSpPr/>
                <p:nvPr/>
              </p:nvSpPr>
              <p:spPr>
                <a:xfrm>
                  <a:off x="3858" y="2960"/>
                  <a:ext cx="3" cy="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8" extrusionOk="0">
                      <a:moveTo>
                        <a:pt x="0" y="488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9"/>
                      </a:lnTo>
                      <a:lnTo>
                        <a:pt x="7" y="488"/>
                      </a:lnTo>
                      <a:lnTo>
                        <a:pt x="4" y="488"/>
                      </a:lnTo>
                      <a:lnTo>
                        <a:pt x="0" y="488"/>
                      </a:lnTo>
                      <a:close/>
                    </a:path>
                  </a:pathLst>
                </a:custGeom>
                <a:solidFill>
                  <a:srgbClr val="87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22" name="Google Shape;2322;p38"/>
                <p:cNvSpPr/>
                <p:nvPr/>
              </p:nvSpPr>
              <p:spPr>
                <a:xfrm>
                  <a:off x="3859" y="2962"/>
                  <a:ext cx="5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2" extrusionOk="0">
                      <a:moveTo>
                        <a:pt x="0" y="482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9" y="9"/>
                      </a:lnTo>
                      <a:lnTo>
                        <a:pt x="9" y="482"/>
                      </a:lnTo>
                      <a:lnTo>
                        <a:pt x="3" y="482"/>
                      </a:lnTo>
                      <a:lnTo>
                        <a:pt x="0" y="482"/>
                      </a:lnTo>
                      <a:close/>
                    </a:path>
                  </a:pathLst>
                </a:custGeom>
                <a:solidFill>
                  <a:srgbClr val="87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23" name="Google Shape;2323;p38"/>
                <p:cNvSpPr/>
                <p:nvPr/>
              </p:nvSpPr>
              <p:spPr>
                <a:xfrm>
                  <a:off x="3861" y="2964"/>
                  <a:ext cx="5" cy="2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79" extrusionOk="0">
                      <a:moveTo>
                        <a:pt x="0" y="479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9" y="9"/>
                      </a:lnTo>
                      <a:lnTo>
                        <a:pt x="9" y="479"/>
                      </a:lnTo>
                      <a:lnTo>
                        <a:pt x="6" y="479"/>
                      </a:lnTo>
                      <a:lnTo>
                        <a:pt x="0" y="479"/>
                      </a:lnTo>
                      <a:close/>
                    </a:path>
                  </a:pathLst>
                </a:custGeom>
                <a:solidFill>
                  <a:srgbClr val="87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24" name="Google Shape;2324;p38"/>
                <p:cNvSpPr/>
                <p:nvPr/>
              </p:nvSpPr>
              <p:spPr>
                <a:xfrm>
                  <a:off x="3864" y="2967"/>
                  <a:ext cx="3" cy="2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73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7" y="9"/>
                      </a:lnTo>
                      <a:lnTo>
                        <a:pt x="7" y="471"/>
                      </a:lnTo>
                      <a:lnTo>
                        <a:pt x="3" y="473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85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25" name="Google Shape;2325;p38"/>
                <p:cNvSpPr/>
                <p:nvPr/>
              </p:nvSpPr>
              <p:spPr>
                <a:xfrm>
                  <a:off x="3866" y="2969"/>
                  <a:ext cx="4" cy="2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70" extrusionOk="0">
                      <a:moveTo>
                        <a:pt x="0" y="470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465"/>
                      </a:lnTo>
                      <a:lnTo>
                        <a:pt x="4" y="468"/>
                      </a:lnTo>
                      <a:lnTo>
                        <a:pt x="0" y="470"/>
                      </a:lnTo>
                      <a:close/>
                    </a:path>
                  </a:pathLst>
                </a:custGeom>
                <a:solidFill>
                  <a:srgbClr val="85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26" name="Google Shape;2326;p38"/>
                <p:cNvSpPr/>
                <p:nvPr/>
              </p:nvSpPr>
              <p:spPr>
                <a:xfrm>
                  <a:off x="3867" y="2971"/>
                  <a:ext cx="5" cy="2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62" extrusionOk="0">
                      <a:moveTo>
                        <a:pt x="0" y="462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9"/>
                      </a:lnTo>
                      <a:lnTo>
                        <a:pt x="9" y="455"/>
                      </a:lnTo>
                      <a:lnTo>
                        <a:pt x="5" y="459"/>
                      </a:lnTo>
                      <a:lnTo>
                        <a:pt x="0" y="462"/>
                      </a:lnTo>
                      <a:close/>
                    </a:path>
                  </a:pathLst>
                </a:custGeom>
                <a:solidFill>
                  <a:srgbClr val="84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27" name="Google Shape;2327;p38"/>
                <p:cNvSpPr/>
                <p:nvPr/>
              </p:nvSpPr>
              <p:spPr>
                <a:xfrm>
                  <a:off x="3870" y="2974"/>
                  <a:ext cx="4" cy="2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54" extrusionOk="0">
                      <a:moveTo>
                        <a:pt x="0" y="454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7" y="9"/>
                      </a:lnTo>
                      <a:lnTo>
                        <a:pt x="7" y="446"/>
                      </a:lnTo>
                      <a:lnTo>
                        <a:pt x="7" y="448"/>
                      </a:lnTo>
                      <a:lnTo>
                        <a:pt x="6" y="450"/>
                      </a:lnTo>
                      <a:lnTo>
                        <a:pt x="2" y="452"/>
                      </a:lnTo>
                      <a:lnTo>
                        <a:pt x="0" y="454"/>
                      </a:lnTo>
                      <a:close/>
                    </a:path>
                  </a:pathLst>
                </a:custGeom>
                <a:solidFill>
                  <a:srgbClr val="84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28" name="Google Shape;2328;p38"/>
                <p:cNvSpPr/>
                <p:nvPr/>
              </p:nvSpPr>
              <p:spPr>
                <a:xfrm>
                  <a:off x="3872" y="2976"/>
                  <a:ext cx="4" cy="2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46" extrusionOk="0">
                      <a:moveTo>
                        <a:pt x="0" y="446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0"/>
                      </a:lnTo>
                      <a:lnTo>
                        <a:pt x="9" y="437"/>
                      </a:lnTo>
                      <a:lnTo>
                        <a:pt x="5" y="442"/>
                      </a:lnTo>
                      <a:lnTo>
                        <a:pt x="2" y="446"/>
                      </a:lnTo>
                      <a:lnTo>
                        <a:pt x="0" y="446"/>
                      </a:lnTo>
                      <a:lnTo>
                        <a:pt x="0" y="446"/>
                      </a:lnTo>
                      <a:close/>
                    </a:path>
                  </a:pathLst>
                </a:custGeom>
                <a:solidFill>
                  <a:srgbClr val="84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29" name="Google Shape;2329;p38"/>
                <p:cNvSpPr/>
                <p:nvPr/>
              </p:nvSpPr>
              <p:spPr>
                <a:xfrm>
                  <a:off x="3874" y="2978"/>
                  <a:ext cx="4" cy="2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37" extrusionOk="0">
                      <a:moveTo>
                        <a:pt x="0" y="437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429"/>
                      </a:lnTo>
                      <a:lnTo>
                        <a:pt x="6" y="432"/>
                      </a:lnTo>
                      <a:lnTo>
                        <a:pt x="0" y="437"/>
                      </a:lnTo>
                      <a:close/>
                    </a:path>
                  </a:pathLst>
                </a:custGeom>
                <a:solidFill>
                  <a:srgbClr val="83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30" name="Google Shape;2330;p38"/>
                <p:cNvSpPr/>
                <p:nvPr/>
              </p:nvSpPr>
              <p:spPr>
                <a:xfrm>
                  <a:off x="3876" y="2981"/>
                  <a:ext cx="5" cy="2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27" extrusionOk="0">
                      <a:moveTo>
                        <a:pt x="0" y="427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1"/>
                      </a:lnTo>
                      <a:lnTo>
                        <a:pt x="9" y="418"/>
                      </a:lnTo>
                      <a:lnTo>
                        <a:pt x="3" y="424"/>
                      </a:lnTo>
                      <a:lnTo>
                        <a:pt x="0" y="427"/>
                      </a:lnTo>
                      <a:close/>
                    </a:path>
                  </a:pathLst>
                </a:custGeom>
                <a:solidFill>
                  <a:srgbClr val="83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31" name="Google Shape;2331;p38"/>
                <p:cNvSpPr/>
                <p:nvPr/>
              </p:nvSpPr>
              <p:spPr>
                <a:xfrm>
                  <a:off x="3878" y="2984"/>
                  <a:ext cx="5" cy="2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18" extrusionOk="0">
                      <a:moveTo>
                        <a:pt x="0" y="418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0"/>
                      </a:lnTo>
                      <a:lnTo>
                        <a:pt x="9" y="409"/>
                      </a:lnTo>
                      <a:lnTo>
                        <a:pt x="6" y="412"/>
                      </a:lnTo>
                      <a:lnTo>
                        <a:pt x="0" y="418"/>
                      </a:lnTo>
                      <a:close/>
                    </a:path>
                  </a:pathLst>
                </a:custGeom>
                <a:solidFill>
                  <a:srgbClr val="82C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32" name="Google Shape;2332;p38"/>
                <p:cNvSpPr/>
                <p:nvPr/>
              </p:nvSpPr>
              <p:spPr>
                <a:xfrm>
                  <a:off x="3881" y="2987"/>
                  <a:ext cx="3" cy="2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07" extrusionOk="0">
                      <a:moveTo>
                        <a:pt x="0" y="407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9"/>
                      </a:lnTo>
                      <a:lnTo>
                        <a:pt x="7" y="398"/>
                      </a:lnTo>
                      <a:lnTo>
                        <a:pt x="3" y="404"/>
                      </a:lnTo>
                      <a:lnTo>
                        <a:pt x="0" y="407"/>
                      </a:lnTo>
                      <a:close/>
                    </a:path>
                  </a:pathLst>
                </a:custGeom>
                <a:solidFill>
                  <a:srgbClr val="82C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33" name="Google Shape;2333;p38"/>
                <p:cNvSpPr/>
                <p:nvPr/>
              </p:nvSpPr>
              <p:spPr>
                <a:xfrm>
                  <a:off x="3883" y="2989"/>
                  <a:ext cx="4" cy="1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99" extrusionOk="0">
                      <a:moveTo>
                        <a:pt x="0" y="399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388"/>
                      </a:lnTo>
                      <a:lnTo>
                        <a:pt x="4" y="393"/>
                      </a:lnTo>
                      <a:lnTo>
                        <a:pt x="0" y="399"/>
                      </a:lnTo>
                      <a:close/>
                    </a:path>
                  </a:pathLst>
                </a:custGeom>
                <a:solidFill>
                  <a:srgbClr val="82C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34" name="Google Shape;2334;p38"/>
                <p:cNvSpPr/>
                <p:nvPr/>
              </p:nvSpPr>
              <p:spPr>
                <a:xfrm>
                  <a:off x="3884" y="2991"/>
                  <a:ext cx="5" cy="1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89" extrusionOk="0">
                      <a:moveTo>
                        <a:pt x="0" y="389"/>
                      </a:moveTo>
                      <a:lnTo>
                        <a:pt x="0" y="0"/>
                      </a:lnTo>
                      <a:lnTo>
                        <a:pt x="5" y="7"/>
                      </a:lnTo>
                      <a:lnTo>
                        <a:pt x="9" y="13"/>
                      </a:lnTo>
                      <a:lnTo>
                        <a:pt x="9" y="380"/>
                      </a:lnTo>
                      <a:lnTo>
                        <a:pt x="5" y="384"/>
                      </a:lnTo>
                      <a:lnTo>
                        <a:pt x="0" y="389"/>
                      </a:lnTo>
                      <a:close/>
                    </a:path>
                  </a:pathLst>
                </a:custGeom>
                <a:solidFill>
                  <a:srgbClr val="81C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35" name="Google Shape;2335;p38"/>
                <p:cNvSpPr/>
                <p:nvPr/>
              </p:nvSpPr>
              <p:spPr>
                <a:xfrm>
                  <a:off x="3887" y="2995"/>
                  <a:ext cx="4" cy="1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377" extrusionOk="0">
                      <a:moveTo>
                        <a:pt x="0" y="377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11"/>
                      </a:lnTo>
                      <a:lnTo>
                        <a:pt x="7" y="368"/>
                      </a:lnTo>
                      <a:lnTo>
                        <a:pt x="4" y="373"/>
                      </a:lnTo>
                      <a:lnTo>
                        <a:pt x="0" y="377"/>
                      </a:lnTo>
                      <a:close/>
                    </a:path>
                  </a:pathLst>
                </a:custGeom>
                <a:solidFill>
                  <a:srgbClr val="81C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36" name="Google Shape;2336;p38"/>
                <p:cNvSpPr/>
                <p:nvPr/>
              </p:nvSpPr>
              <p:spPr>
                <a:xfrm>
                  <a:off x="3889" y="2997"/>
                  <a:ext cx="4" cy="1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67" extrusionOk="0">
                      <a:moveTo>
                        <a:pt x="0" y="367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0"/>
                      </a:lnTo>
                      <a:lnTo>
                        <a:pt x="9" y="356"/>
                      </a:lnTo>
                      <a:lnTo>
                        <a:pt x="3" y="362"/>
                      </a:lnTo>
                      <a:lnTo>
                        <a:pt x="0" y="367"/>
                      </a:lnTo>
                      <a:close/>
                    </a:path>
                  </a:pathLst>
                </a:custGeom>
                <a:solidFill>
                  <a:srgbClr val="7FC8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37" name="Google Shape;2337;p38"/>
                <p:cNvSpPr/>
                <p:nvPr/>
              </p:nvSpPr>
              <p:spPr>
                <a:xfrm>
                  <a:off x="3891" y="3000"/>
                  <a:ext cx="4" cy="1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57" extrusionOk="0">
                      <a:moveTo>
                        <a:pt x="0" y="357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346"/>
                      </a:lnTo>
                      <a:lnTo>
                        <a:pt x="6" y="351"/>
                      </a:lnTo>
                      <a:lnTo>
                        <a:pt x="0" y="357"/>
                      </a:lnTo>
                      <a:close/>
                    </a:path>
                  </a:pathLst>
                </a:custGeom>
                <a:solidFill>
                  <a:srgbClr val="7FC8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38" name="Google Shape;2338;p38"/>
                <p:cNvSpPr/>
                <p:nvPr/>
              </p:nvSpPr>
              <p:spPr>
                <a:xfrm>
                  <a:off x="3893" y="3003"/>
                  <a:ext cx="5" cy="1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46" extrusionOk="0">
                      <a:moveTo>
                        <a:pt x="0" y="346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3"/>
                      </a:lnTo>
                      <a:lnTo>
                        <a:pt x="9" y="336"/>
                      </a:lnTo>
                      <a:lnTo>
                        <a:pt x="3" y="341"/>
                      </a:lnTo>
                      <a:lnTo>
                        <a:pt x="0" y="346"/>
                      </a:lnTo>
                      <a:close/>
                    </a:path>
                  </a:pathLst>
                </a:custGeom>
                <a:solidFill>
                  <a:srgbClr val="7FC8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39" name="Google Shape;2339;p38"/>
                <p:cNvSpPr/>
                <p:nvPr/>
              </p:nvSpPr>
              <p:spPr>
                <a:xfrm>
                  <a:off x="3895" y="3005"/>
                  <a:ext cx="5" cy="1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35" extrusionOk="0">
                      <a:moveTo>
                        <a:pt x="0" y="335"/>
                      </a:moveTo>
                      <a:lnTo>
                        <a:pt x="0" y="0"/>
                      </a:lnTo>
                      <a:lnTo>
                        <a:pt x="6" y="7"/>
                      </a:lnTo>
                      <a:lnTo>
                        <a:pt x="9" y="12"/>
                      </a:lnTo>
                      <a:lnTo>
                        <a:pt x="9" y="324"/>
                      </a:lnTo>
                      <a:lnTo>
                        <a:pt x="6" y="330"/>
                      </a:lnTo>
                      <a:lnTo>
                        <a:pt x="0" y="335"/>
                      </a:lnTo>
                      <a:close/>
                    </a:path>
                  </a:pathLst>
                </a:custGeom>
                <a:solidFill>
                  <a:srgbClr val="7EC8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40" name="Google Shape;2340;p38"/>
                <p:cNvSpPr/>
                <p:nvPr/>
              </p:nvSpPr>
              <p:spPr>
                <a:xfrm>
                  <a:off x="3898" y="3009"/>
                  <a:ext cx="3" cy="1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323" extrusionOk="0">
                      <a:moveTo>
                        <a:pt x="0" y="323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12"/>
                      </a:lnTo>
                      <a:lnTo>
                        <a:pt x="7" y="312"/>
                      </a:lnTo>
                      <a:lnTo>
                        <a:pt x="3" y="317"/>
                      </a:lnTo>
                      <a:lnTo>
                        <a:pt x="0" y="323"/>
                      </a:lnTo>
                      <a:close/>
                    </a:path>
                  </a:pathLst>
                </a:custGeom>
                <a:solidFill>
                  <a:srgbClr val="7EC8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41" name="Google Shape;2341;p38"/>
                <p:cNvSpPr/>
                <p:nvPr/>
              </p:nvSpPr>
              <p:spPr>
                <a:xfrm>
                  <a:off x="3900" y="3012"/>
                  <a:ext cx="4" cy="1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12" extrusionOk="0">
                      <a:moveTo>
                        <a:pt x="0" y="312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9" y="13"/>
                      </a:lnTo>
                      <a:lnTo>
                        <a:pt x="9" y="302"/>
                      </a:lnTo>
                      <a:lnTo>
                        <a:pt x="4" y="307"/>
                      </a:lnTo>
                      <a:lnTo>
                        <a:pt x="0" y="312"/>
                      </a:lnTo>
                      <a:close/>
                    </a:path>
                  </a:pathLst>
                </a:custGeom>
                <a:solidFill>
                  <a:srgbClr val="7D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42" name="Google Shape;2342;p38"/>
                <p:cNvSpPr/>
                <p:nvPr/>
              </p:nvSpPr>
              <p:spPr>
                <a:xfrm>
                  <a:off x="3901" y="3015"/>
                  <a:ext cx="5" cy="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00" extrusionOk="0">
                      <a:moveTo>
                        <a:pt x="0" y="300"/>
                      </a:moveTo>
                      <a:lnTo>
                        <a:pt x="0" y="0"/>
                      </a:lnTo>
                      <a:lnTo>
                        <a:pt x="5" y="8"/>
                      </a:lnTo>
                      <a:lnTo>
                        <a:pt x="9" y="13"/>
                      </a:lnTo>
                      <a:lnTo>
                        <a:pt x="9" y="289"/>
                      </a:lnTo>
                      <a:lnTo>
                        <a:pt x="5" y="295"/>
                      </a:lnTo>
                      <a:lnTo>
                        <a:pt x="0" y="300"/>
                      </a:lnTo>
                      <a:close/>
                    </a:path>
                  </a:pathLst>
                </a:custGeom>
                <a:solidFill>
                  <a:srgbClr val="7D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43" name="Google Shape;2343;p38"/>
                <p:cNvSpPr/>
                <p:nvPr/>
              </p:nvSpPr>
              <p:spPr>
                <a:xfrm>
                  <a:off x="3904" y="3018"/>
                  <a:ext cx="4" cy="1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289" extrusionOk="0">
                      <a:moveTo>
                        <a:pt x="0" y="289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7" y="14"/>
                      </a:lnTo>
                      <a:lnTo>
                        <a:pt x="7" y="278"/>
                      </a:lnTo>
                      <a:lnTo>
                        <a:pt x="4" y="283"/>
                      </a:lnTo>
                      <a:lnTo>
                        <a:pt x="0" y="289"/>
                      </a:lnTo>
                      <a:close/>
                    </a:path>
                  </a:pathLst>
                </a:custGeom>
                <a:solidFill>
                  <a:srgbClr val="7D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44" name="Google Shape;2344;p38"/>
                <p:cNvSpPr/>
                <p:nvPr/>
              </p:nvSpPr>
              <p:spPr>
                <a:xfrm>
                  <a:off x="3906" y="3022"/>
                  <a:ext cx="4" cy="1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76" extrusionOk="0">
                      <a:moveTo>
                        <a:pt x="0" y="276"/>
                      </a:moveTo>
                      <a:lnTo>
                        <a:pt x="0" y="0"/>
                      </a:lnTo>
                      <a:lnTo>
                        <a:pt x="3" y="7"/>
                      </a:lnTo>
                      <a:lnTo>
                        <a:pt x="9" y="14"/>
                      </a:lnTo>
                      <a:lnTo>
                        <a:pt x="9" y="264"/>
                      </a:lnTo>
                      <a:lnTo>
                        <a:pt x="3" y="271"/>
                      </a:lnTo>
                      <a:lnTo>
                        <a:pt x="0" y="276"/>
                      </a:lnTo>
                      <a:close/>
                    </a:path>
                  </a:pathLst>
                </a:custGeom>
                <a:solidFill>
                  <a:srgbClr val="7C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45" name="Google Shape;2345;p38"/>
                <p:cNvSpPr/>
                <p:nvPr/>
              </p:nvSpPr>
              <p:spPr>
                <a:xfrm>
                  <a:off x="3908" y="3025"/>
                  <a:ext cx="4" cy="1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64" extrusionOk="0">
                      <a:moveTo>
                        <a:pt x="0" y="264"/>
                      </a:moveTo>
                      <a:lnTo>
                        <a:pt x="0" y="0"/>
                      </a:lnTo>
                      <a:lnTo>
                        <a:pt x="6" y="7"/>
                      </a:lnTo>
                      <a:lnTo>
                        <a:pt x="9" y="16"/>
                      </a:lnTo>
                      <a:lnTo>
                        <a:pt x="9" y="251"/>
                      </a:lnTo>
                      <a:lnTo>
                        <a:pt x="6" y="257"/>
                      </a:lnTo>
                      <a:lnTo>
                        <a:pt x="0" y="264"/>
                      </a:lnTo>
                      <a:close/>
                    </a:path>
                  </a:pathLst>
                </a:custGeom>
                <a:solidFill>
                  <a:srgbClr val="7C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46" name="Google Shape;2346;p38"/>
                <p:cNvSpPr/>
                <p:nvPr/>
              </p:nvSpPr>
              <p:spPr>
                <a:xfrm>
                  <a:off x="3910" y="3029"/>
                  <a:ext cx="5" cy="1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50" extrusionOk="0">
                      <a:moveTo>
                        <a:pt x="0" y="250"/>
                      </a:moveTo>
                      <a:lnTo>
                        <a:pt x="0" y="0"/>
                      </a:lnTo>
                      <a:lnTo>
                        <a:pt x="3" y="9"/>
                      </a:lnTo>
                      <a:lnTo>
                        <a:pt x="9" y="17"/>
                      </a:lnTo>
                      <a:lnTo>
                        <a:pt x="9" y="239"/>
                      </a:lnTo>
                      <a:lnTo>
                        <a:pt x="3" y="244"/>
                      </a:lnTo>
                      <a:lnTo>
                        <a:pt x="0" y="250"/>
                      </a:lnTo>
                      <a:close/>
                    </a:path>
                  </a:pathLst>
                </a:custGeom>
                <a:solidFill>
                  <a:srgbClr val="7A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47" name="Google Shape;2347;p38"/>
                <p:cNvSpPr/>
                <p:nvPr/>
              </p:nvSpPr>
              <p:spPr>
                <a:xfrm>
                  <a:off x="3912" y="3033"/>
                  <a:ext cx="5" cy="1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35" extrusionOk="0">
                      <a:moveTo>
                        <a:pt x="0" y="235"/>
                      </a:moveTo>
                      <a:lnTo>
                        <a:pt x="0" y="0"/>
                      </a:lnTo>
                      <a:lnTo>
                        <a:pt x="6" y="8"/>
                      </a:lnTo>
                      <a:lnTo>
                        <a:pt x="9" y="16"/>
                      </a:lnTo>
                      <a:lnTo>
                        <a:pt x="9" y="223"/>
                      </a:lnTo>
                      <a:lnTo>
                        <a:pt x="6" y="230"/>
                      </a:lnTo>
                      <a:lnTo>
                        <a:pt x="0" y="235"/>
                      </a:lnTo>
                      <a:close/>
                    </a:path>
                  </a:pathLst>
                </a:custGeom>
                <a:solidFill>
                  <a:srgbClr val="7A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48" name="Google Shape;2348;p38"/>
                <p:cNvSpPr/>
                <p:nvPr/>
              </p:nvSpPr>
              <p:spPr>
                <a:xfrm>
                  <a:off x="3915" y="3037"/>
                  <a:ext cx="3" cy="1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222" extrusionOk="0">
                      <a:moveTo>
                        <a:pt x="0" y="222"/>
                      </a:moveTo>
                      <a:lnTo>
                        <a:pt x="0" y="0"/>
                      </a:lnTo>
                      <a:lnTo>
                        <a:pt x="3" y="8"/>
                      </a:lnTo>
                      <a:lnTo>
                        <a:pt x="7" y="17"/>
                      </a:lnTo>
                      <a:lnTo>
                        <a:pt x="7" y="208"/>
                      </a:lnTo>
                      <a:lnTo>
                        <a:pt x="3" y="215"/>
                      </a:lnTo>
                      <a:lnTo>
                        <a:pt x="0" y="222"/>
                      </a:lnTo>
                      <a:close/>
                    </a:path>
                  </a:pathLst>
                </a:custGeom>
                <a:solidFill>
                  <a:srgbClr val="7A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49" name="Google Shape;2349;p38"/>
                <p:cNvSpPr/>
                <p:nvPr/>
              </p:nvSpPr>
              <p:spPr>
                <a:xfrm>
                  <a:off x="3917" y="3041"/>
                  <a:ext cx="4" cy="1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07" extrusionOk="0">
                      <a:moveTo>
                        <a:pt x="0" y="207"/>
                      </a:moveTo>
                      <a:lnTo>
                        <a:pt x="0" y="0"/>
                      </a:lnTo>
                      <a:lnTo>
                        <a:pt x="4" y="9"/>
                      </a:lnTo>
                      <a:lnTo>
                        <a:pt x="9" y="18"/>
                      </a:lnTo>
                      <a:lnTo>
                        <a:pt x="9" y="194"/>
                      </a:lnTo>
                      <a:lnTo>
                        <a:pt x="4" y="200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79C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50" name="Google Shape;2350;p38"/>
                <p:cNvSpPr/>
                <p:nvPr/>
              </p:nvSpPr>
              <p:spPr>
                <a:xfrm>
                  <a:off x="3918" y="3046"/>
                  <a:ext cx="5" cy="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91" extrusionOk="0">
                      <a:moveTo>
                        <a:pt x="0" y="191"/>
                      </a:moveTo>
                      <a:lnTo>
                        <a:pt x="0" y="0"/>
                      </a:lnTo>
                      <a:lnTo>
                        <a:pt x="5" y="9"/>
                      </a:lnTo>
                      <a:lnTo>
                        <a:pt x="9" y="18"/>
                      </a:lnTo>
                      <a:lnTo>
                        <a:pt x="9" y="178"/>
                      </a:lnTo>
                      <a:lnTo>
                        <a:pt x="5" y="185"/>
                      </a:lnTo>
                      <a:lnTo>
                        <a:pt x="0" y="191"/>
                      </a:lnTo>
                      <a:close/>
                    </a:path>
                  </a:pathLst>
                </a:custGeom>
                <a:solidFill>
                  <a:srgbClr val="79C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51" name="Google Shape;2351;p38"/>
                <p:cNvSpPr/>
                <p:nvPr/>
              </p:nvSpPr>
              <p:spPr>
                <a:xfrm>
                  <a:off x="3921" y="3050"/>
                  <a:ext cx="4" cy="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176" extrusionOk="0">
                      <a:moveTo>
                        <a:pt x="0" y="176"/>
                      </a:move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8" y="22"/>
                      </a:lnTo>
                      <a:lnTo>
                        <a:pt x="8" y="160"/>
                      </a:lnTo>
                      <a:lnTo>
                        <a:pt x="4" y="169"/>
                      </a:lnTo>
                      <a:lnTo>
                        <a:pt x="0" y="176"/>
                      </a:lnTo>
                      <a:close/>
                    </a:path>
                  </a:pathLst>
                </a:custGeom>
                <a:solidFill>
                  <a:srgbClr val="78C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52" name="Google Shape;2352;p38"/>
                <p:cNvSpPr/>
                <p:nvPr/>
              </p:nvSpPr>
              <p:spPr>
                <a:xfrm>
                  <a:off x="3923" y="3055"/>
                  <a:ext cx="4" cy="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60" extrusionOk="0">
                      <a:moveTo>
                        <a:pt x="0" y="160"/>
                      </a:moveTo>
                      <a:lnTo>
                        <a:pt x="0" y="0"/>
                      </a:lnTo>
                      <a:lnTo>
                        <a:pt x="5" y="13"/>
                      </a:lnTo>
                      <a:lnTo>
                        <a:pt x="9" y="25"/>
                      </a:lnTo>
                      <a:lnTo>
                        <a:pt x="9" y="144"/>
                      </a:lnTo>
                      <a:lnTo>
                        <a:pt x="5" y="151"/>
                      </a:lnTo>
                      <a:lnTo>
                        <a:pt x="0" y="160"/>
                      </a:lnTo>
                      <a:close/>
                    </a:path>
                  </a:pathLst>
                </a:custGeom>
                <a:solidFill>
                  <a:srgbClr val="78C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53" name="Google Shape;2353;p38"/>
                <p:cNvSpPr/>
                <p:nvPr/>
              </p:nvSpPr>
              <p:spPr>
                <a:xfrm>
                  <a:off x="3925" y="3061"/>
                  <a:ext cx="4" cy="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138" extrusionOk="0">
                      <a:moveTo>
                        <a:pt x="0" y="138"/>
                      </a:moveTo>
                      <a:lnTo>
                        <a:pt x="0" y="0"/>
                      </a:lnTo>
                      <a:lnTo>
                        <a:pt x="5" y="12"/>
                      </a:lnTo>
                      <a:lnTo>
                        <a:pt x="8" y="27"/>
                      </a:lnTo>
                      <a:lnTo>
                        <a:pt x="8" y="122"/>
                      </a:lnTo>
                      <a:lnTo>
                        <a:pt x="5" y="129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rgbClr val="78C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54" name="Google Shape;2354;p38"/>
                <p:cNvSpPr/>
                <p:nvPr/>
              </p:nvSpPr>
              <p:spPr>
                <a:xfrm>
                  <a:off x="3927" y="3067"/>
                  <a:ext cx="5" cy="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19" extrusionOk="0">
                      <a:moveTo>
                        <a:pt x="0" y="119"/>
                      </a:moveTo>
                      <a:lnTo>
                        <a:pt x="0" y="0"/>
                      </a:lnTo>
                      <a:lnTo>
                        <a:pt x="3" y="17"/>
                      </a:lnTo>
                      <a:lnTo>
                        <a:pt x="9" y="33"/>
                      </a:lnTo>
                      <a:lnTo>
                        <a:pt x="9" y="99"/>
                      </a:lnTo>
                      <a:lnTo>
                        <a:pt x="3" y="108"/>
                      </a:lnTo>
                      <a:lnTo>
                        <a:pt x="0" y="119"/>
                      </a:lnTo>
                      <a:close/>
                    </a:path>
                  </a:pathLst>
                </a:custGeom>
                <a:solidFill>
                  <a:srgbClr val="76C5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55" name="Google Shape;2355;p38"/>
                <p:cNvSpPr/>
                <p:nvPr/>
              </p:nvSpPr>
              <p:spPr>
                <a:xfrm>
                  <a:off x="3929" y="3074"/>
                  <a:ext cx="5" cy="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5" extrusionOk="0">
                      <a:moveTo>
                        <a:pt x="0" y="95"/>
                      </a:moveTo>
                      <a:lnTo>
                        <a:pt x="0" y="0"/>
                      </a:lnTo>
                      <a:lnTo>
                        <a:pt x="4" y="14"/>
                      </a:lnTo>
                      <a:lnTo>
                        <a:pt x="8" y="30"/>
                      </a:lnTo>
                      <a:lnTo>
                        <a:pt x="9" y="46"/>
                      </a:lnTo>
                      <a:lnTo>
                        <a:pt x="9" y="61"/>
                      </a:lnTo>
                      <a:lnTo>
                        <a:pt x="8" y="77"/>
                      </a:lnTo>
                      <a:lnTo>
                        <a:pt x="0" y="95"/>
                      </a:lnTo>
                      <a:close/>
                    </a:path>
                  </a:pathLst>
                </a:custGeom>
                <a:solidFill>
                  <a:srgbClr val="76C5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56" name="Google Shape;2356;p38"/>
                <p:cNvSpPr/>
                <p:nvPr/>
              </p:nvSpPr>
              <p:spPr>
                <a:xfrm>
                  <a:off x="3932" y="3083"/>
                  <a:ext cx="2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6" extrusionOk="0">
                      <a:moveTo>
                        <a:pt x="0" y="66"/>
                      </a:moveTo>
                      <a:lnTo>
                        <a:pt x="0" y="0"/>
                      </a:lnTo>
                      <a:lnTo>
                        <a:pt x="2" y="21"/>
                      </a:lnTo>
                      <a:lnTo>
                        <a:pt x="3" y="43"/>
                      </a:lnTo>
                      <a:lnTo>
                        <a:pt x="2" y="54"/>
                      </a:lnTo>
                      <a:lnTo>
                        <a:pt x="0" y="66"/>
                      </a:lnTo>
                      <a:close/>
                    </a:path>
                  </a:pathLst>
                </a:custGeom>
                <a:solidFill>
                  <a:srgbClr val="75C5F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57" name="Google Shape;2357;p38"/>
                <p:cNvSpPr/>
                <p:nvPr/>
              </p:nvSpPr>
              <p:spPr>
                <a:xfrm>
                  <a:off x="3684" y="2370"/>
                  <a:ext cx="1" cy="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9" extrusionOk="0">
                      <a:moveTo>
                        <a:pt x="0" y="0"/>
                      </a:moveTo>
                      <a:lnTo>
                        <a:pt x="0" y="9"/>
                      </a:lnTo>
                      <a:lnTo>
                        <a:pt x="0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1C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58" name="Google Shape;2358;p38"/>
                <p:cNvSpPr/>
                <p:nvPr/>
              </p:nvSpPr>
              <p:spPr>
                <a:xfrm>
                  <a:off x="3684" y="2366"/>
                  <a:ext cx="1" cy="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" h="25" extrusionOk="0">
                      <a:moveTo>
                        <a:pt x="2" y="0"/>
                      </a:moveTo>
                      <a:lnTo>
                        <a:pt x="2" y="25"/>
                      </a:lnTo>
                      <a:lnTo>
                        <a:pt x="0" y="20"/>
                      </a:lnTo>
                      <a:lnTo>
                        <a:pt x="0" y="13"/>
                      </a:lnTo>
                      <a:lnTo>
                        <a:pt x="0" y="7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83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59" name="Google Shape;2359;p38"/>
                <p:cNvSpPr/>
                <p:nvPr/>
              </p:nvSpPr>
              <p:spPr>
                <a:xfrm>
                  <a:off x="3684" y="2365"/>
                  <a:ext cx="1" cy="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35" extrusionOk="0">
                      <a:moveTo>
                        <a:pt x="0" y="18"/>
                      </a:moveTo>
                      <a:lnTo>
                        <a:pt x="0" y="9"/>
                      </a:lnTo>
                      <a:lnTo>
                        <a:pt x="0" y="4"/>
                      </a:lnTo>
                      <a:lnTo>
                        <a:pt x="4" y="0"/>
                      </a:lnTo>
                      <a:lnTo>
                        <a:pt x="4" y="35"/>
                      </a:lnTo>
                      <a:lnTo>
                        <a:pt x="0" y="26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84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60" name="Google Shape;2360;p38"/>
                <p:cNvSpPr/>
                <p:nvPr/>
              </p:nvSpPr>
              <p:spPr>
                <a:xfrm>
                  <a:off x="3685" y="2363"/>
                  <a:ext cx="1" cy="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1" extrusionOk="0">
                      <a:moveTo>
                        <a:pt x="0" y="30"/>
                      </a:moveTo>
                      <a:lnTo>
                        <a:pt x="0" y="5"/>
                      </a:lnTo>
                      <a:lnTo>
                        <a:pt x="2" y="3"/>
                      </a:lnTo>
                      <a:lnTo>
                        <a:pt x="4" y="0"/>
                      </a:lnTo>
                      <a:lnTo>
                        <a:pt x="4" y="41"/>
                      </a:lnTo>
                      <a:lnTo>
                        <a:pt x="2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87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61" name="Google Shape;2361;p38"/>
                <p:cNvSpPr/>
                <p:nvPr/>
              </p:nvSpPr>
              <p:spPr>
                <a:xfrm>
                  <a:off x="3685" y="2363"/>
                  <a:ext cx="2" cy="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9" extrusionOk="0">
                      <a:moveTo>
                        <a:pt x="0" y="40"/>
                      </a:moveTo>
                      <a:lnTo>
                        <a:pt x="0" y="5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49"/>
                      </a:lnTo>
                      <a:lnTo>
                        <a:pt x="2" y="43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rgbClr val="88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62" name="Google Shape;2362;p38"/>
                <p:cNvSpPr/>
                <p:nvPr/>
              </p:nvSpPr>
              <p:spPr>
                <a:xfrm>
                  <a:off x="3686" y="2362"/>
                  <a:ext cx="2" cy="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56" extrusionOk="0">
                      <a:moveTo>
                        <a:pt x="0" y="45"/>
                      </a:move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56"/>
                      </a:lnTo>
                      <a:lnTo>
                        <a:pt x="2" y="51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rgbClr val="8ACC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63" name="Google Shape;2363;p38"/>
                <p:cNvSpPr/>
                <p:nvPr/>
              </p:nvSpPr>
              <p:spPr>
                <a:xfrm>
                  <a:off x="3687" y="2361"/>
                  <a:ext cx="2" cy="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0" extrusionOk="0">
                      <a:moveTo>
                        <a:pt x="0" y="52"/>
                      </a:moveTo>
                      <a:lnTo>
                        <a:pt x="0" y="3"/>
                      </a:ln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3" y="60"/>
                      </a:lnTo>
                      <a:lnTo>
                        <a:pt x="1" y="57"/>
                      </a:lnTo>
                      <a:lnTo>
                        <a:pt x="0" y="52"/>
                      </a:lnTo>
                      <a:close/>
                    </a:path>
                  </a:pathLst>
                </a:custGeom>
                <a:solidFill>
                  <a:srgbClr val="8B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64" name="Google Shape;2364;p38"/>
                <p:cNvSpPr/>
                <p:nvPr/>
              </p:nvSpPr>
              <p:spPr>
                <a:xfrm>
                  <a:off x="3688" y="2359"/>
                  <a:ext cx="2" cy="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0" extrusionOk="0">
                      <a:moveTo>
                        <a:pt x="0" y="61"/>
                      </a:moveTo>
                      <a:lnTo>
                        <a:pt x="0" y="5"/>
                      </a:lnTo>
                      <a:lnTo>
                        <a:pt x="2" y="4"/>
                      </a:lnTo>
                      <a:lnTo>
                        <a:pt x="4" y="0"/>
                      </a:lnTo>
                      <a:lnTo>
                        <a:pt x="4" y="70"/>
                      </a:lnTo>
                      <a:lnTo>
                        <a:pt x="2" y="64"/>
                      </a:lnTo>
                      <a:lnTo>
                        <a:pt x="0" y="61"/>
                      </a:lnTo>
                      <a:close/>
                    </a:path>
                  </a:pathLst>
                </a:custGeom>
                <a:solidFill>
                  <a:srgbClr val="8C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65" name="Google Shape;2365;p38"/>
                <p:cNvSpPr/>
                <p:nvPr/>
              </p:nvSpPr>
              <p:spPr>
                <a:xfrm>
                  <a:off x="3689" y="2357"/>
                  <a:ext cx="2" cy="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7" extrusionOk="0">
                      <a:moveTo>
                        <a:pt x="0" y="68"/>
                      </a:moveTo>
                      <a:lnTo>
                        <a:pt x="0" y="8"/>
                      </a:lnTo>
                      <a:lnTo>
                        <a:pt x="2" y="4"/>
                      </a:lnTo>
                      <a:lnTo>
                        <a:pt x="4" y="0"/>
                      </a:lnTo>
                      <a:lnTo>
                        <a:pt x="4" y="77"/>
                      </a:lnTo>
                      <a:lnTo>
                        <a:pt x="2" y="74"/>
                      </a:lnTo>
                      <a:lnTo>
                        <a:pt x="0" y="68"/>
                      </a:lnTo>
                      <a:close/>
                    </a:path>
                  </a:pathLst>
                </a:custGeom>
                <a:solidFill>
                  <a:srgbClr val="8E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66" name="Google Shape;2366;p38"/>
                <p:cNvSpPr/>
                <p:nvPr/>
              </p:nvSpPr>
              <p:spPr>
                <a:xfrm>
                  <a:off x="3690" y="2355"/>
                  <a:ext cx="2" cy="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86" extrusionOk="0">
                      <a:moveTo>
                        <a:pt x="0" y="77"/>
                      </a:moveTo>
                      <a:lnTo>
                        <a:pt x="0" y="7"/>
                      </a:lnTo>
                      <a:lnTo>
                        <a:pt x="2" y="3"/>
                      </a:lnTo>
                      <a:lnTo>
                        <a:pt x="4" y="0"/>
                      </a:lnTo>
                      <a:lnTo>
                        <a:pt x="4" y="86"/>
                      </a:lnTo>
                      <a:lnTo>
                        <a:pt x="2" y="82"/>
                      </a:lnTo>
                      <a:lnTo>
                        <a:pt x="0" y="77"/>
                      </a:lnTo>
                      <a:close/>
                    </a:path>
                  </a:pathLst>
                </a:custGeom>
                <a:solidFill>
                  <a:srgbClr val="8F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67" name="Google Shape;2367;p38"/>
                <p:cNvSpPr/>
                <p:nvPr/>
              </p:nvSpPr>
              <p:spPr>
                <a:xfrm>
                  <a:off x="3691" y="2354"/>
                  <a:ext cx="2" cy="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97" extrusionOk="0">
                      <a:moveTo>
                        <a:pt x="0" y="84"/>
                      </a:moveTo>
                      <a:lnTo>
                        <a:pt x="0" y="7"/>
                      </a:lnTo>
                      <a:lnTo>
                        <a:pt x="2" y="4"/>
                      </a:lnTo>
                      <a:lnTo>
                        <a:pt x="3" y="0"/>
                      </a:lnTo>
                      <a:lnTo>
                        <a:pt x="3" y="97"/>
                      </a:lnTo>
                      <a:lnTo>
                        <a:pt x="2" y="92"/>
                      </a:lnTo>
                      <a:lnTo>
                        <a:pt x="0" y="84"/>
                      </a:lnTo>
                      <a:close/>
                    </a:path>
                  </a:pathLst>
                </a:custGeom>
                <a:solidFill>
                  <a:srgbClr val="91CF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68" name="Google Shape;2368;p38"/>
                <p:cNvSpPr/>
                <p:nvPr/>
              </p:nvSpPr>
              <p:spPr>
                <a:xfrm>
                  <a:off x="3692" y="2351"/>
                  <a:ext cx="2" cy="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20" extrusionOk="0">
                      <a:moveTo>
                        <a:pt x="0" y="95"/>
                      </a:moveTo>
                      <a:lnTo>
                        <a:pt x="0" y="9"/>
                      </a:lnTo>
                      <a:lnTo>
                        <a:pt x="1" y="5"/>
                      </a:lnTo>
                      <a:lnTo>
                        <a:pt x="3" y="0"/>
                      </a:lnTo>
                      <a:lnTo>
                        <a:pt x="3" y="111"/>
                      </a:lnTo>
                      <a:lnTo>
                        <a:pt x="1" y="104"/>
                      </a:lnTo>
                      <a:lnTo>
                        <a:pt x="0" y="95"/>
                      </a:lnTo>
                      <a:close/>
                      <a:moveTo>
                        <a:pt x="3" y="118"/>
                      </a:moveTo>
                      <a:lnTo>
                        <a:pt x="3" y="118"/>
                      </a:lnTo>
                      <a:lnTo>
                        <a:pt x="3" y="118"/>
                      </a:lnTo>
                      <a:lnTo>
                        <a:pt x="3" y="120"/>
                      </a:lnTo>
                      <a:lnTo>
                        <a:pt x="3" y="118"/>
                      </a:lnTo>
                      <a:lnTo>
                        <a:pt x="3" y="118"/>
                      </a:lnTo>
                      <a:close/>
                    </a:path>
                  </a:pathLst>
                </a:custGeom>
                <a:solidFill>
                  <a:srgbClr val="92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69" name="Google Shape;2369;p38"/>
                <p:cNvSpPr/>
                <p:nvPr/>
              </p:nvSpPr>
              <p:spPr>
                <a:xfrm>
                  <a:off x="3693" y="2346"/>
                  <a:ext cx="1" cy="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9" extrusionOk="0">
                      <a:moveTo>
                        <a:pt x="0" y="111"/>
                      </a:moveTo>
                      <a:lnTo>
                        <a:pt x="0" y="14"/>
                      </a:lnTo>
                      <a:lnTo>
                        <a:pt x="2" y="7"/>
                      </a:lnTo>
                      <a:lnTo>
                        <a:pt x="4" y="0"/>
                      </a:lnTo>
                      <a:lnTo>
                        <a:pt x="4" y="124"/>
                      </a:lnTo>
                      <a:lnTo>
                        <a:pt x="2" y="127"/>
                      </a:lnTo>
                      <a:lnTo>
                        <a:pt x="2" y="129"/>
                      </a:lnTo>
                      <a:lnTo>
                        <a:pt x="2" y="120"/>
                      </a:lnTo>
                      <a:lnTo>
                        <a:pt x="0" y="111"/>
                      </a:lnTo>
                      <a:close/>
                    </a:path>
                  </a:pathLst>
                </a:custGeom>
                <a:solidFill>
                  <a:srgbClr val="93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70" name="Google Shape;2370;p38"/>
                <p:cNvSpPr/>
                <p:nvPr/>
              </p:nvSpPr>
              <p:spPr>
                <a:xfrm>
                  <a:off x="3694" y="2340"/>
                  <a:ext cx="1" cy="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0" extrusionOk="0">
                      <a:moveTo>
                        <a:pt x="0" y="140"/>
                      </a:moveTo>
                      <a:lnTo>
                        <a:pt x="0" y="140"/>
                      </a:lnTo>
                      <a:lnTo>
                        <a:pt x="0" y="137"/>
                      </a:lnTo>
                      <a:lnTo>
                        <a:pt x="0" y="133"/>
                      </a:lnTo>
                      <a:lnTo>
                        <a:pt x="0" y="22"/>
                      </a:lnTo>
                      <a:lnTo>
                        <a:pt x="2" y="11"/>
                      </a:lnTo>
                      <a:lnTo>
                        <a:pt x="4" y="0"/>
                      </a:lnTo>
                      <a:lnTo>
                        <a:pt x="4" y="135"/>
                      </a:lnTo>
                      <a:lnTo>
                        <a:pt x="2" y="138"/>
                      </a:lnTo>
                      <a:lnTo>
                        <a:pt x="0" y="140"/>
                      </a:lnTo>
                      <a:close/>
                    </a:path>
                  </a:pathLst>
                </a:custGeom>
                <a:solidFill>
                  <a:srgbClr val="95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71" name="Google Shape;2371;p38"/>
                <p:cNvSpPr/>
                <p:nvPr/>
              </p:nvSpPr>
              <p:spPr>
                <a:xfrm>
                  <a:off x="3694" y="2327"/>
                  <a:ext cx="2" cy="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64" extrusionOk="0">
                      <a:moveTo>
                        <a:pt x="0" y="164"/>
                      </a:moveTo>
                      <a:lnTo>
                        <a:pt x="0" y="40"/>
                      </a:lnTo>
                      <a:lnTo>
                        <a:pt x="2" y="17"/>
                      </a:lnTo>
                      <a:lnTo>
                        <a:pt x="3" y="0"/>
                      </a:lnTo>
                      <a:lnTo>
                        <a:pt x="3" y="160"/>
                      </a:lnTo>
                      <a:lnTo>
                        <a:pt x="2" y="162"/>
                      </a:lnTo>
                      <a:lnTo>
                        <a:pt x="0" y="164"/>
                      </a:lnTo>
                      <a:close/>
                    </a:path>
                  </a:pathLst>
                </a:custGeom>
                <a:solidFill>
                  <a:srgbClr val="96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72" name="Google Shape;2372;p38"/>
                <p:cNvSpPr/>
                <p:nvPr/>
              </p:nvSpPr>
              <p:spPr>
                <a:xfrm>
                  <a:off x="3695" y="2325"/>
                  <a:ext cx="2" cy="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65" extrusionOk="0">
                      <a:moveTo>
                        <a:pt x="0" y="165"/>
                      </a:moveTo>
                      <a:lnTo>
                        <a:pt x="0" y="30"/>
                      </a:lnTo>
                      <a:lnTo>
                        <a:pt x="1" y="9"/>
                      </a:lnTo>
                      <a:lnTo>
                        <a:pt x="3" y="0"/>
                      </a:lnTo>
                      <a:lnTo>
                        <a:pt x="3" y="159"/>
                      </a:lnTo>
                      <a:lnTo>
                        <a:pt x="1" y="163"/>
                      </a:lnTo>
                      <a:lnTo>
                        <a:pt x="0" y="165"/>
                      </a:lnTo>
                      <a:close/>
                    </a:path>
                  </a:pathLst>
                </a:custGeom>
                <a:solidFill>
                  <a:srgbClr val="9AD3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73" name="Google Shape;2373;p38"/>
                <p:cNvSpPr/>
                <p:nvPr/>
              </p:nvSpPr>
              <p:spPr>
                <a:xfrm>
                  <a:off x="3696" y="2325"/>
                  <a:ext cx="2" cy="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63" extrusionOk="0">
                      <a:moveTo>
                        <a:pt x="0" y="163"/>
                      </a:moveTo>
                      <a:lnTo>
                        <a:pt x="0" y="3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158"/>
                      </a:lnTo>
                      <a:lnTo>
                        <a:pt x="2" y="159"/>
                      </a:lnTo>
                      <a:lnTo>
                        <a:pt x="0" y="163"/>
                      </a:lnTo>
                      <a:close/>
                    </a:path>
                  </a:pathLst>
                </a:custGeom>
                <a:solidFill>
                  <a:srgbClr val="9BD3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74" name="Google Shape;2374;p38"/>
                <p:cNvSpPr/>
                <p:nvPr/>
              </p:nvSpPr>
              <p:spPr>
                <a:xfrm>
                  <a:off x="3697" y="2325"/>
                  <a:ext cx="2" cy="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59" extrusionOk="0">
                      <a:moveTo>
                        <a:pt x="0" y="159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4" y="156"/>
                      </a:lnTo>
                      <a:lnTo>
                        <a:pt x="2" y="158"/>
                      </a:lnTo>
                      <a:lnTo>
                        <a:pt x="0" y="159"/>
                      </a:lnTo>
                      <a:close/>
                    </a:path>
                  </a:pathLst>
                </a:custGeom>
                <a:solidFill>
                  <a:srgbClr val="9ED4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75" name="Google Shape;2375;p38"/>
                <p:cNvSpPr/>
                <p:nvPr/>
              </p:nvSpPr>
              <p:spPr>
                <a:xfrm>
                  <a:off x="3698" y="2325"/>
                  <a:ext cx="2" cy="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58" extrusionOk="0">
                      <a:moveTo>
                        <a:pt x="0" y="158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3"/>
                      </a:lnTo>
                      <a:lnTo>
                        <a:pt x="4" y="154"/>
                      </a:lnTo>
                      <a:lnTo>
                        <a:pt x="2" y="156"/>
                      </a:lnTo>
                      <a:lnTo>
                        <a:pt x="0" y="158"/>
                      </a:lnTo>
                      <a:close/>
                    </a:path>
                  </a:pathLst>
                </a:custGeom>
                <a:solidFill>
                  <a:srgbClr val="9F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76" name="Google Shape;2376;p38"/>
                <p:cNvSpPr/>
                <p:nvPr/>
              </p:nvSpPr>
              <p:spPr>
                <a:xfrm>
                  <a:off x="3699" y="2326"/>
                  <a:ext cx="2" cy="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54" extrusionOk="0">
                      <a:moveTo>
                        <a:pt x="0" y="154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3" y="3"/>
                      </a:lnTo>
                      <a:lnTo>
                        <a:pt x="3" y="148"/>
                      </a:lnTo>
                      <a:lnTo>
                        <a:pt x="2" y="152"/>
                      </a:lnTo>
                      <a:lnTo>
                        <a:pt x="0" y="154"/>
                      </a:lnTo>
                      <a:close/>
                    </a:path>
                  </a:pathLst>
                </a:custGeom>
                <a:solidFill>
                  <a:srgbClr val="A1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77" name="Google Shape;2377;p38"/>
                <p:cNvSpPr/>
                <p:nvPr/>
              </p:nvSpPr>
              <p:spPr>
                <a:xfrm>
                  <a:off x="3700" y="2327"/>
                  <a:ext cx="2" cy="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51" extrusionOk="0">
                      <a:moveTo>
                        <a:pt x="0" y="151"/>
                      </a:moveTo>
                      <a:lnTo>
                        <a:pt x="0" y="0"/>
                      </a:lnTo>
                      <a:lnTo>
                        <a:pt x="1" y="2"/>
                      </a:lnTo>
                      <a:lnTo>
                        <a:pt x="3" y="2"/>
                      </a:lnTo>
                      <a:lnTo>
                        <a:pt x="3" y="146"/>
                      </a:lnTo>
                      <a:lnTo>
                        <a:pt x="1" y="147"/>
                      </a:lnTo>
                      <a:lnTo>
                        <a:pt x="0" y="151"/>
                      </a:lnTo>
                      <a:close/>
                    </a:path>
                  </a:pathLst>
                </a:custGeom>
                <a:solidFill>
                  <a:srgbClr val="A4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78" name="Google Shape;2378;p38"/>
                <p:cNvSpPr/>
                <p:nvPr/>
              </p:nvSpPr>
              <p:spPr>
                <a:xfrm>
                  <a:off x="3701" y="2328"/>
                  <a:ext cx="2" cy="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5" extrusionOk="0">
                      <a:moveTo>
                        <a:pt x="0" y="145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2"/>
                      </a:lnTo>
                      <a:lnTo>
                        <a:pt x="4" y="142"/>
                      </a:lnTo>
                      <a:lnTo>
                        <a:pt x="2" y="144"/>
                      </a:lnTo>
                      <a:lnTo>
                        <a:pt x="0" y="145"/>
                      </a:lnTo>
                      <a:close/>
                    </a:path>
                  </a:pathLst>
                </a:custGeom>
                <a:solidFill>
                  <a:srgbClr val="A5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79" name="Google Shape;2379;p38"/>
                <p:cNvSpPr/>
                <p:nvPr/>
              </p:nvSpPr>
              <p:spPr>
                <a:xfrm>
                  <a:off x="3702" y="2328"/>
                  <a:ext cx="1" cy="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4" extrusionOk="0">
                      <a:moveTo>
                        <a:pt x="0" y="144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4"/>
                      </a:lnTo>
                      <a:lnTo>
                        <a:pt x="4" y="140"/>
                      </a:lnTo>
                      <a:lnTo>
                        <a:pt x="2" y="142"/>
                      </a:lnTo>
                      <a:lnTo>
                        <a:pt x="0" y="144"/>
                      </a:lnTo>
                      <a:close/>
                    </a:path>
                  </a:pathLst>
                </a:custGeom>
                <a:solidFill>
                  <a:srgbClr val="A8D8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80" name="Google Shape;2380;p38"/>
                <p:cNvSpPr/>
                <p:nvPr/>
              </p:nvSpPr>
              <p:spPr>
                <a:xfrm>
                  <a:off x="3703" y="2328"/>
                  <a:ext cx="1" cy="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0" extrusionOk="0">
                      <a:moveTo>
                        <a:pt x="0" y="140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4"/>
                      </a:lnTo>
                      <a:lnTo>
                        <a:pt x="4" y="136"/>
                      </a:lnTo>
                      <a:lnTo>
                        <a:pt x="2" y="138"/>
                      </a:lnTo>
                      <a:lnTo>
                        <a:pt x="0" y="140"/>
                      </a:lnTo>
                      <a:close/>
                    </a:path>
                  </a:pathLst>
                </a:custGeom>
                <a:solidFill>
                  <a:srgbClr val="A9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81" name="Google Shape;2381;p38"/>
                <p:cNvSpPr/>
                <p:nvPr/>
              </p:nvSpPr>
              <p:spPr>
                <a:xfrm>
                  <a:off x="3703" y="2329"/>
                  <a:ext cx="2" cy="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36" extrusionOk="0">
                      <a:moveTo>
                        <a:pt x="0" y="136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2"/>
                      </a:lnTo>
                      <a:lnTo>
                        <a:pt x="3" y="131"/>
                      </a:lnTo>
                      <a:lnTo>
                        <a:pt x="2" y="134"/>
                      </a:lnTo>
                      <a:lnTo>
                        <a:pt x="0" y="136"/>
                      </a:lnTo>
                      <a:close/>
                    </a:path>
                  </a:pathLst>
                </a:custGeom>
                <a:solidFill>
                  <a:srgbClr val="AB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82" name="Google Shape;2382;p38"/>
                <p:cNvSpPr/>
                <p:nvPr/>
              </p:nvSpPr>
              <p:spPr>
                <a:xfrm>
                  <a:off x="3704" y="2330"/>
                  <a:ext cx="2" cy="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32" extrusionOk="0">
                      <a:moveTo>
                        <a:pt x="0" y="132"/>
                      </a:move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3" y="1"/>
                      </a:lnTo>
                      <a:lnTo>
                        <a:pt x="3" y="127"/>
                      </a:lnTo>
                      <a:lnTo>
                        <a:pt x="1" y="129"/>
                      </a:lnTo>
                      <a:lnTo>
                        <a:pt x="0" y="132"/>
                      </a:lnTo>
                      <a:close/>
                    </a:path>
                  </a:pathLst>
                </a:custGeom>
                <a:solidFill>
                  <a:srgbClr val="AD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83" name="Google Shape;2383;p38"/>
                <p:cNvSpPr/>
                <p:nvPr/>
              </p:nvSpPr>
              <p:spPr>
                <a:xfrm>
                  <a:off x="3705" y="2330"/>
                  <a:ext cx="2" cy="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9" extrusionOk="0">
                      <a:moveTo>
                        <a:pt x="0" y="129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4" y="3"/>
                      </a:lnTo>
                      <a:lnTo>
                        <a:pt x="4" y="125"/>
                      </a:lnTo>
                      <a:lnTo>
                        <a:pt x="2" y="127"/>
                      </a:lnTo>
                      <a:lnTo>
                        <a:pt x="0" y="129"/>
                      </a:lnTo>
                      <a:close/>
                    </a:path>
                  </a:pathLst>
                </a:custGeom>
                <a:solidFill>
                  <a:srgbClr val="AE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84" name="Google Shape;2384;p38"/>
                <p:cNvSpPr/>
                <p:nvPr/>
              </p:nvSpPr>
              <p:spPr>
                <a:xfrm>
                  <a:off x="3706" y="2331"/>
                  <a:ext cx="2" cy="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6" extrusionOk="0">
                      <a:moveTo>
                        <a:pt x="0" y="126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4" y="122"/>
                      </a:lnTo>
                      <a:lnTo>
                        <a:pt x="2" y="124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rgbClr val="B1DC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85" name="Google Shape;2385;p38"/>
                <p:cNvSpPr/>
                <p:nvPr/>
              </p:nvSpPr>
              <p:spPr>
                <a:xfrm>
                  <a:off x="3707" y="2332"/>
                  <a:ext cx="2" cy="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2" extrusionOk="0">
                      <a:moveTo>
                        <a:pt x="0" y="122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2"/>
                      </a:lnTo>
                      <a:lnTo>
                        <a:pt x="4" y="118"/>
                      </a:lnTo>
                      <a:lnTo>
                        <a:pt x="2" y="12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B2DD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86" name="Google Shape;2386;p38"/>
                <p:cNvSpPr/>
                <p:nvPr/>
              </p:nvSpPr>
              <p:spPr>
                <a:xfrm>
                  <a:off x="3708" y="2332"/>
                  <a:ext cx="2" cy="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20" extrusionOk="0">
                      <a:moveTo>
                        <a:pt x="0" y="120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4"/>
                      </a:lnTo>
                      <a:lnTo>
                        <a:pt x="3" y="117"/>
                      </a:lnTo>
                      <a:lnTo>
                        <a:pt x="2" y="118"/>
                      </a:lnTo>
                      <a:lnTo>
                        <a:pt x="0" y="120"/>
                      </a:lnTo>
                      <a:close/>
                    </a:path>
                  </a:pathLst>
                </a:custGeom>
                <a:solidFill>
                  <a:srgbClr val="B5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87" name="Google Shape;2387;p38"/>
                <p:cNvSpPr/>
                <p:nvPr/>
              </p:nvSpPr>
              <p:spPr>
                <a:xfrm>
                  <a:off x="3709" y="2333"/>
                  <a:ext cx="2" cy="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16" extrusionOk="0">
                      <a:moveTo>
                        <a:pt x="0" y="116"/>
                      </a:moveTo>
                      <a:lnTo>
                        <a:pt x="0" y="0"/>
                      </a:lnTo>
                      <a:lnTo>
                        <a:pt x="1" y="2"/>
                      </a:lnTo>
                      <a:lnTo>
                        <a:pt x="3" y="4"/>
                      </a:lnTo>
                      <a:lnTo>
                        <a:pt x="3" y="113"/>
                      </a:lnTo>
                      <a:lnTo>
                        <a:pt x="3" y="113"/>
                      </a:lnTo>
                      <a:lnTo>
                        <a:pt x="1" y="113"/>
                      </a:lnTo>
                      <a:lnTo>
                        <a:pt x="1" y="115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solidFill>
                  <a:srgbClr val="B6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88" name="Google Shape;2388;p38"/>
                <p:cNvSpPr/>
                <p:nvPr/>
              </p:nvSpPr>
              <p:spPr>
                <a:xfrm>
                  <a:off x="3710" y="2334"/>
                  <a:ext cx="1" cy="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13" extrusionOk="0">
                      <a:moveTo>
                        <a:pt x="0" y="113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4" y="109"/>
                      </a:lnTo>
                      <a:lnTo>
                        <a:pt x="2" y="111"/>
                      </a:lnTo>
                      <a:lnTo>
                        <a:pt x="0" y="111"/>
                      </a:lnTo>
                      <a:lnTo>
                        <a:pt x="0" y="111"/>
                      </a:lnTo>
                      <a:lnTo>
                        <a:pt x="0" y="113"/>
                      </a:lnTo>
                      <a:close/>
                    </a:path>
                  </a:pathLst>
                </a:custGeom>
                <a:solidFill>
                  <a:srgbClr val="B7DF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89" name="Google Shape;2389;p38"/>
                <p:cNvSpPr/>
                <p:nvPr/>
              </p:nvSpPr>
              <p:spPr>
                <a:xfrm>
                  <a:off x="3711" y="2335"/>
                  <a:ext cx="1" cy="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09" extrusionOk="0">
                      <a:moveTo>
                        <a:pt x="0" y="109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1"/>
                      </a:lnTo>
                      <a:lnTo>
                        <a:pt x="4" y="105"/>
                      </a:lnTo>
                      <a:lnTo>
                        <a:pt x="4" y="105"/>
                      </a:lnTo>
                      <a:lnTo>
                        <a:pt x="4" y="105"/>
                      </a:lnTo>
                      <a:lnTo>
                        <a:pt x="2" y="107"/>
                      </a:lnTo>
                      <a:lnTo>
                        <a:pt x="0" y="109"/>
                      </a:lnTo>
                      <a:close/>
                    </a:path>
                  </a:pathLst>
                </a:custGeom>
                <a:solidFill>
                  <a:srgbClr val="BAE0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90" name="Google Shape;2390;p38"/>
                <p:cNvSpPr/>
                <p:nvPr/>
              </p:nvSpPr>
              <p:spPr>
                <a:xfrm>
                  <a:off x="3711" y="2335"/>
                  <a:ext cx="2" cy="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07" extrusionOk="0">
                      <a:moveTo>
                        <a:pt x="0" y="107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4" y="3"/>
                      </a:lnTo>
                      <a:lnTo>
                        <a:pt x="4" y="104"/>
                      </a:lnTo>
                      <a:lnTo>
                        <a:pt x="2" y="105"/>
                      </a:lnTo>
                      <a:lnTo>
                        <a:pt x="2" y="105"/>
                      </a:lnTo>
                      <a:lnTo>
                        <a:pt x="2" y="10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rgbClr val="BBE1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91" name="Google Shape;2391;p38"/>
                <p:cNvSpPr/>
                <p:nvPr/>
              </p:nvSpPr>
              <p:spPr>
                <a:xfrm>
                  <a:off x="3712" y="2336"/>
                  <a:ext cx="2" cy="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04" extrusionOk="0">
                      <a:moveTo>
                        <a:pt x="0" y="104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2"/>
                      </a:lnTo>
                      <a:lnTo>
                        <a:pt x="3" y="101"/>
                      </a:lnTo>
                      <a:lnTo>
                        <a:pt x="2" y="103"/>
                      </a:lnTo>
                      <a:lnTo>
                        <a:pt x="0" y="104"/>
                      </a:lnTo>
                      <a:close/>
                    </a:path>
                  </a:pathLst>
                </a:custGeom>
                <a:solidFill>
                  <a:srgbClr val="BD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92" name="Google Shape;2392;p38"/>
                <p:cNvSpPr/>
                <p:nvPr/>
              </p:nvSpPr>
              <p:spPr>
                <a:xfrm>
                  <a:off x="3713" y="2337"/>
                  <a:ext cx="2" cy="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01" extrusionOk="0">
                      <a:moveTo>
                        <a:pt x="0" y="101"/>
                      </a:move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3" y="2"/>
                      </a:lnTo>
                      <a:lnTo>
                        <a:pt x="3" y="97"/>
                      </a:lnTo>
                      <a:lnTo>
                        <a:pt x="1" y="99"/>
                      </a:lnTo>
                      <a:lnTo>
                        <a:pt x="0" y="101"/>
                      </a:lnTo>
                      <a:close/>
                    </a:path>
                  </a:pathLst>
                </a:custGeom>
                <a:solidFill>
                  <a:srgbClr val="BE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93" name="Google Shape;2393;p38"/>
                <p:cNvSpPr/>
                <p:nvPr/>
              </p:nvSpPr>
              <p:spPr>
                <a:xfrm>
                  <a:off x="3714" y="2337"/>
                  <a:ext cx="2" cy="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9" extrusionOk="0">
                      <a:moveTo>
                        <a:pt x="0" y="99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4"/>
                      </a:lnTo>
                      <a:lnTo>
                        <a:pt x="4" y="95"/>
                      </a:lnTo>
                      <a:lnTo>
                        <a:pt x="2" y="97"/>
                      </a:lnTo>
                      <a:lnTo>
                        <a:pt x="0" y="99"/>
                      </a:lnTo>
                      <a:close/>
                    </a:path>
                  </a:pathLst>
                </a:custGeom>
                <a:solidFill>
                  <a:srgbClr val="BFE3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94" name="Google Shape;2394;p38"/>
                <p:cNvSpPr/>
                <p:nvPr/>
              </p:nvSpPr>
              <p:spPr>
                <a:xfrm>
                  <a:off x="3715" y="2337"/>
                  <a:ext cx="2" cy="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5" extrusionOk="0">
                      <a:moveTo>
                        <a:pt x="0" y="95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3"/>
                      </a:lnTo>
                      <a:lnTo>
                        <a:pt x="4" y="91"/>
                      </a:lnTo>
                      <a:lnTo>
                        <a:pt x="2" y="93"/>
                      </a:lnTo>
                      <a:lnTo>
                        <a:pt x="0" y="95"/>
                      </a:lnTo>
                      <a:close/>
                    </a:path>
                  </a:pathLst>
                </a:custGeom>
                <a:solidFill>
                  <a:srgbClr val="C2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95" name="Google Shape;2395;p38"/>
                <p:cNvSpPr/>
                <p:nvPr/>
              </p:nvSpPr>
              <p:spPr>
                <a:xfrm>
                  <a:off x="3716" y="2338"/>
                  <a:ext cx="2" cy="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1" extrusionOk="0">
                      <a:moveTo>
                        <a:pt x="0" y="91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4" y="1"/>
                      </a:lnTo>
                      <a:lnTo>
                        <a:pt x="4" y="88"/>
                      </a:lnTo>
                      <a:lnTo>
                        <a:pt x="2" y="89"/>
                      </a:lnTo>
                      <a:lnTo>
                        <a:pt x="0" y="91"/>
                      </a:lnTo>
                      <a:close/>
                    </a:path>
                  </a:pathLst>
                </a:custGeom>
                <a:solidFill>
                  <a:srgbClr val="C3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96" name="Google Shape;2396;p38"/>
                <p:cNvSpPr/>
                <p:nvPr/>
              </p:nvSpPr>
              <p:spPr>
                <a:xfrm>
                  <a:off x="3717" y="2339"/>
                  <a:ext cx="2" cy="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88" extrusionOk="0">
                      <a:moveTo>
                        <a:pt x="0" y="88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3" y="2"/>
                      </a:lnTo>
                      <a:lnTo>
                        <a:pt x="3" y="85"/>
                      </a:lnTo>
                      <a:lnTo>
                        <a:pt x="2" y="87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rgbClr val="C5E5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97" name="Google Shape;2397;p38"/>
                <p:cNvSpPr/>
                <p:nvPr/>
              </p:nvSpPr>
              <p:spPr>
                <a:xfrm>
                  <a:off x="3718" y="2339"/>
                  <a:ext cx="2" cy="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87" extrusionOk="0">
                      <a:moveTo>
                        <a:pt x="0" y="87"/>
                      </a:moveTo>
                      <a:lnTo>
                        <a:pt x="0" y="0"/>
                      </a:lnTo>
                      <a:lnTo>
                        <a:pt x="1" y="2"/>
                      </a:lnTo>
                      <a:lnTo>
                        <a:pt x="3" y="4"/>
                      </a:lnTo>
                      <a:lnTo>
                        <a:pt x="3" y="83"/>
                      </a:lnTo>
                      <a:lnTo>
                        <a:pt x="1" y="85"/>
                      </a:lnTo>
                      <a:lnTo>
                        <a:pt x="0" y="87"/>
                      </a:lnTo>
                      <a:close/>
                    </a:path>
                  </a:pathLst>
                </a:custGeom>
                <a:solidFill>
                  <a:srgbClr val="C6E6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98" name="Google Shape;2398;p38"/>
                <p:cNvSpPr/>
                <p:nvPr/>
              </p:nvSpPr>
              <p:spPr>
                <a:xfrm>
                  <a:off x="3719" y="2340"/>
                  <a:ext cx="1" cy="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83" extrusionOk="0">
                      <a:moveTo>
                        <a:pt x="0" y="83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4" y="79"/>
                      </a:lnTo>
                      <a:lnTo>
                        <a:pt x="2" y="81"/>
                      </a:lnTo>
                      <a:lnTo>
                        <a:pt x="0" y="83"/>
                      </a:lnTo>
                      <a:close/>
                    </a:path>
                  </a:pathLst>
                </a:custGeom>
                <a:solidFill>
                  <a:srgbClr val="CA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99" name="Google Shape;2399;p38"/>
                <p:cNvSpPr/>
                <p:nvPr/>
              </p:nvSpPr>
              <p:spPr>
                <a:xfrm>
                  <a:off x="3720" y="2341"/>
                  <a:ext cx="1" cy="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9" extrusionOk="0">
                      <a:moveTo>
                        <a:pt x="0" y="79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2"/>
                      </a:lnTo>
                      <a:lnTo>
                        <a:pt x="4" y="74"/>
                      </a:lnTo>
                      <a:lnTo>
                        <a:pt x="2" y="77"/>
                      </a:ln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rgbClr val="CC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00" name="Google Shape;2400;p38"/>
                <p:cNvSpPr/>
                <p:nvPr/>
              </p:nvSpPr>
              <p:spPr>
                <a:xfrm>
                  <a:off x="3720" y="2341"/>
                  <a:ext cx="2" cy="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77" extrusionOk="0">
                      <a:moveTo>
                        <a:pt x="0" y="77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4"/>
                      </a:lnTo>
                      <a:lnTo>
                        <a:pt x="3" y="72"/>
                      </a:lnTo>
                      <a:lnTo>
                        <a:pt x="2" y="74"/>
                      </a:lnTo>
                      <a:lnTo>
                        <a:pt x="0" y="77"/>
                      </a:lnTo>
                      <a:close/>
                    </a:path>
                  </a:pathLst>
                </a:custGeom>
                <a:solidFill>
                  <a:srgbClr val="CEE9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01" name="Google Shape;2401;p38"/>
                <p:cNvSpPr/>
                <p:nvPr/>
              </p:nvSpPr>
              <p:spPr>
                <a:xfrm>
                  <a:off x="3721" y="2342"/>
                  <a:ext cx="2" cy="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72" extrusionOk="0">
                      <a:moveTo>
                        <a:pt x="0" y="72"/>
                      </a:moveTo>
                      <a:lnTo>
                        <a:pt x="0" y="0"/>
                      </a:lnTo>
                      <a:lnTo>
                        <a:pt x="1" y="2"/>
                      </a:lnTo>
                      <a:lnTo>
                        <a:pt x="3" y="3"/>
                      </a:lnTo>
                      <a:lnTo>
                        <a:pt x="3" y="68"/>
                      </a:lnTo>
                      <a:lnTo>
                        <a:pt x="1" y="70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rgbClr val="D1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02" name="Google Shape;2402;p38"/>
                <p:cNvSpPr/>
                <p:nvPr/>
              </p:nvSpPr>
              <p:spPr>
                <a:xfrm>
                  <a:off x="3722" y="2343"/>
                  <a:ext cx="2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68" extrusionOk="0">
                      <a:moveTo>
                        <a:pt x="0" y="68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4" y="1"/>
                      </a:lnTo>
                      <a:lnTo>
                        <a:pt x="4" y="64"/>
                      </a:lnTo>
                      <a:lnTo>
                        <a:pt x="2" y="66"/>
                      </a:lnTo>
                      <a:lnTo>
                        <a:pt x="0" y="68"/>
                      </a:lnTo>
                      <a:close/>
                    </a:path>
                  </a:pathLst>
                </a:custGeom>
                <a:solidFill>
                  <a:srgbClr val="D3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03" name="Google Shape;2403;p38"/>
                <p:cNvSpPr/>
                <p:nvPr/>
              </p:nvSpPr>
              <p:spPr>
                <a:xfrm>
                  <a:off x="3723" y="2329"/>
                  <a:ext cx="2" cy="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3" extrusionOk="0">
                      <a:moveTo>
                        <a:pt x="0" y="93"/>
                      </a:moveTo>
                      <a:lnTo>
                        <a:pt x="0" y="28"/>
                      </a:lnTo>
                      <a:lnTo>
                        <a:pt x="2" y="28"/>
                      </a:lnTo>
                      <a:lnTo>
                        <a:pt x="4" y="30"/>
                      </a:lnTo>
                      <a:lnTo>
                        <a:pt x="4" y="89"/>
                      </a:lnTo>
                      <a:lnTo>
                        <a:pt x="2" y="91"/>
                      </a:lnTo>
                      <a:lnTo>
                        <a:pt x="0" y="93"/>
                      </a:lnTo>
                      <a:close/>
                      <a:moveTo>
                        <a:pt x="4" y="2"/>
                      </a:moveTo>
                      <a:lnTo>
                        <a:pt x="4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solidFill>
                  <a:srgbClr val="D6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04" name="Google Shape;2404;p38"/>
                <p:cNvSpPr/>
                <p:nvPr/>
              </p:nvSpPr>
              <p:spPr>
                <a:xfrm>
                  <a:off x="3724" y="2329"/>
                  <a:ext cx="2" cy="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1" extrusionOk="0">
                      <a:moveTo>
                        <a:pt x="0" y="91"/>
                      </a:moveTo>
                      <a:lnTo>
                        <a:pt x="0" y="28"/>
                      </a:lnTo>
                      <a:lnTo>
                        <a:pt x="2" y="30"/>
                      </a:lnTo>
                      <a:lnTo>
                        <a:pt x="4" y="32"/>
                      </a:lnTo>
                      <a:lnTo>
                        <a:pt x="4" y="86"/>
                      </a:lnTo>
                      <a:lnTo>
                        <a:pt x="2" y="89"/>
                      </a:lnTo>
                      <a:lnTo>
                        <a:pt x="0" y="91"/>
                      </a:lnTo>
                      <a:close/>
                      <a:moveTo>
                        <a:pt x="4" y="5"/>
                      </a:moveTo>
                      <a:lnTo>
                        <a:pt x="4" y="5"/>
                      </a:lnTo>
                      <a:lnTo>
                        <a:pt x="2" y="2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4" y="5"/>
                      </a:lnTo>
                      <a:close/>
                    </a:path>
                  </a:pathLst>
                </a:custGeom>
                <a:solidFill>
                  <a:srgbClr val="D8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05" name="Google Shape;2405;p38"/>
                <p:cNvSpPr/>
                <p:nvPr/>
              </p:nvSpPr>
              <p:spPr>
                <a:xfrm>
                  <a:off x="3725" y="2330"/>
                  <a:ext cx="2" cy="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87" extrusionOk="0">
                      <a:moveTo>
                        <a:pt x="0" y="87"/>
                      </a:moveTo>
                      <a:lnTo>
                        <a:pt x="0" y="28"/>
                      </a:lnTo>
                      <a:lnTo>
                        <a:pt x="2" y="30"/>
                      </a:lnTo>
                      <a:lnTo>
                        <a:pt x="3" y="30"/>
                      </a:lnTo>
                      <a:lnTo>
                        <a:pt x="3" y="82"/>
                      </a:lnTo>
                      <a:lnTo>
                        <a:pt x="2" y="84"/>
                      </a:lnTo>
                      <a:lnTo>
                        <a:pt x="0" y="87"/>
                      </a:lnTo>
                      <a:close/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3" y="7"/>
                      </a:lnTo>
                      <a:lnTo>
                        <a:pt x="3" y="7"/>
                      </a:lnTo>
                      <a:lnTo>
                        <a:pt x="3" y="5"/>
                      </a:lnTo>
                      <a:lnTo>
                        <a:pt x="3" y="5"/>
                      </a:lnTo>
                      <a:lnTo>
                        <a:pt x="2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AEE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06" name="Google Shape;2406;p38"/>
                <p:cNvSpPr/>
                <p:nvPr/>
              </p:nvSpPr>
              <p:spPr>
                <a:xfrm>
                  <a:off x="3726" y="2332"/>
                  <a:ext cx="2" cy="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81" extrusionOk="0">
                      <a:moveTo>
                        <a:pt x="0" y="81"/>
                      </a:moveTo>
                      <a:lnTo>
                        <a:pt x="0" y="27"/>
                      </a:lnTo>
                      <a:lnTo>
                        <a:pt x="1" y="27"/>
                      </a:lnTo>
                      <a:lnTo>
                        <a:pt x="3" y="29"/>
                      </a:lnTo>
                      <a:lnTo>
                        <a:pt x="3" y="77"/>
                      </a:lnTo>
                      <a:lnTo>
                        <a:pt x="1" y="79"/>
                      </a:lnTo>
                      <a:lnTo>
                        <a:pt x="0" y="81"/>
                      </a:lnTo>
                      <a:close/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1" y="2"/>
                      </a:lnTo>
                      <a:lnTo>
                        <a:pt x="3" y="7"/>
                      </a:lnTo>
                      <a:lnTo>
                        <a:pt x="3" y="6"/>
                      </a:lnTo>
                      <a:lnTo>
                        <a:pt x="1" y="4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DEF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07" name="Google Shape;2407;p38"/>
                <p:cNvSpPr/>
                <p:nvPr/>
              </p:nvSpPr>
              <p:spPr>
                <a:xfrm>
                  <a:off x="3727" y="2334"/>
                  <a:ext cx="2" cy="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5" extrusionOk="0">
                      <a:moveTo>
                        <a:pt x="0" y="75"/>
                      </a:move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4" y="71"/>
                      </a:lnTo>
                      <a:lnTo>
                        <a:pt x="2" y="73"/>
                      </a:lnTo>
                      <a:lnTo>
                        <a:pt x="0" y="75"/>
                      </a:lnTo>
                      <a:close/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7"/>
                      </a:lnTo>
                      <a:lnTo>
                        <a:pt x="4" y="3"/>
                      </a:lnTo>
                      <a:lnTo>
                        <a:pt x="2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FF0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08" name="Google Shape;2408;p38"/>
                <p:cNvSpPr/>
                <p:nvPr/>
              </p:nvSpPr>
              <p:spPr>
                <a:xfrm>
                  <a:off x="3728" y="2335"/>
                  <a:ext cx="1" cy="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1" extrusionOk="0">
                      <a:moveTo>
                        <a:pt x="0" y="71"/>
                      </a:move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6"/>
                      </a:lnTo>
                      <a:lnTo>
                        <a:pt x="4" y="66"/>
                      </a:lnTo>
                      <a:lnTo>
                        <a:pt x="2" y="69"/>
                      </a:lnTo>
                      <a:lnTo>
                        <a:pt x="0" y="71"/>
                      </a:lnTo>
                      <a:close/>
                      <a:moveTo>
                        <a:pt x="0" y="1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4" y="5"/>
                      </a:lnTo>
                      <a:lnTo>
                        <a:pt x="4" y="7"/>
                      </a:lnTo>
                      <a:lnTo>
                        <a:pt x="2" y="3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E2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09" name="Google Shape;2409;p38"/>
                <p:cNvSpPr/>
                <p:nvPr/>
              </p:nvSpPr>
              <p:spPr>
                <a:xfrm>
                  <a:off x="3729" y="2336"/>
                  <a:ext cx="1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68" extrusionOk="0">
                      <a:moveTo>
                        <a:pt x="0" y="68"/>
                      </a:moveTo>
                      <a:lnTo>
                        <a:pt x="0" y="24"/>
                      </a:lnTo>
                      <a:lnTo>
                        <a:pt x="2" y="25"/>
                      </a:lnTo>
                      <a:lnTo>
                        <a:pt x="4" y="25"/>
                      </a:lnTo>
                      <a:lnTo>
                        <a:pt x="4" y="63"/>
                      </a:lnTo>
                      <a:lnTo>
                        <a:pt x="2" y="65"/>
                      </a:lnTo>
                      <a:lnTo>
                        <a:pt x="0" y="68"/>
                      </a:lnTo>
                      <a:close/>
                      <a:moveTo>
                        <a:pt x="0" y="4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4" y="9"/>
                      </a:lnTo>
                      <a:lnTo>
                        <a:pt x="2" y="6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E3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10" name="Google Shape;2410;p38"/>
                <p:cNvSpPr/>
                <p:nvPr/>
              </p:nvSpPr>
              <p:spPr>
                <a:xfrm>
                  <a:off x="3729" y="2337"/>
                  <a:ext cx="2" cy="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1" extrusionOk="0">
                      <a:moveTo>
                        <a:pt x="0" y="61"/>
                      </a:moveTo>
                      <a:lnTo>
                        <a:pt x="0" y="21"/>
                      </a:lnTo>
                      <a:lnTo>
                        <a:pt x="2" y="21"/>
                      </a:lnTo>
                      <a:lnTo>
                        <a:pt x="3" y="23"/>
                      </a:lnTo>
                      <a:lnTo>
                        <a:pt x="3" y="54"/>
                      </a:lnTo>
                      <a:lnTo>
                        <a:pt x="3" y="55"/>
                      </a:lnTo>
                      <a:lnTo>
                        <a:pt x="3" y="59"/>
                      </a:lnTo>
                      <a:lnTo>
                        <a:pt x="2" y="59"/>
                      </a:lnTo>
                      <a:lnTo>
                        <a:pt x="0" y="61"/>
                      </a:lnTo>
                      <a:close/>
                      <a:moveTo>
                        <a:pt x="0" y="2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3"/>
                      </a:lnTo>
                      <a:lnTo>
                        <a:pt x="3" y="9"/>
                      </a:lnTo>
                      <a:lnTo>
                        <a:pt x="2" y="5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7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11" name="Google Shape;2411;p38"/>
                <p:cNvSpPr/>
                <p:nvPr/>
              </p:nvSpPr>
              <p:spPr>
                <a:xfrm>
                  <a:off x="3730" y="2338"/>
                  <a:ext cx="2" cy="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57" extrusionOk="0">
                      <a:moveTo>
                        <a:pt x="0" y="57"/>
                      </a:moveTo>
                      <a:lnTo>
                        <a:pt x="0" y="19"/>
                      </a:lnTo>
                      <a:lnTo>
                        <a:pt x="1" y="21"/>
                      </a:lnTo>
                      <a:lnTo>
                        <a:pt x="3" y="23"/>
                      </a:lnTo>
                      <a:lnTo>
                        <a:pt x="3" y="48"/>
                      </a:lnTo>
                      <a:lnTo>
                        <a:pt x="1" y="52"/>
                      </a:lnTo>
                      <a:lnTo>
                        <a:pt x="1" y="57"/>
                      </a:lnTo>
                      <a:lnTo>
                        <a:pt x="1" y="57"/>
                      </a:lnTo>
                      <a:lnTo>
                        <a:pt x="0" y="57"/>
                      </a:lnTo>
                      <a:close/>
                      <a:moveTo>
                        <a:pt x="0" y="3"/>
                      </a:moveTo>
                      <a:lnTo>
                        <a:pt x="0" y="0"/>
                      </a:lnTo>
                      <a:lnTo>
                        <a:pt x="1" y="1"/>
                      </a:lnTo>
                      <a:lnTo>
                        <a:pt x="3" y="5"/>
                      </a:lnTo>
                      <a:lnTo>
                        <a:pt x="3" y="10"/>
                      </a:lnTo>
                      <a:lnTo>
                        <a:pt x="1" y="7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E8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12" name="Google Shape;2412;p38"/>
                <p:cNvSpPr/>
                <p:nvPr/>
              </p:nvSpPr>
              <p:spPr>
                <a:xfrm>
                  <a:off x="3731" y="2339"/>
                  <a:ext cx="2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51" extrusionOk="0">
                      <a:moveTo>
                        <a:pt x="0" y="51"/>
                      </a:moveTo>
                      <a:lnTo>
                        <a:pt x="0" y="20"/>
                      </a:lnTo>
                      <a:lnTo>
                        <a:pt x="2" y="22"/>
                      </a:lnTo>
                      <a:lnTo>
                        <a:pt x="4" y="22"/>
                      </a:lnTo>
                      <a:lnTo>
                        <a:pt x="4" y="44"/>
                      </a:lnTo>
                      <a:lnTo>
                        <a:pt x="2" y="47"/>
                      </a:lnTo>
                      <a:lnTo>
                        <a:pt x="0" y="51"/>
                      </a:lnTo>
                      <a:close/>
                      <a:moveTo>
                        <a:pt x="0" y="6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4" y="13"/>
                      </a:lnTo>
                      <a:lnTo>
                        <a:pt x="2" y="9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EAF5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13" name="Google Shape;2413;p38"/>
                <p:cNvSpPr/>
                <p:nvPr/>
              </p:nvSpPr>
              <p:spPr>
                <a:xfrm>
                  <a:off x="3732" y="2341"/>
                  <a:ext cx="2" cy="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3" extrusionOk="0">
                      <a:moveTo>
                        <a:pt x="0" y="43"/>
                      </a:moveTo>
                      <a:lnTo>
                        <a:pt x="0" y="18"/>
                      </a:lnTo>
                      <a:lnTo>
                        <a:pt x="2" y="18"/>
                      </a:lnTo>
                      <a:lnTo>
                        <a:pt x="4" y="20"/>
                      </a:lnTo>
                      <a:lnTo>
                        <a:pt x="4" y="38"/>
                      </a:lnTo>
                      <a:lnTo>
                        <a:pt x="2" y="41"/>
                      </a:lnTo>
                      <a:lnTo>
                        <a:pt x="0" y="43"/>
                      </a:lnTo>
                      <a:close/>
                      <a:moveTo>
                        <a:pt x="0" y="5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13"/>
                      </a:lnTo>
                      <a:lnTo>
                        <a:pt x="2" y="9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EDF6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14" name="Google Shape;2414;p38"/>
                <p:cNvSpPr/>
                <p:nvPr/>
              </p:nvSpPr>
              <p:spPr>
                <a:xfrm>
                  <a:off x="3733" y="2342"/>
                  <a:ext cx="2" cy="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38" extrusionOk="0">
                      <a:moveTo>
                        <a:pt x="0" y="38"/>
                      </a:moveTo>
                      <a:lnTo>
                        <a:pt x="0" y="16"/>
                      </a:lnTo>
                      <a:lnTo>
                        <a:pt x="2" y="18"/>
                      </a:lnTo>
                      <a:lnTo>
                        <a:pt x="4" y="20"/>
                      </a:lnTo>
                      <a:lnTo>
                        <a:pt x="4" y="34"/>
                      </a:lnTo>
                      <a:lnTo>
                        <a:pt x="2" y="36"/>
                      </a:lnTo>
                      <a:lnTo>
                        <a:pt x="0" y="38"/>
                      </a:lnTo>
                      <a:close/>
                      <a:moveTo>
                        <a:pt x="0" y="7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2"/>
                      </a:lnTo>
                      <a:lnTo>
                        <a:pt x="4" y="14"/>
                      </a:lnTo>
                      <a:lnTo>
                        <a:pt x="2" y="11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EEF7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15" name="Google Shape;2415;p38"/>
                <p:cNvSpPr/>
                <p:nvPr/>
              </p:nvSpPr>
              <p:spPr>
                <a:xfrm>
                  <a:off x="3734" y="2342"/>
                  <a:ext cx="2" cy="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36" extrusionOk="0">
                      <a:moveTo>
                        <a:pt x="0" y="36"/>
                      </a:moveTo>
                      <a:lnTo>
                        <a:pt x="0" y="18"/>
                      </a:lnTo>
                      <a:lnTo>
                        <a:pt x="2" y="20"/>
                      </a:lnTo>
                      <a:lnTo>
                        <a:pt x="3" y="21"/>
                      </a:lnTo>
                      <a:lnTo>
                        <a:pt x="3" y="32"/>
                      </a:lnTo>
                      <a:lnTo>
                        <a:pt x="2" y="34"/>
                      </a:lnTo>
                      <a:lnTo>
                        <a:pt x="0" y="36"/>
                      </a:lnTo>
                      <a:close/>
                      <a:moveTo>
                        <a:pt x="0" y="11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5"/>
                      </a:lnTo>
                      <a:lnTo>
                        <a:pt x="3" y="18"/>
                      </a:lnTo>
                      <a:lnTo>
                        <a:pt x="2" y="14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F1F8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16" name="Google Shape;2416;p38"/>
                <p:cNvSpPr/>
                <p:nvPr/>
              </p:nvSpPr>
              <p:spPr>
                <a:xfrm>
                  <a:off x="3735" y="2343"/>
                  <a:ext cx="2" cy="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32" extrusionOk="0">
                      <a:moveTo>
                        <a:pt x="0" y="32"/>
                      </a:moveTo>
                      <a:lnTo>
                        <a:pt x="0" y="18"/>
                      </a:lnTo>
                      <a:lnTo>
                        <a:pt x="1" y="19"/>
                      </a:lnTo>
                      <a:lnTo>
                        <a:pt x="3" y="21"/>
                      </a:lnTo>
                      <a:lnTo>
                        <a:pt x="3" y="27"/>
                      </a:lnTo>
                      <a:lnTo>
                        <a:pt x="1" y="30"/>
                      </a:lnTo>
                      <a:lnTo>
                        <a:pt x="0" y="32"/>
                      </a:lnTo>
                      <a:close/>
                      <a:moveTo>
                        <a:pt x="0" y="12"/>
                      </a:moveTo>
                      <a:lnTo>
                        <a:pt x="0" y="0"/>
                      </a:lnTo>
                      <a:lnTo>
                        <a:pt x="1" y="3"/>
                      </a:lnTo>
                      <a:lnTo>
                        <a:pt x="3" y="5"/>
                      </a:lnTo>
                      <a:lnTo>
                        <a:pt x="3" y="19"/>
                      </a:lnTo>
                      <a:lnTo>
                        <a:pt x="1" y="18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F2F9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17" name="Google Shape;2417;p38"/>
                <p:cNvSpPr/>
                <p:nvPr/>
              </p:nvSpPr>
              <p:spPr>
                <a:xfrm>
                  <a:off x="3736" y="2345"/>
                  <a:ext cx="1" cy="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7" extrusionOk="0">
                      <a:moveTo>
                        <a:pt x="0" y="27"/>
                      </a:moveTo>
                      <a:lnTo>
                        <a:pt x="0" y="16"/>
                      </a:lnTo>
                      <a:lnTo>
                        <a:pt x="2" y="18"/>
                      </a:lnTo>
                      <a:lnTo>
                        <a:pt x="4" y="18"/>
                      </a:lnTo>
                      <a:lnTo>
                        <a:pt x="2" y="16"/>
                      </a:lnTo>
                      <a:lnTo>
                        <a:pt x="0" y="13"/>
                      </a:ln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6"/>
                      </a:lnTo>
                      <a:lnTo>
                        <a:pt x="4" y="22"/>
                      </a:lnTo>
                      <a:lnTo>
                        <a:pt x="2" y="24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rgbClr val="F4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18" name="Google Shape;2418;p38"/>
                <p:cNvSpPr/>
                <p:nvPr/>
              </p:nvSpPr>
              <p:spPr>
                <a:xfrm>
                  <a:off x="3737" y="2346"/>
                  <a:ext cx="1" cy="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2" extrusionOk="0">
                      <a:moveTo>
                        <a:pt x="0" y="22"/>
                      </a:moveTo>
                      <a:lnTo>
                        <a:pt x="0" y="16"/>
                      </a:lnTo>
                      <a:lnTo>
                        <a:pt x="2" y="16"/>
                      </a:lnTo>
                      <a:lnTo>
                        <a:pt x="2" y="16"/>
                      </a:lnTo>
                      <a:lnTo>
                        <a:pt x="2" y="16"/>
                      </a:lnTo>
                      <a:lnTo>
                        <a:pt x="0" y="14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7"/>
                      </a:lnTo>
                      <a:lnTo>
                        <a:pt x="4" y="18"/>
                      </a:lnTo>
                      <a:lnTo>
                        <a:pt x="2" y="20"/>
                      </a:lnTo>
                      <a:lnTo>
                        <a:pt x="0" y="22"/>
                      </a:lnTo>
                      <a:close/>
                    </a:path>
                  </a:pathLst>
                </a:custGeom>
                <a:solidFill>
                  <a:srgbClr val="F7FB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19" name="Google Shape;2419;p38"/>
                <p:cNvSpPr/>
                <p:nvPr/>
              </p:nvSpPr>
              <p:spPr>
                <a:xfrm>
                  <a:off x="3737" y="2347"/>
                  <a:ext cx="2" cy="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6" extrusionOk="0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4" y="9"/>
                      </a:lnTo>
                      <a:lnTo>
                        <a:pt x="4" y="12"/>
                      </a:lnTo>
                      <a:lnTo>
                        <a:pt x="4" y="12"/>
                      </a:lnTo>
                      <a:lnTo>
                        <a:pt x="4" y="14"/>
                      </a:lnTo>
                      <a:lnTo>
                        <a:pt x="2" y="14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8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20" name="Google Shape;2420;p38"/>
                <p:cNvSpPr/>
                <p:nvPr/>
              </p:nvSpPr>
              <p:spPr>
                <a:xfrm>
                  <a:off x="3738" y="2349"/>
                  <a:ext cx="1" cy="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" h="11" extrusionOk="0">
                      <a:moveTo>
                        <a:pt x="0" y="11"/>
                      </a:moveTo>
                      <a:lnTo>
                        <a:pt x="0" y="0"/>
                      </a:lnTo>
                      <a:lnTo>
                        <a:pt x="2" y="6"/>
                      </a:lnTo>
                      <a:lnTo>
                        <a:pt x="2" y="11"/>
                      </a:lnTo>
                      <a:lnTo>
                        <a:pt x="2" y="11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FBFD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21" name="Google Shape;2421;p38"/>
                <p:cNvSpPr/>
                <p:nvPr/>
              </p:nvSpPr>
              <p:spPr>
                <a:xfrm>
                  <a:off x="3739" y="2352"/>
                  <a:ext cx="1" cy="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3" extrusionOk="0">
                      <a:moveTo>
                        <a:pt x="0" y="3"/>
                      </a:move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C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22" name="Google Shape;2422;p38"/>
                <p:cNvSpPr/>
                <p:nvPr/>
              </p:nvSpPr>
              <p:spPr>
                <a:xfrm>
                  <a:off x="3989" y="2779"/>
                  <a:ext cx="1" cy="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59" extrusionOk="0">
                      <a:moveTo>
                        <a:pt x="1" y="2"/>
                      </a:moveTo>
                      <a:lnTo>
                        <a:pt x="1" y="16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1" y="2"/>
                      </a:lnTo>
                      <a:close/>
                      <a:moveTo>
                        <a:pt x="1" y="59"/>
                      </a:moveTo>
                      <a:lnTo>
                        <a:pt x="1" y="59"/>
                      </a:lnTo>
                      <a:lnTo>
                        <a:pt x="0" y="59"/>
                      </a:lnTo>
                      <a:lnTo>
                        <a:pt x="0" y="59"/>
                      </a:lnTo>
                      <a:lnTo>
                        <a:pt x="1" y="59"/>
                      </a:lnTo>
                      <a:close/>
                    </a:path>
                  </a:pathLst>
                </a:custGeom>
                <a:solidFill>
                  <a:srgbClr val="0093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23" name="Google Shape;2423;p38"/>
                <p:cNvSpPr/>
                <p:nvPr/>
              </p:nvSpPr>
              <p:spPr>
                <a:xfrm>
                  <a:off x="3989" y="2779"/>
                  <a:ext cx="2" cy="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1" extrusionOk="0">
                      <a:moveTo>
                        <a:pt x="3" y="11"/>
                      </a:moveTo>
                      <a:lnTo>
                        <a:pt x="3" y="38"/>
                      </a:lnTo>
                      <a:lnTo>
                        <a:pt x="1" y="22"/>
                      </a:lnTo>
                      <a:lnTo>
                        <a:pt x="0" y="7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1" y="5"/>
                      </a:lnTo>
                      <a:lnTo>
                        <a:pt x="3" y="11"/>
                      </a:lnTo>
                      <a:close/>
                      <a:moveTo>
                        <a:pt x="3" y="43"/>
                      </a:moveTo>
                      <a:lnTo>
                        <a:pt x="3" y="61"/>
                      </a:lnTo>
                      <a:lnTo>
                        <a:pt x="1" y="61"/>
                      </a:lnTo>
                      <a:lnTo>
                        <a:pt x="0" y="61"/>
                      </a:lnTo>
                      <a:lnTo>
                        <a:pt x="3" y="43"/>
                      </a:lnTo>
                      <a:close/>
                    </a:path>
                  </a:pathLst>
                </a:custGeom>
                <a:solidFill>
                  <a:srgbClr val="0093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24" name="Google Shape;2424;p38"/>
                <p:cNvSpPr/>
                <p:nvPr/>
              </p:nvSpPr>
              <p:spPr>
                <a:xfrm>
                  <a:off x="3990" y="2780"/>
                  <a:ext cx="2" cy="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57" extrusionOk="0">
                      <a:moveTo>
                        <a:pt x="0" y="57"/>
                      </a:moveTo>
                      <a:lnTo>
                        <a:pt x="0" y="57"/>
                      </a:lnTo>
                      <a:lnTo>
                        <a:pt x="4" y="21"/>
                      </a:lnTo>
                      <a:lnTo>
                        <a:pt x="4" y="14"/>
                      </a:lnTo>
                      <a:lnTo>
                        <a:pt x="0" y="7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0" y="28"/>
                      </a:lnTo>
                      <a:lnTo>
                        <a:pt x="4" y="45"/>
                      </a:lnTo>
                      <a:lnTo>
                        <a:pt x="4" y="55"/>
                      </a:lnTo>
                      <a:lnTo>
                        <a:pt x="2" y="57"/>
                      </a:lnTo>
                      <a:lnTo>
                        <a:pt x="0" y="57"/>
                      </a:lnTo>
                      <a:close/>
                    </a:path>
                  </a:pathLst>
                </a:custGeom>
                <a:solidFill>
                  <a:srgbClr val="0093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25" name="Google Shape;2425;p38"/>
                <p:cNvSpPr/>
                <p:nvPr/>
              </p:nvSpPr>
              <p:spPr>
                <a:xfrm>
                  <a:off x="3991" y="2784"/>
                  <a:ext cx="2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50" extrusionOk="0">
                      <a:moveTo>
                        <a:pt x="0" y="50"/>
                      </a:moveTo>
                      <a:lnTo>
                        <a:pt x="0" y="32"/>
                      </a:lnTo>
                      <a:lnTo>
                        <a:pt x="2" y="9"/>
                      </a:lnTo>
                      <a:lnTo>
                        <a:pt x="0" y="7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0" y="36"/>
                      </a:lnTo>
                      <a:lnTo>
                        <a:pt x="4" y="45"/>
                      </a:lnTo>
                      <a:lnTo>
                        <a:pt x="4" y="46"/>
                      </a:lnTo>
                      <a:lnTo>
                        <a:pt x="2" y="48"/>
                      </a:lnTo>
                      <a:lnTo>
                        <a:pt x="0" y="50"/>
                      </a:lnTo>
                      <a:close/>
                    </a:path>
                  </a:pathLst>
                </a:custGeom>
                <a:solidFill>
                  <a:srgbClr val="0093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26" name="Google Shape;2426;p38"/>
                <p:cNvSpPr/>
                <p:nvPr/>
              </p:nvSpPr>
              <p:spPr>
                <a:xfrm>
                  <a:off x="3992" y="2788"/>
                  <a:ext cx="2" cy="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3" extrusionOk="0">
                      <a:moveTo>
                        <a:pt x="0" y="41"/>
                      </a:moveTo>
                      <a:lnTo>
                        <a:pt x="0" y="31"/>
                      </a:lnTo>
                      <a:lnTo>
                        <a:pt x="0" y="38"/>
                      </a:lnTo>
                      <a:lnTo>
                        <a:pt x="4" y="43"/>
                      </a:lnTo>
                      <a:lnTo>
                        <a:pt x="4" y="39"/>
                      </a:lnTo>
                      <a:lnTo>
                        <a:pt x="2" y="39"/>
                      </a:lnTo>
                      <a:lnTo>
                        <a:pt x="0" y="41"/>
                      </a:lnTo>
                      <a:close/>
                      <a:moveTo>
                        <a:pt x="0" y="7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0092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27" name="Google Shape;2427;p38"/>
                <p:cNvSpPr/>
                <p:nvPr/>
              </p:nvSpPr>
              <p:spPr>
                <a:xfrm>
                  <a:off x="3993" y="2806"/>
                  <a:ext cx="2" cy="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0" extrusionOk="0">
                      <a:moveTo>
                        <a:pt x="0" y="1"/>
                      </a:moveTo>
                      <a:lnTo>
                        <a:pt x="0" y="0"/>
                      </a:lnTo>
                      <a:lnTo>
                        <a:pt x="0" y="5"/>
                      </a:lnTo>
                      <a:lnTo>
                        <a:pt x="3" y="10"/>
                      </a:lnTo>
                      <a:lnTo>
                        <a:pt x="3" y="0"/>
                      </a:lnTo>
                      <a:lnTo>
                        <a:pt x="2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0092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28" name="Google Shape;2428;p38"/>
                <p:cNvSpPr/>
                <p:nvPr/>
              </p:nvSpPr>
              <p:spPr>
                <a:xfrm>
                  <a:off x="3994" y="2805"/>
                  <a:ext cx="2" cy="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6" extrusionOk="0">
                      <a:moveTo>
                        <a:pt x="0" y="7"/>
                      </a:moveTo>
                      <a:lnTo>
                        <a:pt x="0" y="3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16"/>
                      </a:lnTo>
                      <a:lnTo>
                        <a:pt x="0" y="12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0092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29" name="Google Shape;2429;p38"/>
                <p:cNvSpPr/>
                <p:nvPr/>
              </p:nvSpPr>
              <p:spPr>
                <a:xfrm>
                  <a:off x="3995" y="2805"/>
                  <a:ext cx="1" cy="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0" extrusionOk="0">
                      <a:moveTo>
                        <a:pt x="0" y="1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20"/>
                      </a:lnTo>
                      <a:lnTo>
                        <a:pt x="0" y="18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92D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30" name="Google Shape;2430;p38"/>
                <p:cNvSpPr/>
                <p:nvPr/>
              </p:nvSpPr>
              <p:spPr>
                <a:xfrm>
                  <a:off x="3996" y="2804"/>
                  <a:ext cx="1" cy="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" extrusionOk="0">
                      <a:moveTo>
                        <a:pt x="0" y="20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24"/>
                      </a:lnTo>
                      <a:lnTo>
                        <a:pt x="0" y="22"/>
                      </a:lnTo>
                      <a:lnTo>
                        <a:pt x="0" y="20"/>
                      </a:lnTo>
                      <a:close/>
                    </a:path>
                  </a:pathLst>
                </a:custGeom>
                <a:solidFill>
                  <a:srgbClr val="0092D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31" name="Google Shape;2431;p38"/>
                <p:cNvSpPr/>
                <p:nvPr/>
              </p:nvSpPr>
              <p:spPr>
                <a:xfrm>
                  <a:off x="3996" y="2804"/>
                  <a:ext cx="2" cy="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" extrusionOk="0">
                      <a:moveTo>
                        <a:pt x="0" y="22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25"/>
                      </a:lnTo>
                      <a:lnTo>
                        <a:pt x="2" y="24"/>
                      </a:lnTo>
                      <a:lnTo>
                        <a:pt x="0" y="22"/>
                      </a:lnTo>
                      <a:close/>
                    </a:path>
                  </a:pathLst>
                </a:custGeom>
                <a:solidFill>
                  <a:srgbClr val="0092D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32" name="Google Shape;2432;p38"/>
                <p:cNvSpPr/>
                <p:nvPr/>
              </p:nvSpPr>
              <p:spPr>
                <a:xfrm>
                  <a:off x="3997" y="2803"/>
                  <a:ext cx="2" cy="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6" extrusionOk="0">
                      <a:moveTo>
                        <a:pt x="0" y="25"/>
                      </a:moveTo>
                      <a:lnTo>
                        <a:pt x="0" y="1"/>
                      </a:lnTo>
                      <a:lnTo>
                        <a:pt x="2" y="1"/>
                      </a:lnTo>
                      <a:lnTo>
                        <a:pt x="3" y="0"/>
                      </a:lnTo>
                      <a:lnTo>
                        <a:pt x="3" y="26"/>
                      </a:lnTo>
                      <a:lnTo>
                        <a:pt x="2" y="26"/>
                      </a:lnTo>
                      <a:lnTo>
                        <a:pt x="2" y="26"/>
                      </a:lnTo>
                      <a:lnTo>
                        <a:pt x="0" y="26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rgbClr val="0091D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33" name="Google Shape;2433;p38"/>
                <p:cNvSpPr/>
                <p:nvPr/>
              </p:nvSpPr>
              <p:spPr>
                <a:xfrm>
                  <a:off x="3998" y="2802"/>
                  <a:ext cx="2" cy="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30" extrusionOk="0">
                      <a:moveTo>
                        <a:pt x="0" y="28"/>
                      </a:moveTo>
                      <a:lnTo>
                        <a:pt x="0" y="3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30"/>
                      </a:lnTo>
                      <a:lnTo>
                        <a:pt x="1" y="28"/>
                      </a:lnTo>
                      <a:lnTo>
                        <a:pt x="0" y="28"/>
                      </a:lnTo>
                      <a:lnTo>
                        <a:pt x="0" y="28"/>
                      </a:lnTo>
                      <a:lnTo>
                        <a:pt x="0" y="28"/>
                      </a:lnTo>
                      <a:close/>
                    </a:path>
                  </a:pathLst>
                </a:custGeom>
                <a:solidFill>
                  <a:srgbClr val="0091D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34" name="Google Shape;2434;p38"/>
                <p:cNvSpPr/>
                <p:nvPr/>
              </p:nvSpPr>
              <p:spPr>
                <a:xfrm>
                  <a:off x="3999" y="2801"/>
                  <a:ext cx="2" cy="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32" extrusionOk="0">
                      <a:moveTo>
                        <a:pt x="0" y="30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32"/>
                      </a:lnTo>
                      <a:lnTo>
                        <a:pt x="2" y="32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91D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35" name="Google Shape;2435;p38"/>
                <p:cNvSpPr/>
                <p:nvPr/>
              </p:nvSpPr>
              <p:spPr>
                <a:xfrm>
                  <a:off x="4000" y="2800"/>
                  <a:ext cx="2" cy="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34" extrusionOk="0">
                      <a:moveTo>
                        <a:pt x="0" y="3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34"/>
                      </a:lnTo>
                      <a:lnTo>
                        <a:pt x="2" y="3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91D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36" name="Google Shape;2436;p38"/>
                <p:cNvSpPr/>
                <p:nvPr/>
              </p:nvSpPr>
              <p:spPr>
                <a:xfrm>
                  <a:off x="4001" y="2800"/>
                  <a:ext cx="2" cy="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36" extrusionOk="0">
                      <a:moveTo>
                        <a:pt x="0" y="34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36"/>
                      </a:lnTo>
                      <a:lnTo>
                        <a:pt x="2" y="3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91D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37" name="Google Shape;2437;p38"/>
                <p:cNvSpPr/>
                <p:nvPr/>
              </p:nvSpPr>
              <p:spPr>
                <a:xfrm>
                  <a:off x="4002" y="2799"/>
                  <a:ext cx="2" cy="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38" extrusionOk="0">
                      <a:moveTo>
                        <a:pt x="0" y="36"/>
                      </a:moveTo>
                      <a:lnTo>
                        <a:pt x="0" y="2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38"/>
                      </a:lnTo>
                      <a:lnTo>
                        <a:pt x="1" y="38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0091D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38" name="Google Shape;2438;p38"/>
                <p:cNvSpPr/>
                <p:nvPr/>
              </p:nvSpPr>
              <p:spPr>
                <a:xfrm>
                  <a:off x="4003" y="2798"/>
                  <a:ext cx="2" cy="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1" extrusionOk="0">
                      <a:moveTo>
                        <a:pt x="0" y="39"/>
                      </a:moveTo>
                      <a:lnTo>
                        <a:pt x="0" y="3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41"/>
                      </a:lnTo>
                      <a:lnTo>
                        <a:pt x="2" y="39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solidFill>
                  <a:srgbClr val="0091D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39" name="Google Shape;2439;p38"/>
                <p:cNvSpPr/>
                <p:nvPr/>
              </p:nvSpPr>
              <p:spPr>
                <a:xfrm>
                  <a:off x="4004" y="2797"/>
                  <a:ext cx="1" cy="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3" extrusionOk="0">
                      <a:moveTo>
                        <a:pt x="0" y="41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43"/>
                      </a:lnTo>
                      <a:lnTo>
                        <a:pt x="2" y="43"/>
                      </a:lnTo>
                      <a:lnTo>
                        <a:pt x="0" y="41"/>
                      </a:lnTo>
                      <a:close/>
                    </a:path>
                  </a:pathLst>
                </a:custGeom>
                <a:solidFill>
                  <a:srgbClr val="0091D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40" name="Google Shape;2440;p38"/>
                <p:cNvSpPr/>
                <p:nvPr/>
              </p:nvSpPr>
              <p:spPr>
                <a:xfrm>
                  <a:off x="4005" y="2796"/>
                  <a:ext cx="1" cy="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5" extrusionOk="0">
                      <a:moveTo>
                        <a:pt x="0" y="45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45"/>
                      </a:lnTo>
                      <a:lnTo>
                        <a:pt x="2" y="45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rgbClr val="0091D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41" name="Google Shape;2441;p38"/>
                <p:cNvSpPr/>
                <p:nvPr/>
              </p:nvSpPr>
              <p:spPr>
                <a:xfrm>
                  <a:off x="4005" y="2796"/>
                  <a:ext cx="2" cy="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47" extrusionOk="0">
                      <a:moveTo>
                        <a:pt x="0" y="47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47"/>
                      </a:lnTo>
                      <a:lnTo>
                        <a:pt x="2" y="47"/>
                      </a:lnTo>
                      <a:lnTo>
                        <a:pt x="0" y="47"/>
                      </a:lnTo>
                      <a:close/>
                    </a:path>
                  </a:pathLst>
                </a:custGeom>
                <a:solidFill>
                  <a:srgbClr val="0090D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42" name="Google Shape;2442;p38"/>
                <p:cNvSpPr/>
                <p:nvPr/>
              </p:nvSpPr>
              <p:spPr>
                <a:xfrm>
                  <a:off x="4006" y="2795"/>
                  <a:ext cx="2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51" extrusionOk="0">
                      <a:moveTo>
                        <a:pt x="0" y="49"/>
                      </a:move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51"/>
                      </a:lnTo>
                      <a:lnTo>
                        <a:pt x="1" y="49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0090D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43" name="Google Shape;2443;p38"/>
                <p:cNvSpPr/>
                <p:nvPr/>
              </p:nvSpPr>
              <p:spPr>
                <a:xfrm>
                  <a:off x="4007" y="2794"/>
                  <a:ext cx="2" cy="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52" extrusionOk="0">
                      <a:moveTo>
                        <a:pt x="0" y="50"/>
                      </a:moveTo>
                      <a:lnTo>
                        <a:pt x="0" y="3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52"/>
                      </a:lnTo>
                      <a:lnTo>
                        <a:pt x="2" y="52"/>
                      </a:lnTo>
                      <a:lnTo>
                        <a:pt x="0" y="50"/>
                      </a:lnTo>
                      <a:close/>
                    </a:path>
                  </a:pathLst>
                </a:custGeom>
                <a:solidFill>
                  <a:srgbClr val="0090D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44" name="Google Shape;2444;p38"/>
                <p:cNvSpPr/>
                <p:nvPr/>
              </p:nvSpPr>
              <p:spPr>
                <a:xfrm>
                  <a:off x="4008" y="2793"/>
                  <a:ext cx="2" cy="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54" extrusionOk="0">
                      <a:moveTo>
                        <a:pt x="0" y="54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54"/>
                      </a:lnTo>
                      <a:lnTo>
                        <a:pt x="2" y="54"/>
                      </a:lnTo>
                      <a:lnTo>
                        <a:pt x="0" y="54"/>
                      </a:lnTo>
                      <a:close/>
                    </a:path>
                  </a:pathLst>
                </a:custGeom>
                <a:solidFill>
                  <a:srgbClr val="0090D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45" name="Google Shape;2445;p38"/>
                <p:cNvSpPr/>
                <p:nvPr/>
              </p:nvSpPr>
              <p:spPr>
                <a:xfrm>
                  <a:off x="4009" y="2792"/>
                  <a:ext cx="2" cy="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56" extrusionOk="0">
                      <a:moveTo>
                        <a:pt x="0" y="56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56"/>
                      </a:lnTo>
                      <a:lnTo>
                        <a:pt x="2" y="56"/>
                      </a:lnTo>
                      <a:lnTo>
                        <a:pt x="0" y="56"/>
                      </a:lnTo>
                      <a:close/>
                    </a:path>
                  </a:pathLst>
                </a:custGeom>
                <a:solidFill>
                  <a:srgbClr val="0090D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46" name="Google Shape;2446;p38"/>
                <p:cNvSpPr/>
                <p:nvPr/>
              </p:nvSpPr>
              <p:spPr>
                <a:xfrm>
                  <a:off x="4010" y="2791"/>
                  <a:ext cx="2" cy="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58" extrusionOk="0">
                      <a:moveTo>
                        <a:pt x="0" y="58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58"/>
                      </a:lnTo>
                      <a:lnTo>
                        <a:pt x="2" y="58"/>
                      </a:lnTo>
                      <a:lnTo>
                        <a:pt x="0" y="58"/>
                      </a:lnTo>
                      <a:close/>
                    </a:path>
                  </a:pathLst>
                </a:custGeom>
                <a:solidFill>
                  <a:srgbClr val="0090D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47" name="Google Shape;2447;p38"/>
                <p:cNvSpPr/>
                <p:nvPr/>
              </p:nvSpPr>
              <p:spPr>
                <a:xfrm>
                  <a:off x="4011" y="2790"/>
                  <a:ext cx="2" cy="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0" extrusionOk="0">
                      <a:moveTo>
                        <a:pt x="0" y="60"/>
                      </a:move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60"/>
                      </a:lnTo>
                      <a:lnTo>
                        <a:pt x="1" y="60"/>
                      </a:lnTo>
                      <a:lnTo>
                        <a:pt x="0" y="60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48" name="Google Shape;2448;p38"/>
                <p:cNvSpPr/>
                <p:nvPr/>
              </p:nvSpPr>
              <p:spPr>
                <a:xfrm>
                  <a:off x="4012" y="2789"/>
                  <a:ext cx="1" cy="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61" extrusionOk="0">
                      <a:moveTo>
                        <a:pt x="0" y="61"/>
                      </a:moveTo>
                      <a:lnTo>
                        <a:pt x="0" y="3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61"/>
                      </a:lnTo>
                      <a:lnTo>
                        <a:pt x="2" y="61"/>
                      </a:lnTo>
                      <a:lnTo>
                        <a:pt x="0" y="61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49" name="Google Shape;2449;p38"/>
                <p:cNvSpPr/>
                <p:nvPr/>
              </p:nvSpPr>
              <p:spPr>
                <a:xfrm>
                  <a:off x="4013" y="2788"/>
                  <a:ext cx="1" cy="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63" extrusionOk="0">
                      <a:moveTo>
                        <a:pt x="0" y="63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63"/>
                      </a:lnTo>
                      <a:lnTo>
                        <a:pt x="2" y="63"/>
                      </a:lnTo>
                      <a:lnTo>
                        <a:pt x="0" y="63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50" name="Google Shape;2450;p38"/>
                <p:cNvSpPr/>
                <p:nvPr/>
              </p:nvSpPr>
              <p:spPr>
                <a:xfrm>
                  <a:off x="4013" y="2788"/>
                  <a:ext cx="2" cy="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65" extrusionOk="0">
                      <a:moveTo>
                        <a:pt x="0" y="65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65"/>
                      </a:lnTo>
                      <a:lnTo>
                        <a:pt x="2" y="65"/>
                      </a:lnTo>
                      <a:lnTo>
                        <a:pt x="0" y="65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51" name="Google Shape;2451;p38"/>
                <p:cNvSpPr/>
                <p:nvPr/>
              </p:nvSpPr>
              <p:spPr>
                <a:xfrm>
                  <a:off x="4014" y="2787"/>
                  <a:ext cx="2" cy="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7" extrusionOk="0">
                      <a:moveTo>
                        <a:pt x="0" y="67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67"/>
                      </a:lnTo>
                      <a:lnTo>
                        <a:pt x="2" y="67"/>
                      </a:lnTo>
                      <a:lnTo>
                        <a:pt x="0" y="67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52" name="Google Shape;2452;p38"/>
                <p:cNvSpPr/>
                <p:nvPr/>
              </p:nvSpPr>
              <p:spPr>
                <a:xfrm>
                  <a:off x="4015" y="2786"/>
                  <a:ext cx="2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9" extrusionOk="0">
                      <a:moveTo>
                        <a:pt x="0" y="69"/>
                      </a:move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69"/>
                      </a:lnTo>
                      <a:lnTo>
                        <a:pt x="1" y="69"/>
                      </a:lnTo>
                      <a:lnTo>
                        <a:pt x="0" y="69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53" name="Google Shape;2453;p38"/>
                <p:cNvSpPr/>
                <p:nvPr/>
              </p:nvSpPr>
              <p:spPr>
                <a:xfrm>
                  <a:off x="4016" y="2785"/>
                  <a:ext cx="2" cy="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0" extrusionOk="0">
                      <a:moveTo>
                        <a:pt x="0" y="70"/>
                      </a:moveTo>
                      <a:lnTo>
                        <a:pt x="0" y="3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70"/>
                      </a:lnTo>
                      <a:lnTo>
                        <a:pt x="2" y="70"/>
                      </a:lnTo>
                      <a:lnTo>
                        <a:pt x="0" y="70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54" name="Google Shape;2454;p38"/>
                <p:cNvSpPr/>
                <p:nvPr/>
              </p:nvSpPr>
              <p:spPr>
                <a:xfrm>
                  <a:off x="4017" y="2784"/>
                  <a:ext cx="2" cy="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3" extrusionOk="0">
                      <a:moveTo>
                        <a:pt x="0" y="72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73"/>
                      </a:lnTo>
                      <a:lnTo>
                        <a:pt x="2" y="72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rgbClr val="008FD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55" name="Google Shape;2455;p38"/>
                <p:cNvSpPr/>
                <p:nvPr/>
              </p:nvSpPr>
              <p:spPr>
                <a:xfrm>
                  <a:off x="4018" y="2783"/>
                  <a:ext cx="2" cy="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5" extrusionOk="0">
                      <a:moveTo>
                        <a:pt x="0" y="7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75"/>
                      </a:lnTo>
                      <a:lnTo>
                        <a:pt x="2" y="75"/>
                      </a:lnTo>
                      <a:lnTo>
                        <a:pt x="0" y="74"/>
                      </a:lnTo>
                      <a:close/>
                    </a:path>
                  </a:pathLst>
                </a:custGeom>
                <a:solidFill>
                  <a:srgbClr val="008FD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56" name="Google Shape;2456;p38"/>
                <p:cNvSpPr/>
                <p:nvPr/>
              </p:nvSpPr>
              <p:spPr>
                <a:xfrm>
                  <a:off x="4019" y="2782"/>
                  <a:ext cx="2" cy="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79" extrusionOk="0">
                      <a:moveTo>
                        <a:pt x="0" y="77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79"/>
                      </a:lnTo>
                      <a:lnTo>
                        <a:pt x="2" y="77"/>
                      </a:lnTo>
                      <a:lnTo>
                        <a:pt x="0" y="77"/>
                      </a:lnTo>
                      <a:close/>
                    </a:path>
                  </a:pathLst>
                </a:custGeom>
                <a:solidFill>
                  <a:srgbClr val="008FD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57" name="Google Shape;2457;p38"/>
                <p:cNvSpPr/>
                <p:nvPr/>
              </p:nvSpPr>
              <p:spPr>
                <a:xfrm>
                  <a:off x="4020" y="2781"/>
                  <a:ext cx="2" cy="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81" extrusionOk="0">
                      <a:moveTo>
                        <a:pt x="0" y="79"/>
                      </a:move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81"/>
                      </a:lnTo>
                      <a:lnTo>
                        <a:pt x="1" y="81"/>
                      </a:ln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rgbClr val="008ED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58" name="Google Shape;2458;p38"/>
                <p:cNvSpPr/>
                <p:nvPr/>
              </p:nvSpPr>
              <p:spPr>
                <a:xfrm>
                  <a:off x="4021" y="2780"/>
                  <a:ext cx="1" cy="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84" extrusionOk="0">
                      <a:moveTo>
                        <a:pt x="0" y="82"/>
                      </a:moveTo>
                      <a:lnTo>
                        <a:pt x="0" y="3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84"/>
                      </a:lnTo>
                      <a:lnTo>
                        <a:pt x="2" y="82"/>
                      </a:lnTo>
                      <a:lnTo>
                        <a:pt x="0" y="82"/>
                      </a:lnTo>
                      <a:close/>
                    </a:path>
                  </a:pathLst>
                </a:custGeom>
                <a:solidFill>
                  <a:srgbClr val="008ED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59" name="Google Shape;2459;p38"/>
                <p:cNvSpPr/>
                <p:nvPr/>
              </p:nvSpPr>
              <p:spPr>
                <a:xfrm>
                  <a:off x="4022" y="2779"/>
                  <a:ext cx="1" cy="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0" extrusionOk="0">
                      <a:moveTo>
                        <a:pt x="0" y="86"/>
                      </a:moveTo>
                      <a:lnTo>
                        <a:pt x="0" y="5"/>
                      </a:lnTo>
                      <a:lnTo>
                        <a:pt x="2" y="4"/>
                      </a:lnTo>
                      <a:lnTo>
                        <a:pt x="4" y="0"/>
                      </a:lnTo>
                      <a:lnTo>
                        <a:pt x="4" y="90"/>
                      </a:lnTo>
                      <a:lnTo>
                        <a:pt x="2" y="88"/>
                      </a:lnTo>
                      <a:lnTo>
                        <a:pt x="0" y="86"/>
                      </a:lnTo>
                      <a:close/>
                    </a:path>
                  </a:pathLst>
                </a:custGeom>
                <a:solidFill>
                  <a:srgbClr val="008ED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60" name="Google Shape;2460;p38"/>
                <p:cNvSpPr/>
                <p:nvPr/>
              </p:nvSpPr>
              <p:spPr>
                <a:xfrm>
                  <a:off x="4022" y="2778"/>
                  <a:ext cx="2" cy="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94" extrusionOk="0">
                      <a:moveTo>
                        <a:pt x="0" y="90"/>
                      </a:moveTo>
                      <a:lnTo>
                        <a:pt x="0" y="6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94"/>
                      </a:lnTo>
                      <a:lnTo>
                        <a:pt x="2" y="92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8ED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61" name="Google Shape;2461;p38"/>
                <p:cNvSpPr/>
                <p:nvPr/>
              </p:nvSpPr>
              <p:spPr>
                <a:xfrm>
                  <a:off x="4023" y="2777"/>
                  <a:ext cx="2" cy="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96" extrusionOk="0">
                      <a:moveTo>
                        <a:pt x="0" y="93"/>
                      </a:moveTo>
                      <a:lnTo>
                        <a:pt x="0" y="3"/>
                      </a:ln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3" y="96"/>
                      </a:lnTo>
                      <a:lnTo>
                        <a:pt x="1" y="95"/>
                      </a:lnTo>
                      <a:lnTo>
                        <a:pt x="0" y="93"/>
                      </a:lnTo>
                      <a:close/>
                    </a:path>
                  </a:pathLst>
                </a:custGeom>
                <a:solidFill>
                  <a:srgbClr val="008ED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62" name="Google Shape;2462;p38"/>
                <p:cNvSpPr/>
                <p:nvPr/>
              </p:nvSpPr>
              <p:spPr>
                <a:xfrm>
                  <a:off x="4024" y="2776"/>
                  <a:ext cx="2" cy="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00" extrusionOk="0">
                      <a:moveTo>
                        <a:pt x="0" y="97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00"/>
                      </a:lnTo>
                      <a:lnTo>
                        <a:pt x="2" y="98"/>
                      </a:lnTo>
                      <a:lnTo>
                        <a:pt x="0" y="97"/>
                      </a:lnTo>
                      <a:close/>
                    </a:path>
                  </a:pathLst>
                </a:custGeom>
                <a:solidFill>
                  <a:srgbClr val="008ED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63" name="Google Shape;2463;p38"/>
                <p:cNvSpPr/>
                <p:nvPr/>
              </p:nvSpPr>
              <p:spPr>
                <a:xfrm>
                  <a:off x="4025" y="2775"/>
                  <a:ext cx="2" cy="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04" extrusionOk="0">
                      <a:moveTo>
                        <a:pt x="0" y="100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04"/>
                      </a:lnTo>
                      <a:lnTo>
                        <a:pt x="2" y="102"/>
                      </a:lnTo>
                      <a:lnTo>
                        <a:pt x="0" y="100"/>
                      </a:lnTo>
                      <a:close/>
                    </a:path>
                  </a:pathLst>
                </a:custGeom>
                <a:solidFill>
                  <a:srgbClr val="008DD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64" name="Google Shape;2464;p38"/>
                <p:cNvSpPr/>
                <p:nvPr/>
              </p:nvSpPr>
              <p:spPr>
                <a:xfrm>
                  <a:off x="4026" y="2774"/>
                  <a:ext cx="2" cy="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10" extrusionOk="0">
                      <a:moveTo>
                        <a:pt x="0" y="10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10"/>
                      </a:lnTo>
                      <a:lnTo>
                        <a:pt x="2" y="110"/>
                      </a:lnTo>
                      <a:lnTo>
                        <a:pt x="2" y="108"/>
                      </a:lnTo>
                      <a:lnTo>
                        <a:pt x="0" y="106"/>
                      </a:lnTo>
                      <a:lnTo>
                        <a:pt x="0" y="104"/>
                      </a:lnTo>
                      <a:close/>
                    </a:path>
                  </a:pathLst>
                </a:custGeom>
                <a:solidFill>
                  <a:srgbClr val="008DD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65" name="Google Shape;2465;p38"/>
                <p:cNvSpPr/>
                <p:nvPr/>
              </p:nvSpPr>
              <p:spPr>
                <a:xfrm>
                  <a:off x="4027" y="2773"/>
                  <a:ext cx="2" cy="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13" extrusionOk="0">
                      <a:moveTo>
                        <a:pt x="0" y="108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113"/>
                      </a:lnTo>
                      <a:lnTo>
                        <a:pt x="2" y="112"/>
                      </a:lnTo>
                      <a:lnTo>
                        <a:pt x="0" y="110"/>
                      </a:lnTo>
                      <a:lnTo>
                        <a:pt x="0" y="110"/>
                      </a:lnTo>
                      <a:lnTo>
                        <a:pt x="0" y="108"/>
                      </a:lnTo>
                      <a:close/>
                    </a:path>
                  </a:pathLst>
                </a:custGeom>
                <a:solidFill>
                  <a:srgbClr val="008DD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66" name="Google Shape;2466;p38"/>
                <p:cNvSpPr/>
                <p:nvPr/>
              </p:nvSpPr>
              <p:spPr>
                <a:xfrm>
                  <a:off x="4028" y="2772"/>
                  <a:ext cx="2" cy="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16" extrusionOk="0">
                      <a:moveTo>
                        <a:pt x="0" y="113"/>
                      </a:moveTo>
                      <a:lnTo>
                        <a:pt x="0" y="3"/>
                      </a:ln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3" y="116"/>
                      </a:lnTo>
                      <a:lnTo>
                        <a:pt x="0" y="114"/>
                      </a:lnTo>
                      <a:lnTo>
                        <a:pt x="0" y="113"/>
                      </a:lnTo>
                      <a:close/>
                    </a:path>
                  </a:pathLst>
                </a:custGeom>
                <a:solidFill>
                  <a:srgbClr val="008DD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67" name="Google Shape;2467;p38"/>
                <p:cNvSpPr/>
                <p:nvPr/>
              </p:nvSpPr>
              <p:spPr>
                <a:xfrm>
                  <a:off x="4029" y="2771"/>
                  <a:ext cx="2" cy="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0" extrusionOk="0">
                      <a:moveTo>
                        <a:pt x="0" y="116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20"/>
                      </a:lnTo>
                      <a:lnTo>
                        <a:pt x="0" y="118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solidFill>
                  <a:srgbClr val="008DD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68" name="Google Shape;2468;p38"/>
                <p:cNvSpPr/>
                <p:nvPr/>
              </p:nvSpPr>
              <p:spPr>
                <a:xfrm>
                  <a:off x="4030" y="2770"/>
                  <a:ext cx="1" cy="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4" extrusionOk="0">
                      <a:moveTo>
                        <a:pt x="0" y="120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24"/>
                      </a:lnTo>
                      <a:lnTo>
                        <a:pt x="2" y="122"/>
                      </a:lnTo>
                      <a:lnTo>
                        <a:pt x="0" y="120"/>
                      </a:lnTo>
                      <a:close/>
                    </a:path>
                  </a:pathLst>
                </a:custGeom>
                <a:solidFill>
                  <a:srgbClr val="008DD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69" name="Google Shape;2469;p38"/>
                <p:cNvSpPr/>
                <p:nvPr/>
              </p:nvSpPr>
              <p:spPr>
                <a:xfrm>
                  <a:off x="4031" y="2770"/>
                  <a:ext cx="1" cy="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9" extrusionOk="0">
                      <a:moveTo>
                        <a:pt x="0" y="12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29"/>
                      </a:lnTo>
                      <a:lnTo>
                        <a:pt x="2" y="126"/>
                      </a:lnTo>
                      <a:lnTo>
                        <a:pt x="0" y="124"/>
                      </a:lnTo>
                      <a:close/>
                    </a:path>
                  </a:pathLst>
                </a:custGeom>
                <a:solidFill>
                  <a:srgbClr val="008CD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70" name="Google Shape;2470;p38"/>
                <p:cNvSpPr/>
                <p:nvPr/>
              </p:nvSpPr>
              <p:spPr>
                <a:xfrm>
                  <a:off x="4031" y="2769"/>
                  <a:ext cx="2" cy="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33" extrusionOk="0">
                      <a:moveTo>
                        <a:pt x="0" y="128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133"/>
                      </a:lnTo>
                      <a:lnTo>
                        <a:pt x="2" y="131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8CD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71" name="Google Shape;2471;p38"/>
                <p:cNvSpPr/>
                <p:nvPr/>
              </p:nvSpPr>
              <p:spPr>
                <a:xfrm>
                  <a:off x="4032" y="2768"/>
                  <a:ext cx="2" cy="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36" extrusionOk="0">
                      <a:moveTo>
                        <a:pt x="0" y="132"/>
                      </a:moveTo>
                      <a:lnTo>
                        <a:pt x="0" y="3"/>
                      </a:ln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3" y="136"/>
                      </a:lnTo>
                      <a:lnTo>
                        <a:pt x="1" y="134"/>
                      </a:lnTo>
                      <a:lnTo>
                        <a:pt x="0" y="132"/>
                      </a:lnTo>
                      <a:close/>
                    </a:path>
                  </a:pathLst>
                </a:custGeom>
                <a:solidFill>
                  <a:srgbClr val="008CD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72" name="Google Shape;2472;p38"/>
                <p:cNvSpPr/>
                <p:nvPr/>
              </p:nvSpPr>
              <p:spPr>
                <a:xfrm>
                  <a:off x="4033" y="2767"/>
                  <a:ext cx="2" cy="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0" extrusionOk="0">
                      <a:moveTo>
                        <a:pt x="0" y="136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40"/>
                      </a:lnTo>
                      <a:lnTo>
                        <a:pt x="2" y="138"/>
                      </a:lnTo>
                      <a:lnTo>
                        <a:pt x="0" y="136"/>
                      </a:lnTo>
                      <a:close/>
                    </a:path>
                  </a:pathLst>
                </a:custGeom>
                <a:solidFill>
                  <a:srgbClr val="008CD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73" name="Google Shape;2473;p38"/>
                <p:cNvSpPr/>
                <p:nvPr/>
              </p:nvSpPr>
              <p:spPr>
                <a:xfrm>
                  <a:off x="4034" y="2766"/>
                  <a:ext cx="2" cy="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3" extrusionOk="0">
                      <a:moveTo>
                        <a:pt x="0" y="140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43"/>
                      </a:lnTo>
                      <a:lnTo>
                        <a:pt x="2" y="142"/>
                      </a:lnTo>
                      <a:lnTo>
                        <a:pt x="0" y="140"/>
                      </a:lnTo>
                      <a:close/>
                    </a:path>
                  </a:pathLst>
                </a:custGeom>
                <a:solidFill>
                  <a:srgbClr val="008CD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74" name="Google Shape;2474;p38"/>
                <p:cNvSpPr/>
                <p:nvPr/>
              </p:nvSpPr>
              <p:spPr>
                <a:xfrm>
                  <a:off x="4035" y="2765"/>
                  <a:ext cx="2" cy="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7" extrusionOk="0">
                      <a:moveTo>
                        <a:pt x="0" y="144"/>
                      </a:move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147"/>
                      </a:lnTo>
                      <a:lnTo>
                        <a:pt x="2" y="145"/>
                      </a:lnTo>
                      <a:lnTo>
                        <a:pt x="0" y="144"/>
                      </a:lnTo>
                      <a:close/>
                    </a:path>
                  </a:pathLst>
                </a:custGeom>
                <a:solidFill>
                  <a:srgbClr val="008CD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75" name="Google Shape;2475;p38"/>
                <p:cNvSpPr/>
                <p:nvPr/>
              </p:nvSpPr>
              <p:spPr>
                <a:xfrm>
                  <a:off x="4036" y="2764"/>
                  <a:ext cx="2" cy="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53" extrusionOk="0">
                      <a:moveTo>
                        <a:pt x="0" y="147"/>
                      </a:move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3" y="153"/>
                      </a:lnTo>
                      <a:lnTo>
                        <a:pt x="2" y="149"/>
                      </a:lnTo>
                      <a:lnTo>
                        <a:pt x="0" y="147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76" name="Google Shape;2476;p38"/>
                <p:cNvSpPr/>
                <p:nvPr/>
              </p:nvSpPr>
              <p:spPr>
                <a:xfrm>
                  <a:off x="4037" y="2763"/>
                  <a:ext cx="2" cy="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56" extrusionOk="0">
                      <a:moveTo>
                        <a:pt x="0" y="150"/>
                      </a:moveTo>
                      <a:lnTo>
                        <a:pt x="0" y="3"/>
                      </a:ln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3" y="156"/>
                      </a:lnTo>
                      <a:lnTo>
                        <a:pt x="1" y="154"/>
                      </a:lnTo>
                      <a:lnTo>
                        <a:pt x="0" y="150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77" name="Google Shape;2477;p38"/>
                <p:cNvSpPr/>
                <p:nvPr/>
              </p:nvSpPr>
              <p:spPr>
                <a:xfrm>
                  <a:off x="4038" y="2762"/>
                  <a:ext cx="1" cy="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59" extrusionOk="0">
                      <a:moveTo>
                        <a:pt x="0" y="156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59"/>
                      </a:lnTo>
                      <a:lnTo>
                        <a:pt x="2" y="158"/>
                      </a:lnTo>
                      <a:lnTo>
                        <a:pt x="0" y="156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78" name="Google Shape;2478;p38"/>
                <p:cNvSpPr/>
                <p:nvPr/>
              </p:nvSpPr>
              <p:spPr>
                <a:xfrm>
                  <a:off x="4039" y="2762"/>
                  <a:ext cx="1" cy="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61" extrusionOk="0">
                      <a:moveTo>
                        <a:pt x="0" y="158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161"/>
                      </a:lnTo>
                      <a:lnTo>
                        <a:pt x="2" y="159"/>
                      </a:lnTo>
                      <a:lnTo>
                        <a:pt x="0" y="158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79" name="Google Shape;2479;p38"/>
                <p:cNvSpPr/>
                <p:nvPr/>
              </p:nvSpPr>
              <p:spPr>
                <a:xfrm>
                  <a:off x="4039" y="2762"/>
                  <a:ext cx="2" cy="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65" extrusionOk="0">
                      <a:moveTo>
                        <a:pt x="0" y="161"/>
                      </a:move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65"/>
                      </a:lnTo>
                      <a:lnTo>
                        <a:pt x="2" y="163"/>
                      </a:lnTo>
                      <a:lnTo>
                        <a:pt x="0" y="161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80" name="Google Shape;2480;p38"/>
                <p:cNvSpPr/>
                <p:nvPr/>
              </p:nvSpPr>
              <p:spPr>
                <a:xfrm>
                  <a:off x="4040" y="2761"/>
                  <a:ext cx="2" cy="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71" extrusionOk="0">
                      <a:moveTo>
                        <a:pt x="0" y="165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171"/>
                      </a:lnTo>
                      <a:lnTo>
                        <a:pt x="2" y="167"/>
                      </a:lnTo>
                      <a:lnTo>
                        <a:pt x="0" y="165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81" name="Google Shape;2481;p38"/>
                <p:cNvSpPr/>
                <p:nvPr/>
              </p:nvSpPr>
              <p:spPr>
                <a:xfrm>
                  <a:off x="4041" y="2760"/>
                  <a:ext cx="2" cy="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74" extrusionOk="0">
                      <a:moveTo>
                        <a:pt x="0" y="169"/>
                      </a:move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174"/>
                      </a:lnTo>
                      <a:lnTo>
                        <a:pt x="1" y="173"/>
                      </a:lnTo>
                      <a:lnTo>
                        <a:pt x="0" y="169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82" name="Google Shape;2482;p38"/>
                <p:cNvSpPr/>
                <p:nvPr/>
              </p:nvSpPr>
              <p:spPr>
                <a:xfrm>
                  <a:off x="4042" y="2760"/>
                  <a:ext cx="2" cy="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76" extrusionOk="0">
                      <a:moveTo>
                        <a:pt x="0" y="173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176"/>
                      </a:lnTo>
                      <a:lnTo>
                        <a:pt x="2" y="174"/>
                      </a:lnTo>
                      <a:lnTo>
                        <a:pt x="0" y="173"/>
                      </a:lnTo>
                      <a:close/>
                    </a:path>
                  </a:pathLst>
                </a:custGeom>
                <a:solidFill>
                  <a:srgbClr val="008A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483" name="Google Shape;2483;p38"/>
              <p:cNvGrpSpPr/>
              <p:nvPr/>
            </p:nvGrpSpPr>
            <p:grpSpPr>
              <a:xfrm>
                <a:off x="3535" y="2335"/>
                <a:ext cx="579" cy="597"/>
                <a:chOff x="3535" y="2335"/>
                <a:chExt cx="579" cy="597"/>
              </a:xfrm>
            </p:grpSpPr>
            <p:sp>
              <p:nvSpPr>
                <p:cNvPr id="2484" name="Google Shape;2484;p38"/>
                <p:cNvSpPr/>
                <p:nvPr/>
              </p:nvSpPr>
              <p:spPr>
                <a:xfrm>
                  <a:off x="4043" y="2759"/>
                  <a:ext cx="2" cy="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79" extrusionOk="0">
                      <a:moveTo>
                        <a:pt x="0" y="175"/>
                      </a:moveTo>
                      <a:lnTo>
                        <a:pt x="0" y="1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179"/>
                      </a:lnTo>
                      <a:lnTo>
                        <a:pt x="2" y="177"/>
                      </a:lnTo>
                      <a:lnTo>
                        <a:pt x="0" y="175"/>
                      </a:lnTo>
                      <a:close/>
                    </a:path>
                  </a:pathLst>
                </a:custGeom>
                <a:solidFill>
                  <a:srgbClr val="008A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85" name="Google Shape;2485;p38"/>
                <p:cNvSpPr/>
                <p:nvPr/>
              </p:nvSpPr>
              <p:spPr>
                <a:xfrm>
                  <a:off x="4044" y="2758"/>
                  <a:ext cx="2" cy="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83" extrusionOk="0">
                      <a:moveTo>
                        <a:pt x="0" y="179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83"/>
                      </a:lnTo>
                      <a:lnTo>
                        <a:pt x="2" y="181"/>
                      </a:lnTo>
                      <a:lnTo>
                        <a:pt x="0" y="179"/>
                      </a:lnTo>
                      <a:close/>
                    </a:path>
                  </a:pathLst>
                </a:custGeom>
                <a:solidFill>
                  <a:srgbClr val="008A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86" name="Google Shape;2486;p38"/>
                <p:cNvSpPr/>
                <p:nvPr/>
              </p:nvSpPr>
              <p:spPr>
                <a:xfrm>
                  <a:off x="4045" y="2758"/>
                  <a:ext cx="2" cy="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85" extrusionOk="0">
                      <a:moveTo>
                        <a:pt x="0" y="181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85"/>
                      </a:lnTo>
                      <a:lnTo>
                        <a:pt x="2" y="183"/>
                      </a:lnTo>
                      <a:lnTo>
                        <a:pt x="0" y="181"/>
                      </a:lnTo>
                      <a:close/>
                    </a:path>
                  </a:pathLst>
                </a:custGeom>
                <a:solidFill>
                  <a:srgbClr val="008A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87" name="Google Shape;2487;p38"/>
                <p:cNvSpPr/>
                <p:nvPr/>
              </p:nvSpPr>
              <p:spPr>
                <a:xfrm>
                  <a:off x="4046" y="2757"/>
                  <a:ext cx="2" cy="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90" extrusionOk="0">
                      <a:moveTo>
                        <a:pt x="0" y="185"/>
                      </a:moveTo>
                      <a:lnTo>
                        <a:pt x="0" y="2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190"/>
                      </a:lnTo>
                      <a:lnTo>
                        <a:pt x="1" y="187"/>
                      </a:lnTo>
                      <a:lnTo>
                        <a:pt x="0" y="185"/>
                      </a:lnTo>
                      <a:close/>
                    </a:path>
                  </a:pathLst>
                </a:custGeom>
                <a:solidFill>
                  <a:srgbClr val="008A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88" name="Google Shape;2488;p38"/>
                <p:cNvSpPr/>
                <p:nvPr/>
              </p:nvSpPr>
              <p:spPr>
                <a:xfrm>
                  <a:off x="4047" y="2756"/>
                  <a:ext cx="1" cy="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94" extrusionOk="0">
                      <a:moveTo>
                        <a:pt x="0" y="189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94"/>
                      </a:lnTo>
                      <a:lnTo>
                        <a:pt x="2" y="192"/>
                      </a:lnTo>
                      <a:lnTo>
                        <a:pt x="0" y="189"/>
                      </a:lnTo>
                      <a:close/>
                    </a:path>
                  </a:pathLst>
                </a:custGeom>
                <a:solidFill>
                  <a:srgbClr val="008A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89" name="Google Shape;2489;p38"/>
                <p:cNvSpPr/>
                <p:nvPr/>
              </p:nvSpPr>
              <p:spPr>
                <a:xfrm>
                  <a:off x="4048" y="2755"/>
                  <a:ext cx="1" cy="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98" extrusionOk="0">
                      <a:moveTo>
                        <a:pt x="0" y="19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0" y="194"/>
                      </a:lnTo>
                      <a:close/>
                    </a:path>
                  </a:pathLst>
                </a:custGeom>
                <a:solidFill>
                  <a:srgbClr val="0089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90" name="Google Shape;2490;p38"/>
                <p:cNvSpPr/>
                <p:nvPr/>
              </p:nvSpPr>
              <p:spPr>
                <a:xfrm>
                  <a:off x="4048" y="2755"/>
                  <a:ext cx="2" cy="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00" extrusionOk="0">
                      <a:moveTo>
                        <a:pt x="0" y="196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200"/>
                      </a:lnTo>
                      <a:lnTo>
                        <a:pt x="2" y="19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89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91" name="Google Shape;2491;p38"/>
                <p:cNvSpPr/>
                <p:nvPr/>
              </p:nvSpPr>
              <p:spPr>
                <a:xfrm>
                  <a:off x="4049" y="2754"/>
                  <a:ext cx="2" cy="1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02" extrusionOk="0">
                      <a:moveTo>
                        <a:pt x="0" y="199"/>
                      </a:move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3" y="202"/>
                      </a:lnTo>
                      <a:lnTo>
                        <a:pt x="1" y="201"/>
                      </a:lnTo>
                      <a:lnTo>
                        <a:pt x="0" y="199"/>
                      </a:lnTo>
                      <a:close/>
                    </a:path>
                  </a:pathLst>
                </a:custGeom>
                <a:solidFill>
                  <a:srgbClr val="0089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92" name="Google Shape;2492;p38"/>
                <p:cNvSpPr/>
                <p:nvPr/>
              </p:nvSpPr>
              <p:spPr>
                <a:xfrm>
                  <a:off x="4050" y="2753"/>
                  <a:ext cx="2" cy="1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08" extrusionOk="0">
                      <a:moveTo>
                        <a:pt x="0" y="203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208"/>
                      </a:lnTo>
                      <a:lnTo>
                        <a:pt x="2" y="206"/>
                      </a:lnTo>
                      <a:lnTo>
                        <a:pt x="0" y="203"/>
                      </a:lnTo>
                      <a:close/>
                    </a:path>
                  </a:pathLst>
                </a:custGeom>
                <a:solidFill>
                  <a:srgbClr val="0089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93" name="Google Shape;2493;p38"/>
                <p:cNvSpPr/>
                <p:nvPr/>
              </p:nvSpPr>
              <p:spPr>
                <a:xfrm>
                  <a:off x="4051" y="2753"/>
                  <a:ext cx="2" cy="1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10" extrusionOk="0">
                      <a:moveTo>
                        <a:pt x="0" y="204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210"/>
                      </a:lnTo>
                      <a:lnTo>
                        <a:pt x="2" y="208"/>
                      </a:lnTo>
                      <a:lnTo>
                        <a:pt x="0" y="204"/>
                      </a:lnTo>
                      <a:close/>
                    </a:path>
                  </a:pathLst>
                </a:custGeom>
                <a:solidFill>
                  <a:srgbClr val="0089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94" name="Google Shape;2494;p38"/>
                <p:cNvSpPr/>
                <p:nvPr/>
              </p:nvSpPr>
              <p:spPr>
                <a:xfrm>
                  <a:off x="4052" y="2753"/>
                  <a:ext cx="2" cy="1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13" extrusionOk="0">
                      <a:moveTo>
                        <a:pt x="0" y="210"/>
                      </a:move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213"/>
                      </a:lnTo>
                      <a:lnTo>
                        <a:pt x="2" y="212"/>
                      </a:lnTo>
                      <a:lnTo>
                        <a:pt x="0" y="210"/>
                      </a:lnTo>
                      <a:close/>
                    </a:path>
                  </a:pathLst>
                </a:custGeom>
                <a:solidFill>
                  <a:srgbClr val="0089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95" name="Google Shape;2495;p38"/>
                <p:cNvSpPr/>
                <p:nvPr/>
              </p:nvSpPr>
              <p:spPr>
                <a:xfrm>
                  <a:off x="4053" y="2752"/>
                  <a:ext cx="2" cy="1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19" extrusionOk="0">
                      <a:moveTo>
                        <a:pt x="0" y="21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219"/>
                      </a:lnTo>
                      <a:lnTo>
                        <a:pt x="2" y="215"/>
                      </a:lnTo>
                      <a:lnTo>
                        <a:pt x="0" y="214"/>
                      </a:lnTo>
                      <a:close/>
                    </a:path>
                  </a:pathLst>
                </a:custGeom>
                <a:solidFill>
                  <a:srgbClr val="0089D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96" name="Google Shape;2496;p38"/>
                <p:cNvSpPr/>
                <p:nvPr/>
              </p:nvSpPr>
              <p:spPr>
                <a:xfrm>
                  <a:off x="4054" y="2752"/>
                  <a:ext cx="2" cy="1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21" extrusionOk="0">
                      <a:moveTo>
                        <a:pt x="0" y="215"/>
                      </a:move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3" y="0"/>
                      </a:lnTo>
                      <a:lnTo>
                        <a:pt x="3" y="221"/>
                      </a:lnTo>
                      <a:lnTo>
                        <a:pt x="1" y="219"/>
                      </a:lnTo>
                      <a:lnTo>
                        <a:pt x="0" y="215"/>
                      </a:lnTo>
                      <a:close/>
                    </a:path>
                  </a:pathLst>
                </a:custGeom>
                <a:solidFill>
                  <a:srgbClr val="0089D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97" name="Google Shape;2497;p38"/>
                <p:cNvSpPr/>
                <p:nvPr/>
              </p:nvSpPr>
              <p:spPr>
                <a:xfrm>
                  <a:off x="4055" y="2751"/>
                  <a:ext cx="2" cy="1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24" extrusionOk="0">
                      <a:moveTo>
                        <a:pt x="0" y="220"/>
                      </a:moveTo>
                      <a:lnTo>
                        <a:pt x="0" y="1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224"/>
                      </a:lnTo>
                      <a:lnTo>
                        <a:pt x="2" y="222"/>
                      </a:lnTo>
                      <a:lnTo>
                        <a:pt x="0" y="220"/>
                      </a:lnTo>
                      <a:close/>
                    </a:path>
                  </a:pathLst>
                </a:custGeom>
                <a:solidFill>
                  <a:srgbClr val="0089D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98" name="Google Shape;2498;p38"/>
                <p:cNvSpPr/>
                <p:nvPr/>
              </p:nvSpPr>
              <p:spPr>
                <a:xfrm>
                  <a:off x="4056" y="2750"/>
                  <a:ext cx="1" cy="1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29" extrusionOk="0">
                      <a:moveTo>
                        <a:pt x="0" y="224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229"/>
                      </a:lnTo>
                      <a:lnTo>
                        <a:pt x="2" y="229"/>
                      </a:lnTo>
                      <a:lnTo>
                        <a:pt x="2" y="227"/>
                      </a:lnTo>
                      <a:lnTo>
                        <a:pt x="0" y="226"/>
                      </a:lnTo>
                      <a:lnTo>
                        <a:pt x="0" y="224"/>
                      </a:lnTo>
                      <a:close/>
                    </a:path>
                  </a:pathLst>
                </a:custGeom>
                <a:solidFill>
                  <a:srgbClr val="0088D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99" name="Google Shape;2499;p38"/>
                <p:cNvSpPr/>
                <p:nvPr/>
              </p:nvSpPr>
              <p:spPr>
                <a:xfrm>
                  <a:off x="4057" y="2750"/>
                  <a:ext cx="1" cy="1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33" extrusionOk="0">
                      <a:moveTo>
                        <a:pt x="0" y="226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233"/>
                      </a:lnTo>
                      <a:lnTo>
                        <a:pt x="2" y="231"/>
                      </a:lnTo>
                      <a:lnTo>
                        <a:pt x="0" y="227"/>
                      </a:lnTo>
                      <a:lnTo>
                        <a:pt x="0" y="227"/>
                      </a:lnTo>
                      <a:lnTo>
                        <a:pt x="0" y="226"/>
                      </a:lnTo>
                      <a:close/>
                    </a:path>
                  </a:pathLst>
                </a:custGeom>
                <a:solidFill>
                  <a:srgbClr val="0088D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00" name="Google Shape;2500;p38"/>
                <p:cNvSpPr/>
                <p:nvPr/>
              </p:nvSpPr>
              <p:spPr>
                <a:xfrm>
                  <a:off x="4057" y="2749"/>
                  <a:ext cx="2" cy="1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38" extrusionOk="0">
                      <a:moveTo>
                        <a:pt x="0" y="231"/>
                      </a:move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0"/>
                      </a:lnTo>
                      <a:lnTo>
                        <a:pt x="3" y="0"/>
                      </a:lnTo>
                      <a:lnTo>
                        <a:pt x="3" y="238"/>
                      </a:lnTo>
                      <a:lnTo>
                        <a:pt x="2" y="235"/>
                      </a:lnTo>
                      <a:lnTo>
                        <a:pt x="0" y="231"/>
                      </a:lnTo>
                      <a:close/>
                    </a:path>
                  </a:pathLst>
                </a:custGeom>
                <a:solidFill>
                  <a:srgbClr val="0088D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01" name="Google Shape;2501;p38"/>
                <p:cNvSpPr/>
                <p:nvPr/>
              </p:nvSpPr>
              <p:spPr>
                <a:xfrm>
                  <a:off x="4058" y="2749"/>
                  <a:ext cx="2" cy="1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42" extrusionOk="0">
                      <a:moveTo>
                        <a:pt x="0" y="235"/>
                      </a:move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3" y="0"/>
                      </a:lnTo>
                      <a:lnTo>
                        <a:pt x="3" y="242"/>
                      </a:lnTo>
                      <a:lnTo>
                        <a:pt x="1" y="238"/>
                      </a:lnTo>
                      <a:lnTo>
                        <a:pt x="0" y="235"/>
                      </a:lnTo>
                      <a:close/>
                    </a:path>
                  </a:pathLst>
                </a:custGeom>
                <a:solidFill>
                  <a:srgbClr val="0088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02" name="Google Shape;2502;p38"/>
                <p:cNvSpPr/>
                <p:nvPr/>
              </p:nvSpPr>
              <p:spPr>
                <a:xfrm>
                  <a:off x="4059" y="2749"/>
                  <a:ext cx="2" cy="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6" extrusionOk="0">
                      <a:moveTo>
                        <a:pt x="0" y="238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246"/>
                      </a:lnTo>
                      <a:lnTo>
                        <a:pt x="2" y="242"/>
                      </a:lnTo>
                      <a:lnTo>
                        <a:pt x="0" y="238"/>
                      </a:lnTo>
                      <a:close/>
                    </a:path>
                  </a:pathLst>
                </a:custGeom>
                <a:solidFill>
                  <a:srgbClr val="0088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03" name="Google Shape;2503;p38"/>
                <p:cNvSpPr/>
                <p:nvPr/>
              </p:nvSpPr>
              <p:spPr>
                <a:xfrm>
                  <a:off x="4060" y="2749"/>
                  <a:ext cx="2" cy="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9" extrusionOk="0">
                      <a:moveTo>
                        <a:pt x="0" y="242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2"/>
                      </a:lnTo>
                      <a:lnTo>
                        <a:pt x="4" y="249"/>
                      </a:lnTo>
                      <a:lnTo>
                        <a:pt x="2" y="246"/>
                      </a:lnTo>
                      <a:lnTo>
                        <a:pt x="0" y="242"/>
                      </a:lnTo>
                      <a:close/>
                    </a:path>
                  </a:pathLst>
                </a:custGeom>
                <a:solidFill>
                  <a:srgbClr val="0088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04" name="Google Shape;2504;p38"/>
                <p:cNvSpPr/>
                <p:nvPr/>
              </p:nvSpPr>
              <p:spPr>
                <a:xfrm>
                  <a:off x="4061" y="2749"/>
                  <a:ext cx="2" cy="1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3" extrusionOk="0">
                      <a:moveTo>
                        <a:pt x="0" y="246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4"/>
                      </a:lnTo>
                      <a:lnTo>
                        <a:pt x="4" y="253"/>
                      </a:lnTo>
                      <a:lnTo>
                        <a:pt x="2" y="249"/>
                      </a:lnTo>
                      <a:lnTo>
                        <a:pt x="0" y="246"/>
                      </a:lnTo>
                      <a:close/>
                    </a:path>
                  </a:pathLst>
                </a:custGeom>
                <a:solidFill>
                  <a:srgbClr val="0088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05" name="Google Shape;2505;p38"/>
                <p:cNvSpPr/>
                <p:nvPr/>
              </p:nvSpPr>
              <p:spPr>
                <a:xfrm>
                  <a:off x="4062" y="2750"/>
                  <a:ext cx="2" cy="1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4" extrusionOk="0">
                      <a:moveTo>
                        <a:pt x="0" y="247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5"/>
                      </a:lnTo>
                      <a:lnTo>
                        <a:pt x="3" y="254"/>
                      </a:lnTo>
                      <a:lnTo>
                        <a:pt x="2" y="251"/>
                      </a:lnTo>
                      <a:lnTo>
                        <a:pt x="0" y="247"/>
                      </a:lnTo>
                      <a:close/>
                    </a:path>
                  </a:pathLst>
                </a:custGeom>
                <a:solidFill>
                  <a:srgbClr val="0087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06" name="Google Shape;2506;p38"/>
                <p:cNvSpPr/>
                <p:nvPr/>
              </p:nvSpPr>
              <p:spPr>
                <a:xfrm>
                  <a:off x="4063" y="2751"/>
                  <a:ext cx="2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6" extrusionOk="0">
                      <a:moveTo>
                        <a:pt x="0" y="249"/>
                      </a:moveTo>
                      <a:lnTo>
                        <a:pt x="0" y="0"/>
                      </a:lnTo>
                      <a:lnTo>
                        <a:pt x="1" y="3"/>
                      </a:lnTo>
                      <a:lnTo>
                        <a:pt x="3" y="5"/>
                      </a:lnTo>
                      <a:lnTo>
                        <a:pt x="3" y="256"/>
                      </a:lnTo>
                      <a:lnTo>
                        <a:pt x="1" y="252"/>
                      </a:lnTo>
                      <a:lnTo>
                        <a:pt x="0" y="249"/>
                      </a:lnTo>
                      <a:close/>
                    </a:path>
                  </a:pathLst>
                </a:custGeom>
                <a:solidFill>
                  <a:srgbClr val="0087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07" name="Google Shape;2507;p38"/>
                <p:cNvSpPr/>
                <p:nvPr/>
              </p:nvSpPr>
              <p:spPr>
                <a:xfrm>
                  <a:off x="4064" y="2753"/>
                  <a:ext cx="1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7" extrusionOk="0">
                      <a:moveTo>
                        <a:pt x="0" y="249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5"/>
                      </a:lnTo>
                      <a:lnTo>
                        <a:pt x="4" y="257"/>
                      </a:lnTo>
                      <a:lnTo>
                        <a:pt x="2" y="253"/>
                      </a:lnTo>
                      <a:lnTo>
                        <a:pt x="0" y="249"/>
                      </a:lnTo>
                      <a:close/>
                    </a:path>
                  </a:pathLst>
                </a:custGeom>
                <a:solidFill>
                  <a:srgbClr val="0087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08" name="Google Shape;2508;p38"/>
                <p:cNvSpPr/>
                <p:nvPr/>
              </p:nvSpPr>
              <p:spPr>
                <a:xfrm>
                  <a:off x="4065" y="2753"/>
                  <a:ext cx="1" cy="1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8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7"/>
                      </a:lnTo>
                      <a:lnTo>
                        <a:pt x="4" y="258"/>
                      </a:lnTo>
                      <a:lnTo>
                        <a:pt x="2" y="255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7C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09" name="Google Shape;2509;p38"/>
                <p:cNvSpPr/>
                <p:nvPr/>
              </p:nvSpPr>
              <p:spPr>
                <a:xfrm>
                  <a:off x="4065" y="2755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9" extrusionOk="0">
                      <a:moveTo>
                        <a:pt x="0" y="252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8"/>
                      </a:lnTo>
                      <a:lnTo>
                        <a:pt x="4" y="259"/>
                      </a:lnTo>
                      <a:lnTo>
                        <a:pt x="2" y="255"/>
                      </a:lnTo>
                      <a:lnTo>
                        <a:pt x="0" y="252"/>
                      </a:lnTo>
                      <a:close/>
                    </a:path>
                  </a:pathLst>
                </a:custGeom>
                <a:solidFill>
                  <a:srgbClr val="0087C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10" name="Google Shape;2510;p38"/>
                <p:cNvSpPr/>
                <p:nvPr/>
              </p:nvSpPr>
              <p:spPr>
                <a:xfrm>
                  <a:off x="4066" y="2757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8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3" y="7"/>
                      </a:lnTo>
                      <a:lnTo>
                        <a:pt x="3" y="258"/>
                      </a:lnTo>
                      <a:lnTo>
                        <a:pt x="2" y="255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7C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11" name="Google Shape;2511;p38"/>
                <p:cNvSpPr/>
                <p:nvPr/>
              </p:nvSpPr>
              <p:spPr>
                <a:xfrm>
                  <a:off x="4067" y="2759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8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1" y="3"/>
                      </a:lnTo>
                      <a:lnTo>
                        <a:pt x="3" y="9"/>
                      </a:lnTo>
                      <a:lnTo>
                        <a:pt x="3" y="258"/>
                      </a:lnTo>
                      <a:lnTo>
                        <a:pt x="1" y="254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6C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12" name="Google Shape;2512;p38"/>
                <p:cNvSpPr/>
                <p:nvPr/>
              </p:nvSpPr>
              <p:spPr>
                <a:xfrm>
                  <a:off x="4068" y="2761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8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2" y="6"/>
                      </a:lnTo>
                      <a:lnTo>
                        <a:pt x="4" y="11"/>
                      </a:lnTo>
                      <a:lnTo>
                        <a:pt x="4" y="258"/>
                      </a:lnTo>
                      <a:lnTo>
                        <a:pt x="2" y="255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6C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13" name="Google Shape;2513;p38"/>
                <p:cNvSpPr/>
                <p:nvPr/>
              </p:nvSpPr>
              <p:spPr>
                <a:xfrm>
                  <a:off x="4069" y="2763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6" extrusionOk="0">
                      <a:moveTo>
                        <a:pt x="0" y="249"/>
                      </a:moveTo>
                      <a:lnTo>
                        <a:pt x="0" y="0"/>
                      </a:lnTo>
                      <a:lnTo>
                        <a:pt x="2" y="7"/>
                      </a:lnTo>
                      <a:lnTo>
                        <a:pt x="2" y="12"/>
                      </a:lnTo>
                      <a:lnTo>
                        <a:pt x="2" y="12"/>
                      </a:lnTo>
                      <a:lnTo>
                        <a:pt x="4" y="14"/>
                      </a:lnTo>
                      <a:lnTo>
                        <a:pt x="4" y="256"/>
                      </a:lnTo>
                      <a:lnTo>
                        <a:pt x="2" y="252"/>
                      </a:lnTo>
                      <a:lnTo>
                        <a:pt x="0" y="249"/>
                      </a:lnTo>
                      <a:close/>
                    </a:path>
                  </a:pathLst>
                </a:custGeom>
                <a:solidFill>
                  <a:srgbClr val="0086C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14" name="Google Shape;2514;p38"/>
                <p:cNvSpPr/>
                <p:nvPr/>
              </p:nvSpPr>
              <p:spPr>
                <a:xfrm>
                  <a:off x="4070" y="2766"/>
                  <a:ext cx="2" cy="1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5" extrusionOk="0">
                      <a:moveTo>
                        <a:pt x="0" y="247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7"/>
                      </a:lnTo>
                      <a:lnTo>
                        <a:pt x="2" y="11"/>
                      </a:lnTo>
                      <a:lnTo>
                        <a:pt x="3" y="14"/>
                      </a:lnTo>
                      <a:lnTo>
                        <a:pt x="3" y="255"/>
                      </a:lnTo>
                      <a:lnTo>
                        <a:pt x="2" y="251"/>
                      </a:lnTo>
                      <a:lnTo>
                        <a:pt x="0" y="247"/>
                      </a:lnTo>
                      <a:close/>
                    </a:path>
                  </a:pathLst>
                </a:custGeom>
                <a:solidFill>
                  <a:srgbClr val="0086C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15" name="Google Shape;2515;p38"/>
                <p:cNvSpPr/>
                <p:nvPr/>
              </p:nvSpPr>
              <p:spPr>
                <a:xfrm>
                  <a:off x="4071" y="2770"/>
                  <a:ext cx="2" cy="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49" extrusionOk="0">
                      <a:moveTo>
                        <a:pt x="0" y="242"/>
                      </a:moveTo>
                      <a:lnTo>
                        <a:pt x="0" y="0"/>
                      </a:lnTo>
                      <a:lnTo>
                        <a:pt x="0" y="5"/>
                      </a:lnTo>
                      <a:lnTo>
                        <a:pt x="3" y="9"/>
                      </a:lnTo>
                      <a:lnTo>
                        <a:pt x="3" y="249"/>
                      </a:lnTo>
                      <a:lnTo>
                        <a:pt x="1" y="246"/>
                      </a:lnTo>
                      <a:lnTo>
                        <a:pt x="0" y="242"/>
                      </a:lnTo>
                      <a:close/>
                    </a:path>
                  </a:pathLst>
                </a:custGeom>
                <a:solidFill>
                  <a:srgbClr val="0086C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16" name="Google Shape;2516;p38"/>
                <p:cNvSpPr/>
                <p:nvPr/>
              </p:nvSpPr>
              <p:spPr>
                <a:xfrm>
                  <a:off x="4072" y="2773"/>
                  <a:ext cx="2" cy="1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8" extrusionOk="0">
                      <a:moveTo>
                        <a:pt x="0" y="241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4" y="248"/>
                      </a:lnTo>
                      <a:lnTo>
                        <a:pt x="2" y="244"/>
                      </a:lnTo>
                      <a:lnTo>
                        <a:pt x="0" y="241"/>
                      </a:lnTo>
                      <a:close/>
                    </a:path>
                  </a:pathLst>
                </a:custGeom>
                <a:solidFill>
                  <a:srgbClr val="0086C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17" name="Google Shape;2517;p38"/>
                <p:cNvSpPr/>
                <p:nvPr/>
              </p:nvSpPr>
              <p:spPr>
                <a:xfrm>
                  <a:off x="4073" y="2775"/>
                  <a:ext cx="1" cy="1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7" extrusionOk="0">
                      <a:moveTo>
                        <a:pt x="0" y="240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5"/>
                      </a:lnTo>
                      <a:lnTo>
                        <a:pt x="4" y="247"/>
                      </a:lnTo>
                      <a:lnTo>
                        <a:pt x="2" y="244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rgbClr val="0085C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18" name="Google Shape;2518;p38"/>
                <p:cNvSpPr/>
                <p:nvPr/>
              </p:nvSpPr>
              <p:spPr>
                <a:xfrm>
                  <a:off x="4074" y="2776"/>
                  <a:ext cx="1" cy="1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9" extrusionOk="0">
                      <a:moveTo>
                        <a:pt x="0" y="242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5"/>
                      </a:lnTo>
                      <a:lnTo>
                        <a:pt x="4" y="249"/>
                      </a:lnTo>
                      <a:lnTo>
                        <a:pt x="2" y="245"/>
                      </a:lnTo>
                      <a:lnTo>
                        <a:pt x="0" y="242"/>
                      </a:lnTo>
                      <a:close/>
                    </a:path>
                  </a:pathLst>
                </a:custGeom>
                <a:solidFill>
                  <a:srgbClr val="0085C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19" name="Google Shape;2519;p38"/>
                <p:cNvSpPr/>
                <p:nvPr/>
              </p:nvSpPr>
              <p:spPr>
                <a:xfrm>
                  <a:off x="4074" y="2770"/>
                  <a:ext cx="2" cy="1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64" extrusionOk="0">
                      <a:moveTo>
                        <a:pt x="0" y="256"/>
                      </a:moveTo>
                      <a:lnTo>
                        <a:pt x="0" y="14"/>
                      </a:lnTo>
                      <a:lnTo>
                        <a:pt x="2" y="16"/>
                      </a:lnTo>
                      <a:lnTo>
                        <a:pt x="3" y="20"/>
                      </a:lnTo>
                      <a:lnTo>
                        <a:pt x="3" y="264"/>
                      </a:lnTo>
                      <a:lnTo>
                        <a:pt x="2" y="260"/>
                      </a:lnTo>
                      <a:lnTo>
                        <a:pt x="0" y="256"/>
                      </a:lnTo>
                      <a:close/>
                      <a:moveTo>
                        <a:pt x="3" y="0"/>
                      </a:moveTo>
                      <a:lnTo>
                        <a:pt x="3" y="9"/>
                      </a:lnTo>
                      <a:lnTo>
                        <a:pt x="2" y="4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0085C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20" name="Google Shape;2520;p38"/>
                <p:cNvSpPr/>
                <p:nvPr/>
              </p:nvSpPr>
              <p:spPr>
                <a:xfrm>
                  <a:off x="4075" y="2770"/>
                  <a:ext cx="2" cy="1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67" extrusionOk="0">
                      <a:moveTo>
                        <a:pt x="0" y="260"/>
                      </a:moveTo>
                      <a:lnTo>
                        <a:pt x="0" y="16"/>
                      </a:lnTo>
                      <a:lnTo>
                        <a:pt x="1" y="20"/>
                      </a:lnTo>
                      <a:lnTo>
                        <a:pt x="3" y="21"/>
                      </a:lnTo>
                      <a:lnTo>
                        <a:pt x="3" y="267"/>
                      </a:lnTo>
                      <a:lnTo>
                        <a:pt x="1" y="264"/>
                      </a:lnTo>
                      <a:lnTo>
                        <a:pt x="0" y="260"/>
                      </a:lnTo>
                      <a:close/>
                      <a:moveTo>
                        <a:pt x="3" y="0"/>
                      </a:moveTo>
                      <a:lnTo>
                        <a:pt x="3" y="18"/>
                      </a:lnTo>
                      <a:lnTo>
                        <a:pt x="1" y="9"/>
                      </a:lnTo>
                      <a:lnTo>
                        <a:pt x="0" y="4"/>
                      </a:lnTo>
                      <a:lnTo>
                        <a:pt x="1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0085C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21" name="Google Shape;2521;p38"/>
                <p:cNvSpPr/>
                <p:nvPr/>
              </p:nvSpPr>
              <p:spPr>
                <a:xfrm>
                  <a:off x="4076" y="2770"/>
                  <a:ext cx="2" cy="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71" extrusionOk="0">
                      <a:moveTo>
                        <a:pt x="0" y="264"/>
                      </a:moveTo>
                      <a:lnTo>
                        <a:pt x="0" y="20"/>
                      </a:lnTo>
                      <a:lnTo>
                        <a:pt x="2" y="21"/>
                      </a:lnTo>
                      <a:lnTo>
                        <a:pt x="4" y="23"/>
                      </a:lnTo>
                      <a:lnTo>
                        <a:pt x="4" y="271"/>
                      </a:lnTo>
                      <a:lnTo>
                        <a:pt x="2" y="267"/>
                      </a:lnTo>
                      <a:lnTo>
                        <a:pt x="0" y="264"/>
                      </a:lnTo>
                      <a:close/>
                      <a:moveTo>
                        <a:pt x="0" y="9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4" y="23"/>
                      </a:lnTo>
                      <a:lnTo>
                        <a:pt x="0" y="16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85C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22" name="Google Shape;2522;p38"/>
                <p:cNvSpPr/>
                <p:nvPr/>
              </p:nvSpPr>
              <p:spPr>
                <a:xfrm>
                  <a:off x="4077" y="2770"/>
                  <a:ext cx="2" cy="1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74" extrusionOk="0">
                      <a:moveTo>
                        <a:pt x="0" y="267"/>
                      </a:moveTo>
                      <a:lnTo>
                        <a:pt x="0" y="21"/>
                      </a:lnTo>
                      <a:lnTo>
                        <a:pt x="2" y="23"/>
                      </a:lnTo>
                      <a:lnTo>
                        <a:pt x="4" y="25"/>
                      </a:lnTo>
                      <a:lnTo>
                        <a:pt x="4" y="21"/>
                      </a:lnTo>
                      <a:lnTo>
                        <a:pt x="2" y="7"/>
                      </a:lnTo>
                      <a:lnTo>
                        <a:pt x="0" y="0"/>
                      </a:lnTo>
                      <a:lnTo>
                        <a:pt x="0" y="18"/>
                      </a:lnTo>
                      <a:lnTo>
                        <a:pt x="0" y="21"/>
                      </a:lnTo>
                      <a:lnTo>
                        <a:pt x="4" y="27"/>
                      </a:lnTo>
                      <a:lnTo>
                        <a:pt x="4" y="274"/>
                      </a:lnTo>
                      <a:lnTo>
                        <a:pt x="2" y="271"/>
                      </a:lnTo>
                      <a:lnTo>
                        <a:pt x="0" y="267"/>
                      </a:lnTo>
                      <a:close/>
                    </a:path>
                  </a:pathLst>
                </a:custGeom>
                <a:solidFill>
                  <a:srgbClr val="0085C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23" name="Google Shape;2523;p38"/>
                <p:cNvSpPr/>
                <p:nvPr/>
              </p:nvSpPr>
              <p:spPr>
                <a:xfrm>
                  <a:off x="4078" y="2773"/>
                  <a:ext cx="2" cy="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73" extrusionOk="0">
                      <a:moveTo>
                        <a:pt x="0" y="266"/>
                      </a:move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2" y="20"/>
                      </a:lnTo>
                      <a:lnTo>
                        <a:pt x="2" y="25"/>
                      </a:lnTo>
                      <a:lnTo>
                        <a:pt x="2" y="34"/>
                      </a:lnTo>
                      <a:lnTo>
                        <a:pt x="2" y="40"/>
                      </a:lnTo>
                      <a:lnTo>
                        <a:pt x="2" y="33"/>
                      </a:lnTo>
                      <a:lnTo>
                        <a:pt x="0" y="13"/>
                      </a:lnTo>
                      <a:lnTo>
                        <a:pt x="0" y="0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4" y="25"/>
                      </a:lnTo>
                      <a:lnTo>
                        <a:pt x="4" y="273"/>
                      </a:lnTo>
                      <a:lnTo>
                        <a:pt x="2" y="269"/>
                      </a:lnTo>
                      <a:lnTo>
                        <a:pt x="0" y="266"/>
                      </a:lnTo>
                      <a:close/>
                    </a:path>
                  </a:pathLst>
                </a:custGeom>
                <a:solidFill>
                  <a:srgbClr val="0084C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24" name="Google Shape;2524;p38"/>
                <p:cNvSpPr/>
                <p:nvPr/>
              </p:nvSpPr>
              <p:spPr>
                <a:xfrm>
                  <a:off x="4079" y="2781"/>
                  <a:ext cx="2" cy="1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60" extrusionOk="0">
                      <a:moveTo>
                        <a:pt x="0" y="253"/>
                      </a:moveTo>
                      <a:lnTo>
                        <a:pt x="0" y="6"/>
                      </a:lnTo>
                      <a:lnTo>
                        <a:pt x="2" y="9"/>
                      </a:lnTo>
                      <a:lnTo>
                        <a:pt x="3" y="13"/>
                      </a:lnTo>
                      <a:lnTo>
                        <a:pt x="3" y="260"/>
                      </a:lnTo>
                      <a:lnTo>
                        <a:pt x="2" y="257"/>
                      </a:lnTo>
                      <a:lnTo>
                        <a:pt x="0" y="253"/>
                      </a:lnTo>
                      <a:close/>
                      <a:moveTo>
                        <a:pt x="0" y="4"/>
                      </a:move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0" y="17"/>
                      </a:lnTo>
                      <a:lnTo>
                        <a:pt x="0" y="24"/>
                      </a:lnTo>
                      <a:lnTo>
                        <a:pt x="0" y="18"/>
                      </a:lnTo>
                      <a:lnTo>
                        <a:pt x="0" y="9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84C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25" name="Google Shape;2525;p38"/>
                <p:cNvSpPr/>
                <p:nvPr/>
              </p:nvSpPr>
              <p:spPr>
                <a:xfrm>
                  <a:off x="4080" y="2786"/>
                  <a:ext cx="2" cy="1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5" extrusionOk="0">
                      <a:moveTo>
                        <a:pt x="0" y="248"/>
                      </a:moveTo>
                      <a:lnTo>
                        <a:pt x="0" y="0"/>
                      </a:lnTo>
                      <a:lnTo>
                        <a:pt x="1" y="4"/>
                      </a:lnTo>
                      <a:lnTo>
                        <a:pt x="3" y="8"/>
                      </a:lnTo>
                      <a:lnTo>
                        <a:pt x="3" y="255"/>
                      </a:lnTo>
                      <a:lnTo>
                        <a:pt x="1" y="251"/>
                      </a:lnTo>
                      <a:lnTo>
                        <a:pt x="0" y="248"/>
                      </a:lnTo>
                      <a:close/>
                    </a:path>
                  </a:pathLst>
                </a:custGeom>
                <a:solidFill>
                  <a:srgbClr val="0084C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26" name="Google Shape;2526;p38"/>
                <p:cNvSpPr/>
                <p:nvPr/>
              </p:nvSpPr>
              <p:spPr>
                <a:xfrm>
                  <a:off x="4081" y="2788"/>
                  <a:ext cx="1" cy="1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5" extrusionOk="0">
                      <a:moveTo>
                        <a:pt x="0" y="247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5"/>
                      </a:lnTo>
                      <a:lnTo>
                        <a:pt x="4" y="255"/>
                      </a:lnTo>
                      <a:lnTo>
                        <a:pt x="2" y="251"/>
                      </a:lnTo>
                      <a:lnTo>
                        <a:pt x="0" y="247"/>
                      </a:lnTo>
                      <a:close/>
                    </a:path>
                  </a:pathLst>
                </a:custGeom>
                <a:solidFill>
                  <a:srgbClr val="0084C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27" name="Google Shape;2527;p38"/>
                <p:cNvSpPr/>
                <p:nvPr/>
              </p:nvSpPr>
              <p:spPr>
                <a:xfrm>
                  <a:off x="4082" y="2789"/>
                  <a:ext cx="1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4" extrusionOk="0">
                      <a:moveTo>
                        <a:pt x="0" y="247"/>
                      </a:move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2" y="3"/>
                      </a:lnTo>
                      <a:lnTo>
                        <a:pt x="2" y="5"/>
                      </a:lnTo>
                      <a:lnTo>
                        <a:pt x="4" y="5"/>
                      </a:lnTo>
                      <a:lnTo>
                        <a:pt x="4" y="254"/>
                      </a:lnTo>
                      <a:lnTo>
                        <a:pt x="2" y="251"/>
                      </a:lnTo>
                      <a:lnTo>
                        <a:pt x="0" y="247"/>
                      </a:lnTo>
                      <a:close/>
                    </a:path>
                  </a:pathLst>
                </a:custGeom>
                <a:solidFill>
                  <a:srgbClr val="0084C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28" name="Google Shape;2528;p38"/>
                <p:cNvSpPr/>
                <p:nvPr/>
              </p:nvSpPr>
              <p:spPr>
                <a:xfrm>
                  <a:off x="4082" y="2790"/>
                  <a:ext cx="2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7" extrusionOk="0">
                      <a:moveTo>
                        <a:pt x="0" y="25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4" y="257"/>
                      </a:lnTo>
                      <a:lnTo>
                        <a:pt x="2" y="257"/>
                      </a:lnTo>
                      <a:lnTo>
                        <a:pt x="2" y="257"/>
                      </a:lnTo>
                      <a:lnTo>
                        <a:pt x="0" y="253"/>
                      </a:lnTo>
                      <a:lnTo>
                        <a:pt x="0" y="250"/>
                      </a:lnTo>
                      <a:close/>
                    </a:path>
                  </a:pathLst>
                </a:custGeom>
                <a:solidFill>
                  <a:srgbClr val="0084C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29" name="Google Shape;2529;p38"/>
                <p:cNvSpPr/>
                <p:nvPr/>
              </p:nvSpPr>
              <p:spPr>
                <a:xfrm>
                  <a:off x="4083" y="2792"/>
                  <a:ext cx="2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6" extrusionOk="0">
                      <a:moveTo>
                        <a:pt x="0" y="249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5"/>
                      </a:lnTo>
                      <a:lnTo>
                        <a:pt x="3" y="256"/>
                      </a:lnTo>
                      <a:lnTo>
                        <a:pt x="2" y="255"/>
                      </a:lnTo>
                      <a:lnTo>
                        <a:pt x="0" y="253"/>
                      </a:lnTo>
                      <a:lnTo>
                        <a:pt x="0" y="251"/>
                      </a:lnTo>
                      <a:lnTo>
                        <a:pt x="0" y="249"/>
                      </a:lnTo>
                      <a:close/>
                    </a:path>
                  </a:pathLst>
                </a:custGeom>
                <a:solidFill>
                  <a:srgbClr val="0083C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30" name="Google Shape;2530;p38"/>
                <p:cNvSpPr/>
                <p:nvPr/>
              </p:nvSpPr>
              <p:spPr>
                <a:xfrm>
                  <a:off x="4084" y="2793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8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1" y="3"/>
                      </a:lnTo>
                      <a:lnTo>
                        <a:pt x="3" y="7"/>
                      </a:lnTo>
                      <a:lnTo>
                        <a:pt x="3" y="258"/>
                      </a:lnTo>
                      <a:lnTo>
                        <a:pt x="0" y="254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3C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31" name="Google Shape;2531;p38"/>
                <p:cNvSpPr/>
                <p:nvPr/>
              </p:nvSpPr>
              <p:spPr>
                <a:xfrm>
                  <a:off x="4085" y="2795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9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4" y="259"/>
                      </a:lnTo>
                      <a:lnTo>
                        <a:pt x="2" y="255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3C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32" name="Google Shape;2532;p38"/>
                <p:cNvSpPr/>
                <p:nvPr/>
              </p:nvSpPr>
              <p:spPr>
                <a:xfrm>
                  <a:off x="4086" y="2796"/>
                  <a:ext cx="2" cy="1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8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7"/>
                      </a:lnTo>
                      <a:lnTo>
                        <a:pt x="4" y="258"/>
                      </a:lnTo>
                      <a:lnTo>
                        <a:pt x="2" y="255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3C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33" name="Google Shape;2533;p38"/>
                <p:cNvSpPr/>
                <p:nvPr/>
              </p:nvSpPr>
              <p:spPr>
                <a:xfrm>
                  <a:off x="4087" y="2797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8" extrusionOk="0">
                      <a:moveTo>
                        <a:pt x="0" y="253"/>
                      </a:moveTo>
                      <a:lnTo>
                        <a:pt x="0" y="0"/>
                      </a:lnTo>
                      <a:lnTo>
                        <a:pt x="2" y="5"/>
                      </a:lnTo>
                      <a:lnTo>
                        <a:pt x="4" y="9"/>
                      </a:lnTo>
                      <a:lnTo>
                        <a:pt x="4" y="258"/>
                      </a:lnTo>
                      <a:lnTo>
                        <a:pt x="2" y="256"/>
                      </a:lnTo>
                      <a:lnTo>
                        <a:pt x="0" y="253"/>
                      </a:lnTo>
                      <a:close/>
                    </a:path>
                  </a:pathLst>
                </a:custGeom>
                <a:solidFill>
                  <a:srgbClr val="0083C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34" name="Google Shape;2534;p38"/>
                <p:cNvSpPr/>
                <p:nvPr/>
              </p:nvSpPr>
              <p:spPr>
                <a:xfrm>
                  <a:off x="4088" y="2800"/>
                  <a:ext cx="2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7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3" y="9"/>
                      </a:lnTo>
                      <a:lnTo>
                        <a:pt x="3" y="47"/>
                      </a:lnTo>
                      <a:lnTo>
                        <a:pt x="2" y="54"/>
                      </a:lnTo>
                      <a:lnTo>
                        <a:pt x="3" y="61"/>
                      </a:lnTo>
                      <a:lnTo>
                        <a:pt x="3" y="257"/>
                      </a:lnTo>
                      <a:lnTo>
                        <a:pt x="2" y="253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3C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35" name="Google Shape;2535;p38"/>
                <p:cNvSpPr/>
                <p:nvPr/>
              </p:nvSpPr>
              <p:spPr>
                <a:xfrm>
                  <a:off x="4089" y="2802"/>
                  <a:ext cx="2" cy="1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4" extrusionOk="0">
                      <a:moveTo>
                        <a:pt x="0" y="249"/>
                      </a:moveTo>
                      <a:lnTo>
                        <a:pt x="0" y="0"/>
                      </a:lnTo>
                      <a:lnTo>
                        <a:pt x="1" y="9"/>
                      </a:lnTo>
                      <a:lnTo>
                        <a:pt x="3" y="16"/>
                      </a:lnTo>
                      <a:lnTo>
                        <a:pt x="3" y="28"/>
                      </a:lnTo>
                      <a:lnTo>
                        <a:pt x="1" y="45"/>
                      </a:lnTo>
                      <a:lnTo>
                        <a:pt x="1" y="57"/>
                      </a:lnTo>
                      <a:lnTo>
                        <a:pt x="1" y="61"/>
                      </a:lnTo>
                      <a:lnTo>
                        <a:pt x="3" y="64"/>
                      </a:lnTo>
                      <a:lnTo>
                        <a:pt x="3" y="254"/>
                      </a:lnTo>
                      <a:lnTo>
                        <a:pt x="1" y="253"/>
                      </a:lnTo>
                      <a:lnTo>
                        <a:pt x="0" y="249"/>
                      </a:lnTo>
                      <a:close/>
                    </a:path>
                  </a:pathLst>
                </a:custGeom>
                <a:solidFill>
                  <a:srgbClr val="0083C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36" name="Google Shape;2536;p38"/>
                <p:cNvSpPr/>
                <p:nvPr/>
              </p:nvSpPr>
              <p:spPr>
                <a:xfrm>
                  <a:off x="4090" y="2805"/>
                  <a:ext cx="1" cy="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1" extrusionOk="0">
                      <a:moveTo>
                        <a:pt x="0" y="248"/>
                      </a:moveTo>
                      <a:lnTo>
                        <a:pt x="0" y="52"/>
                      </a:lnTo>
                      <a:lnTo>
                        <a:pt x="0" y="52"/>
                      </a:lnTo>
                      <a:lnTo>
                        <a:pt x="0" y="52"/>
                      </a:lnTo>
                      <a:lnTo>
                        <a:pt x="0" y="59"/>
                      </a:lnTo>
                      <a:lnTo>
                        <a:pt x="4" y="65"/>
                      </a:lnTo>
                      <a:lnTo>
                        <a:pt x="4" y="251"/>
                      </a:lnTo>
                      <a:lnTo>
                        <a:pt x="2" y="249"/>
                      </a:lnTo>
                      <a:lnTo>
                        <a:pt x="0" y="248"/>
                      </a:lnTo>
                      <a:close/>
                      <a:moveTo>
                        <a:pt x="0" y="38"/>
                      </a:moveTo>
                      <a:lnTo>
                        <a:pt x="0" y="0"/>
                      </a:lnTo>
                      <a:lnTo>
                        <a:pt x="2" y="11"/>
                      </a:lnTo>
                      <a:lnTo>
                        <a:pt x="2" y="22"/>
                      </a:lnTo>
                      <a:lnTo>
                        <a:pt x="0" y="31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0082C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37" name="Google Shape;2537;p38"/>
                <p:cNvSpPr/>
                <p:nvPr/>
              </p:nvSpPr>
              <p:spPr>
                <a:xfrm>
                  <a:off x="4091" y="2810"/>
                  <a:ext cx="1" cy="1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2" extrusionOk="0">
                      <a:moveTo>
                        <a:pt x="0" y="238"/>
                      </a:moveTo>
                      <a:lnTo>
                        <a:pt x="0" y="48"/>
                      </a:lnTo>
                      <a:lnTo>
                        <a:pt x="2" y="54"/>
                      </a:lnTo>
                      <a:lnTo>
                        <a:pt x="4" y="59"/>
                      </a:lnTo>
                      <a:lnTo>
                        <a:pt x="4" y="242"/>
                      </a:lnTo>
                      <a:lnTo>
                        <a:pt x="2" y="240"/>
                      </a:lnTo>
                      <a:lnTo>
                        <a:pt x="0" y="238"/>
                      </a:lnTo>
                      <a:close/>
                      <a:moveTo>
                        <a:pt x="0" y="12"/>
                      </a:moveTo>
                      <a:lnTo>
                        <a:pt x="0" y="0"/>
                      </a:lnTo>
                      <a:lnTo>
                        <a:pt x="0" y="7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0082C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38" name="Google Shape;2538;p38"/>
                <p:cNvSpPr/>
                <p:nvPr/>
              </p:nvSpPr>
              <p:spPr>
                <a:xfrm>
                  <a:off x="4091" y="2837"/>
                  <a:ext cx="2" cy="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88" extrusionOk="0">
                      <a:moveTo>
                        <a:pt x="0" y="186"/>
                      </a:moveTo>
                      <a:lnTo>
                        <a:pt x="0" y="0"/>
                      </a:lnTo>
                      <a:lnTo>
                        <a:pt x="2" y="5"/>
                      </a:lnTo>
                      <a:lnTo>
                        <a:pt x="3" y="9"/>
                      </a:lnTo>
                      <a:lnTo>
                        <a:pt x="3" y="188"/>
                      </a:lnTo>
                      <a:lnTo>
                        <a:pt x="2" y="188"/>
                      </a:lnTo>
                      <a:lnTo>
                        <a:pt x="0" y="186"/>
                      </a:lnTo>
                      <a:close/>
                    </a:path>
                  </a:pathLst>
                </a:custGeom>
                <a:solidFill>
                  <a:srgbClr val="0082C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39" name="Google Shape;2539;p38"/>
                <p:cNvSpPr/>
                <p:nvPr/>
              </p:nvSpPr>
              <p:spPr>
                <a:xfrm>
                  <a:off x="4092" y="2840"/>
                  <a:ext cx="2" cy="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85" extrusionOk="0">
                      <a:moveTo>
                        <a:pt x="0" y="183"/>
                      </a:moveTo>
                      <a:lnTo>
                        <a:pt x="0" y="0"/>
                      </a:lnTo>
                      <a:lnTo>
                        <a:pt x="1" y="4"/>
                      </a:lnTo>
                      <a:lnTo>
                        <a:pt x="3" y="9"/>
                      </a:lnTo>
                      <a:lnTo>
                        <a:pt x="3" y="185"/>
                      </a:lnTo>
                      <a:lnTo>
                        <a:pt x="1" y="183"/>
                      </a:lnTo>
                      <a:lnTo>
                        <a:pt x="0" y="183"/>
                      </a:lnTo>
                      <a:close/>
                    </a:path>
                  </a:pathLst>
                </a:custGeom>
                <a:solidFill>
                  <a:srgbClr val="0082C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40" name="Google Shape;2540;p38"/>
                <p:cNvSpPr/>
                <p:nvPr/>
              </p:nvSpPr>
              <p:spPr>
                <a:xfrm>
                  <a:off x="4093" y="2841"/>
                  <a:ext cx="2" cy="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81" extrusionOk="0">
                      <a:moveTo>
                        <a:pt x="0" y="179"/>
                      </a:moveTo>
                      <a:lnTo>
                        <a:pt x="0" y="0"/>
                      </a:lnTo>
                      <a:lnTo>
                        <a:pt x="2" y="5"/>
                      </a:lnTo>
                      <a:lnTo>
                        <a:pt x="4" y="9"/>
                      </a:lnTo>
                      <a:lnTo>
                        <a:pt x="4" y="181"/>
                      </a:lnTo>
                      <a:lnTo>
                        <a:pt x="2" y="181"/>
                      </a:lnTo>
                      <a:lnTo>
                        <a:pt x="0" y="179"/>
                      </a:lnTo>
                      <a:close/>
                    </a:path>
                  </a:pathLst>
                </a:custGeom>
                <a:solidFill>
                  <a:srgbClr val="0082C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41" name="Google Shape;2541;p38"/>
                <p:cNvSpPr/>
                <p:nvPr/>
              </p:nvSpPr>
              <p:spPr>
                <a:xfrm>
                  <a:off x="4094" y="2844"/>
                  <a:ext cx="2" cy="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76" extrusionOk="0">
                      <a:moveTo>
                        <a:pt x="0" y="176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7"/>
                      </a:lnTo>
                      <a:lnTo>
                        <a:pt x="4" y="176"/>
                      </a:lnTo>
                      <a:lnTo>
                        <a:pt x="2" y="176"/>
                      </a:lnTo>
                      <a:lnTo>
                        <a:pt x="0" y="176"/>
                      </a:lnTo>
                      <a:close/>
                    </a:path>
                  </a:pathLst>
                </a:custGeom>
                <a:solidFill>
                  <a:srgbClr val="0082C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42" name="Google Shape;2542;p38"/>
                <p:cNvSpPr/>
                <p:nvPr/>
              </p:nvSpPr>
              <p:spPr>
                <a:xfrm>
                  <a:off x="4095" y="2846"/>
                  <a:ext cx="2" cy="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72" extrusionOk="0">
                      <a:moveTo>
                        <a:pt x="0" y="172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7"/>
                      </a:lnTo>
                      <a:lnTo>
                        <a:pt x="4" y="172"/>
                      </a:lnTo>
                      <a:lnTo>
                        <a:pt x="2" y="172"/>
                      </a:lnTo>
                      <a:lnTo>
                        <a:pt x="0" y="172"/>
                      </a:lnTo>
                      <a:close/>
                    </a:path>
                  </a:pathLst>
                </a:custGeom>
                <a:solidFill>
                  <a:srgbClr val="0081C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43" name="Google Shape;2543;p38"/>
                <p:cNvSpPr/>
                <p:nvPr/>
              </p:nvSpPr>
              <p:spPr>
                <a:xfrm>
                  <a:off x="4096" y="2848"/>
                  <a:ext cx="2" cy="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69" extrusionOk="0">
                      <a:moveTo>
                        <a:pt x="0" y="169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3" y="7"/>
                      </a:lnTo>
                      <a:lnTo>
                        <a:pt x="3" y="169"/>
                      </a:lnTo>
                      <a:lnTo>
                        <a:pt x="2" y="169"/>
                      </a:lnTo>
                      <a:lnTo>
                        <a:pt x="0" y="169"/>
                      </a:lnTo>
                      <a:close/>
                    </a:path>
                  </a:pathLst>
                </a:custGeom>
                <a:solidFill>
                  <a:srgbClr val="0081C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44" name="Google Shape;2544;p38"/>
                <p:cNvSpPr/>
                <p:nvPr/>
              </p:nvSpPr>
              <p:spPr>
                <a:xfrm>
                  <a:off x="4097" y="2849"/>
                  <a:ext cx="2" cy="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65" extrusionOk="0">
                      <a:moveTo>
                        <a:pt x="0" y="165"/>
                      </a:moveTo>
                      <a:lnTo>
                        <a:pt x="0" y="0"/>
                      </a:lnTo>
                      <a:lnTo>
                        <a:pt x="1" y="3"/>
                      </a:lnTo>
                      <a:lnTo>
                        <a:pt x="3" y="7"/>
                      </a:lnTo>
                      <a:lnTo>
                        <a:pt x="3" y="165"/>
                      </a:lnTo>
                      <a:lnTo>
                        <a:pt x="1" y="165"/>
                      </a:lnTo>
                      <a:lnTo>
                        <a:pt x="0" y="165"/>
                      </a:lnTo>
                      <a:close/>
                    </a:path>
                  </a:pathLst>
                </a:custGeom>
                <a:solidFill>
                  <a:srgbClr val="0081C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45" name="Google Shape;2545;p38"/>
                <p:cNvSpPr/>
                <p:nvPr/>
              </p:nvSpPr>
              <p:spPr>
                <a:xfrm>
                  <a:off x="4098" y="2851"/>
                  <a:ext cx="2" cy="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62" extrusionOk="0">
                      <a:moveTo>
                        <a:pt x="0" y="162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9"/>
                      </a:lnTo>
                      <a:lnTo>
                        <a:pt x="4" y="160"/>
                      </a:lnTo>
                      <a:lnTo>
                        <a:pt x="2" y="162"/>
                      </a:lnTo>
                      <a:lnTo>
                        <a:pt x="0" y="162"/>
                      </a:lnTo>
                      <a:close/>
                    </a:path>
                  </a:pathLst>
                </a:custGeom>
                <a:solidFill>
                  <a:srgbClr val="0081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46" name="Google Shape;2546;p38"/>
                <p:cNvSpPr/>
                <p:nvPr/>
              </p:nvSpPr>
              <p:spPr>
                <a:xfrm>
                  <a:off x="4099" y="2853"/>
                  <a:ext cx="1" cy="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58" extrusionOk="0">
                      <a:moveTo>
                        <a:pt x="0" y="158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9"/>
                      </a:lnTo>
                      <a:lnTo>
                        <a:pt x="4" y="156"/>
                      </a:lnTo>
                      <a:lnTo>
                        <a:pt x="2" y="156"/>
                      </a:lnTo>
                      <a:lnTo>
                        <a:pt x="0" y="158"/>
                      </a:lnTo>
                      <a:close/>
                    </a:path>
                  </a:pathLst>
                </a:custGeom>
                <a:solidFill>
                  <a:srgbClr val="0081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47" name="Google Shape;2547;p38"/>
                <p:cNvSpPr/>
                <p:nvPr/>
              </p:nvSpPr>
              <p:spPr>
                <a:xfrm>
                  <a:off x="4100" y="2856"/>
                  <a:ext cx="1" cy="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51" extrusionOk="0">
                      <a:moveTo>
                        <a:pt x="0" y="151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7"/>
                      </a:lnTo>
                      <a:lnTo>
                        <a:pt x="4" y="149"/>
                      </a:lnTo>
                      <a:lnTo>
                        <a:pt x="2" y="151"/>
                      </a:lnTo>
                      <a:lnTo>
                        <a:pt x="0" y="151"/>
                      </a:lnTo>
                      <a:close/>
                    </a:path>
                  </a:pathLst>
                </a:custGeom>
                <a:solidFill>
                  <a:srgbClr val="0081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48" name="Google Shape;2548;p38"/>
                <p:cNvSpPr/>
                <p:nvPr/>
              </p:nvSpPr>
              <p:spPr>
                <a:xfrm>
                  <a:off x="4100" y="2857"/>
                  <a:ext cx="2" cy="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47" extrusionOk="0">
                      <a:moveTo>
                        <a:pt x="0" y="147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3" y="7"/>
                      </a:lnTo>
                      <a:lnTo>
                        <a:pt x="3" y="143"/>
                      </a:lnTo>
                      <a:lnTo>
                        <a:pt x="2" y="145"/>
                      </a:lnTo>
                      <a:lnTo>
                        <a:pt x="0" y="147"/>
                      </a:lnTo>
                      <a:close/>
                    </a:path>
                  </a:pathLst>
                </a:custGeom>
                <a:solidFill>
                  <a:srgbClr val="0081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49" name="Google Shape;2549;p38"/>
                <p:cNvSpPr/>
                <p:nvPr/>
              </p:nvSpPr>
              <p:spPr>
                <a:xfrm>
                  <a:off x="4101" y="2859"/>
                  <a:ext cx="2" cy="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42" extrusionOk="0">
                      <a:moveTo>
                        <a:pt x="0" y="142"/>
                      </a:moveTo>
                      <a:lnTo>
                        <a:pt x="0" y="0"/>
                      </a:lnTo>
                      <a:lnTo>
                        <a:pt x="1" y="4"/>
                      </a:lnTo>
                      <a:lnTo>
                        <a:pt x="3" y="8"/>
                      </a:lnTo>
                      <a:lnTo>
                        <a:pt x="3" y="139"/>
                      </a:lnTo>
                      <a:lnTo>
                        <a:pt x="1" y="139"/>
                      </a:lnTo>
                      <a:lnTo>
                        <a:pt x="1" y="139"/>
                      </a:lnTo>
                      <a:lnTo>
                        <a:pt x="0" y="140"/>
                      </a:lnTo>
                      <a:lnTo>
                        <a:pt x="0" y="142"/>
                      </a:lnTo>
                      <a:close/>
                    </a:path>
                  </a:pathLst>
                </a:custGeom>
                <a:solidFill>
                  <a:srgbClr val="0081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50" name="Google Shape;2550;p38"/>
                <p:cNvSpPr/>
                <p:nvPr/>
              </p:nvSpPr>
              <p:spPr>
                <a:xfrm>
                  <a:off x="4102" y="2861"/>
                  <a:ext cx="2" cy="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36" extrusionOk="0">
                      <a:moveTo>
                        <a:pt x="0" y="136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7"/>
                      </a:lnTo>
                      <a:lnTo>
                        <a:pt x="4" y="133"/>
                      </a:lnTo>
                      <a:lnTo>
                        <a:pt x="2" y="133"/>
                      </a:lnTo>
                      <a:lnTo>
                        <a:pt x="0" y="135"/>
                      </a:lnTo>
                      <a:lnTo>
                        <a:pt x="0" y="136"/>
                      </a:lnTo>
                      <a:lnTo>
                        <a:pt x="0" y="136"/>
                      </a:lnTo>
                      <a:close/>
                    </a:path>
                  </a:pathLst>
                </a:custGeom>
                <a:solidFill>
                  <a:srgbClr val="0081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51" name="Google Shape;2551;p38"/>
                <p:cNvSpPr/>
                <p:nvPr/>
              </p:nvSpPr>
              <p:spPr>
                <a:xfrm>
                  <a:off x="4103" y="2863"/>
                  <a:ext cx="2" cy="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31" extrusionOk="0">
                      <a:moveTo>
                        <a:pt x="0" y="131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7"/>
                      </a:lnTo>
                      <a:lnTo>
                        <a:pt x="4" y="125"/>
                      </a:lnTo>
                      <a:lnTo>
                        <a:pt x="2" y="129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rgbClr val="0080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52" name="Google Shape;2552;p38"/>
                <p:cNvSpPr/>
                <p:nvPr/>
              </p:nvSpPr>
              <p:spPr>
                <a:xfrm>
                  <a:off x="4104" y="2865"/>
                  <a:ext cx="2" cy="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6" extrusionOk="0">
                      <a:moveTo>
                        <a:pt x="0" y="126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9"/>
                      </a:lnTo>
                      <a:lnTo>
                        <a:pt x="4" y="120"/>
                      </a:lnTo>
                      <a:lnTo>
                        <a:pt x="2" y="122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rgbClr val="0080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53" name="Google Shape;2553;p38"/>
                <p:cNvSpPr/>
                <p:nvPr/>
              </p:nvSpPr>
              <p:spPr>
                <a:xfrm>
                  <a:off x="4105" y="2866"/>
                  <a:ext cx="2" cy="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18" extrusionOk="0">
                      <a:moveTo>
                        <a:pt x="0" y="118"/>
                      </a:moveTo>
                      <a:lnTo>
                        <a:pt x="0" y="0"/>
                      </a:lnTo>
                      <a:lnTo>
                        <a:pt x="2" y="5"/>
                      </a:lnTo>
                      <a:lnTo>
                        <a:pt x="3" y="9"/>
                      </a:lnTo>
                      <a:lnTo>
                        <a:pt x="3" y="115"/>
                      </a:lnTo>
                      <a:lnTo>
                        <a:pt x="2" y="116"/>
                      </a:lnTo>
                      <a:lnTo>
                        <a:pt x="0" y="118"/>
                      </a:lnTo>
                      <a:close/>
                    </a:path>
                  </a:pathLst>
                </a:custGeom>
                <a:solidFill>
                  <a:srgbClr val="0080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54" name="Google Shape;2554;p38"/>
                <p:cNvSpPr/>
                <p:nvPr/>
              </p:nvSpPr>
              <p:spPr>
                <a:xfrm>
                  <a:off x="4106" y="2869"/>
                  <a:ext cx="2" cy="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11" extrusionOk="0">
                      <a:moveTo>
                        <a:pt x="0" y="111"/>
                      </a:moveTo>
                      <a:lnTo>
                        <a:pt x="0" y="0"/>
                      </a:lnTo>
                      <a:lnTo>
                        <a:pt x="1" y="4"/>
                      </a:lnTo>
                      <a:lnTo>
                        <a:pt x="3" y="7"/>
                      </a:lnTo>
                      <a:lnTo>
                        <a:pt x="3" y="106"/>
                      </a:lnTo>
                      <a:lnTo>
                        <a:pt x="1" y="110"/>
                      </a:lnTo>
                      <a:lnTo>
                        <a:pt x="0" y="111"/>
                      </a:lnTo>
                      <a:close/>
                    </a:path>
                  </a:pathLst>
                </a:custGeom>
                <a:solidFill>
                  <a:srgbClr val="0080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55" name="Google Shape;2555;p38"/>
                <p:cNvSpPr/>
                <p:nvPr/>
              </p:nvSpPr>
              <p:spPr>
                <a:xfrm>
                  <a:off x="4107" y="2871"/>
                  <a:ext cx="1" cy="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06" extrusionOk="0">
                      <a:moveTo>
                        <a:pt x="0" y="106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9"/>
                      </a:lnTo>
                      <a:lnTo>
                        <a:pt x="4" y="98"/>
                      </a:lnTo>
                      <a:lnTo>
                        <a:pt x="2" y="102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rgbClr val="0080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56" name="Google Shape;2556;p38"/>
                <p:cNvSpPr/>
                <p:nvPr/>
              </p:nvSpPr>
              <p:spPr>
                <a:xfrm>
                  <a:off x="4108" y="2873"/>
                  <a:ext cx="1" cy="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9" extrusionOk="0">
                      <a:moveTo>
                        <a:pt x="0" y="99"/>
                      </a:moveTo>
                      <a:lnTo>
                        <a:pt x="0" y="0"/>
                      </a:lnTo>
                      <a:lnTo>
                        <a:pt x="2" y="6"/>
                      </a:lnTo>
                      <a:lnTo>
                        <a:pt x="4" y="11"/>
                      </a:lnTo>
                      <a:lnTo>
                        <a:pt x="4" y="94"/>
                      </a:lnTo>
                      <a:lnTo>
                        <a:pt x="2" y="95"/>
                      </a:lnTo>
                      <a:lnTo>
                        <a:pt x="0" y="99"/>
                      </a:lnTo>
                      <a:close/>
                    </a:path>
                  </a:pathLst>
                </a:custGeom>
                <a:solidFill>
                  <a:srgbClr val="0080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57" name="Google Shape;2557;p38"/>
                <p:cNvSpPr/>
                <p:nvPr/>
              </p:nvSpPr>
              <p:spPr>
                <a:xfrm>
                  <a:off x="4108" y="2875"/>
                  <a:ext cx="2" cy="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89" extrusionOk="0">
                      <a:moveTo>
                        <a:pt x="0" y="89"/>
                      </a:moveTo>
                      <a:lnTo>
                        <a:pt x="0" y="0"/>
                      </a:lnTo>
                      <a:lnTo>
                        <a:pt x="2" y="5"/>
                      </a:lnTo>
                      <a:lnTo>
                        <a:pt x="4" y="11"/>
                      </a:lnTo>
                      <a:lnTo>
                        <a:pt x="4" y="82"/>
                      </a:lnTo>
                      <a:lnTo>
                        <a:pt x="2" y="86"/>
                      </a:lnTo>
                      <a:lnTo>
                        <a:pt x="0" y="89"/>
                      </a:lnTo>
                      <a:close/>
                    </a:path>
                  </a:pathLst>
                </a:custGeom>
                <a:solidFill>
                  <a:srgbClr val="0080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58" name="Google Shape;2558;p38"/>
                <p:cNvSpPr/>
                <p:nvPr/>
              </p:nvSpPr>
              <p:spPr>
                <a:xfrm>
                  <a:off x="4109" y="2878"/>
                  <a:ext cx="2" cy="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83" extrusionOk="0">
                      <a:moveTo>
                        <a:pt x="0" y="83"/>
                      </a:moveTo>
                      <a:lnTo>
                        <a:pt x="0" y="0"/>
                      </a:lnTo>
                      <a:lnTo>
                        <a:pt x="2" y="6"/>
                      </a:lnTo>
                      <a:lnTo>
                        <a:pt x="3" y="11"/>
                      </a:lnTo>
                      <a:lnTo>
                        <a:pt x="3" y="74"/>
                      </a:lnTo>
                      <a:lnTo>
                        <a:pt x="2" y="77"/>
                      </a:lnTo>
                      <a:lnTo>
                        <a:pt x="0" y="83"/>
                      </a:lnTo>
                      <a:close/>
                    </a:path>
                  </a:pathLst>
                </a:custGeom>
                <a:solidFill>
                  <a:srgbClr val="007F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59" name="Google Shape;2559;p38"/>
                <p:cNvSpPr/>
                <p:nvPr/>
              </p:nvSpPr>
              <p:spPr>
                <a:xfrm>
                  <a:off x="4110" y="2881"/>
                  <a:ext cx="2" cy="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71" extrusionOk="0">
                      <a:moveTo>
                        <a:pt x="0" y="71"/>
                      </a:moveTo>
                      <a:lnTo>
                        <a:pt x="0" y="0"/>
                      </a:lnTo>
                      <a:lnTo>
                        <a:pt x="1" y="5"/>
                      </a:lnTo>
                      <a:lnTo>
                        <a:pt x="3" y="12"/>
                      </a:lnTo>
                      <a:lnTo>
                        <a:pt x="3" y="62"/>
                      </a:lnTo>
                      <a:lnTo>
                        <a:pt x="1" y="68"/>
                      </a:lnTo>
                      <a:lnTo>
                        <a:pt x="0" y="71"/>
                      </a:lnTo>
                      <a:close/>
                    </a:path>
                  </a:pathLst>
                </a:custGeom>
                <a:solidFill>
                  <a:srgbClr val="007F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60" name="Google Shape;2560;p38"/>
                <p:cNvSpPr/>
                <p:nvPr/>
              </p:nvSpPr>
              <p:spPr>
                <a:xfrm>
                  <a:off x="4111" y="2883"/>
                  <a:ext cx="2" cy="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63" extrusionOk="0">
                      <a:moveTo>
                        <a:pt x="0" y="63"/>
                      </a:moveTo>
                      <a:lnTo>
                        <a:pt x="0" y="0"/>
                      </a:lnTo>
                      <a:lnTo>
                        <a:pt x="2" y="7"/>
                      </a:lnTo>
                      <a:lnTo>
                        <a:pt x="4" y="16"/>
                      </a:lnTo>
                      <a:lnTo>
                        <a:pt x="4" y="50"/>
                      </a:lnTo>
                      <a:lnTo>
                        <a:pt x="2" y="55"/>
                      </a:lnTo>
                      <a:lnTo>
                        <a:pt x="0" y="63"/>
                      </a:lnTo>
                      <a:close/>
                    </a:path>
                  </a:pathLst>
                </a:custGeom>
                <a:solidFill>
                  <a:srgbClr val="007F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61" name="Google Shape;2561;p38"/>
                <p:cNvSpPr/>
                <p:nvPr/>
              </p:nvSpPr>
              <p:spPr>
                <a:xfrm>
                  <a:off x="4112" y="2887"/>
                  <a:ext cx="1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" h="50" extrusionOk="0">
                      <a:moveTo>
                        <a:pt x="0" y="50"/>
                      </a:moveTo>
                      <a:lnTo>
                        <a:pt x="0" y="0"/>
                      </a:lnTo>
                      <a:lnTo>
                        <a:pt x="2" y="13"/>
                      </a:lnTo>
                      <a:lnTo>
                        <a:pt x="2" y="25"/>
                      </a:lnTo>
                      <a:lnTo>
                        <a:pt x="2" y="38"/>
                      </a:lnTo>
                      <a:lnTo>
                        <a:pt x="0" y="50"/>
                      </a:lnTo>
                      <a:close/>
                    </a:path>
                  </a:pathLst>
                </a:custGeom>
                <a:solidFill>
                  <a:srgbClr val="007FC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62" name="Google Shape;2562;p38"/>
                <p:cNvSpPr/>
                <p:nvPr/>
              </p:nvSpPr>
              <p:spPr>
                <a:xfrm>
                  <a:off x="4113" y="2892"/>
                  <a:ext cx="1" cy="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34" extrusionOk="0">
                      <a:moveTo>
                        <a:pt x="0" y="34"/>
                      </a:moveTo>
                      <a:lnTo>
                        <a:pt x="0" y="0"/>
                      </a:lnTo>
                      <a:lnTo>
                        <a:pt x="0" y="16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7FC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63" name="Google Shape;2563;p38"/>
                <p:cNvSpPr/>
                <p:nvPr/>
              </p:nvSpPr>
              <p:spPr>
                <a:xfrm>
                  <a:off x="3535" y="2570"/>
                  <a:ext cx="1" cy="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" h="15" extrusionOk="0">
                      <a:moveTo>
                        <a:pt x="2" y="0"/>
                      </a:moveTo>
                      <a:lnTo>
                        <a:pt x="2" y="15"/>
                      </a:lnTo>
                      <a:lnTo>
                        <a:pt x="0" y="9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64" name="Google Shape;2564;p38"/>
                <p:cNvSpPr/>
                <p:nvPr/>
              </p:nvSpPr>
              <p:spPr>
                <a:xfrm>
                  <a:off x="3535" y="2562"/>
                  <a:ext cx="3" cy="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" h="40" extrusionOk="0">
                      <a:moveTo>
                        <a:pt x="5" y="0"/>
                      </a:moveTo>
                      <a:lnTo>
                        <a:pt x="5" y="40"/>
                      </a:lnTo>
                      <a:lnTo>
                        <a:pt x="3" y="34"/>
                      </a:lnTo>
                      <a:lnTo>
                        <a:pt x="0" y="31"/>
                      </a:lnTo>
                      <a:lnTo>
                        <a:pt x="0" y="23"/>
                      </a:lnTo>
                      <a:lnTo>
                        <a:pt x="0" y="16"/>
                      </a:lnTo>
                      <a:lnTo>
                        <a:pt x="3" y="9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65" name="Google Shape;2565;p38"/>
                <p:cNvSpPr/>
                <p:nvPr/>
              </p:nvSpPr>
              <p:spPr>
                <a:xfrm>
                  <a:off x="3536" y="2555"/>
                  <a:ext cx="4" cy="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" extrusionOk="0">
                      <a:moveTo>
                        <a:pt x="0" y="43"/>
                      </a:moveTo>
                      <a:lnTo>
                        <a:pt x="0" y="28"/>
                      </a:lnTo>
                      <a:lnTo>
                        <a:pt x="3" y="14"/>
                      </a:lnTo>
                      <a:lnTo>
                        <a:pt x="9" y="0"/>
                      </a:lnTo>
                      <a:lnTo>
                        <a:pt x="9" y="57"/>
                      </a:lnTo>
                      <a:lnTo>
                        <a:pt x="3" y="50"/>
                      </a:lnTo>
                      <a:lnTo>
                        <a:pt x="0" y="43"/>
                      </a:lnTo>
                      <a:close/>
                    </a:path>
                  </a:pathLst>
                </a:custGeom>
                <a:solidFill>
                  <a:srgbClr val="FE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66" name="Google Shape;2566;p38"/>
                <p:cNvSpPr/>
                <p:nvPr/>
              </p:nvSpPr>
              <p:spPr>
                <a:xfrm>
                  <a:off x="3538" y="2551"/>
                  <a:ext cx="5" cy="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71" extrusionOk="0">
                      <a:moveTo>
                        <a:pt x="0" y="61"/>
                      </a:moveTo>
                      <a:lnTo>
                        <a:pt x="0" y="21"/>
                      </a:lnTo>
                      <a:lnTo>
                        <a:pt x="6" y="10"/>
                      </a:lnTo>
                      <a:lnTo>
                        <a:pt x="11" y="0"/>
                      </a:lnTo>
                      <a:lnTo>
                        <a:pt x="11" y="71"/>
                      </a:lnTo>
                      <a:lnTo>
                        <a:pt x="6" y="66"/>
                      </a:lnTo>
                      <a:lnTo>
                        <a:pt x="0" y="61"/>
                      </a:lnTo>
                      <a:close/>
                    </a:path>
                  </a:pathLst>
                </a:custGeom>
                <a:solidFill>
                  <a:srgbClr val="FC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67" name="Google Shape;2567;p38"/>
                <p:cNvSpPr/>
                <p:nvPr/>
              </p:nvSpPr>
              <p:spPr>
                <a:xfrm>
                  <a:off x="3540" y="2546"/>
                  <a:ext cx="5" cy="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6" extrusionOk="0">
                      <a:moveTo>
                        <a:pt x="0" y="75"/>
                      </a:moveTo>
                      <a:lnTo>
                        <a:pt x="0" y="18"/>
                      </a:lnTo>
                      <a:lnTo>
                        <a:pt x="3" y="9"/>
                      </a:lnTo>
                      <a:lnTo>
                        <a:pt x="9" y="0"/>
                      </a:lnTo>
                      <a:lnTo>
                        <a:pt x="9" y="86"/>
                      </a:lnTo>
                      <a:lnTo>
                        <a:pt x="5" y="80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rgbClr val="FBFD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68" name="Google Shape;2568;p38"/>
                <p:cNvSpPr/>
                <p:nvPr/>
              </p:nvSpPr>
              <p:spPr>
                <a:xfrm>
                  <a:off x="3543" y="2542"/>
                  <a:ext cx="4" cy="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06" extrusionOk="0">
                      <a:moveTo>
                        <a:pt x="0" y="89"/>
                      </a:moveTo>
                      <a:lnTo>
                        <a:pt x="0" y="18"/>
                      </a:lnTo>
                      <a:lnTo>
                        <a:pt x="4" y="9"/>
                      </a:lnTo>
                      <a:lnTo>
                        <a:pt x="9" y="0"/>
                      </a:lnTo>
                      <a:lnTo>
                        <a:pt x="9" y="106"/>
                      </a:lnTo>
                      <a:lnTo>
                        <a:pt x="7" y="100"/>
                      </a:lnTo>
                      <a:lnTo>
                        <a:pt x="4" y="97"/>
                      </a:lnTo>
                      <a:lnTo>
                        <a:pt x="2" y="93"/>
                      </a:lnTo>
                      <a:lnTo>
                        <a:pt x="0" y="89"/>
                      </a:lnTo>
                      <a:close/>
                    </a:path>
                  </a:pathLst>
                </a:custGeom>
                <a:solidFill>
                  <a:srgbClr val="FA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69" name="Google Shape;2569;p38"/>
                <p:cNvSpPr/>
                <p:nvPr/>
              </p:nvSpPr>
              <p:spPr>
                <a:xfrm>
                  <a:off x="3545" y="2537"/>
                  <a:ext cx="5" cy="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123" extrusionOk="0">
                      <a:moveTo>
                        <a:pt x="0" y="104"/>
                      </a:moveTo>
                      <a:lnTo>
                        <a:pt x="0" y="18"/>
                      </a:lnTo>
                      <a:lnTo>
                        <a:pt x="5" y="9"/>
                      </a:lnTo>
                      <a:lnTo>
                        <a:pt x="10" y="0"/>
                      </a:lnTo>
                      <a:lnTo>
                        <a:pt x="10" y="123"/>
                      </a:lnTo>
                      <a:lnTo>
                        <a:pt x="5" y="115"/>
                      </a:lnTo>
                      <a:lnTo>
                        <a:pt x="0" y="106"/>
                      </a:lnTo>
                      <a:lnTo>
                        <a:pt x="0" y="106"/>
                      </a:lnTo>
                      <a:lnTo>
                        <a:pt x="0" y="104"/>
                      </a:lnTo>
                      <a:close/>
                    </a:path>
                  </a:pathLst>
                </a:custGeom>
                <a:solidFill>
                  <a:srgbClr val="F8FB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70" name="Google Shape;2570;p38"/>
                <p:cNvSpPr/>
                <p:nvPr/>
              </p:nvSpPr>
              <p:spPr>
                <a:xfrm>
                  <a:off x="3547" y="2534"/>
                  <a:ext cx="5" cy="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39" extrusionOk="0">
                      <a:moveTo>
                        <a:pt x="0" y="122"/>
                      </a:moveTo>
                      <a:lnTo>
                        <a:pt x="0" y="16"/>
                      </a:lnTo>
                      <a:lnTo>
                        <a:pt x="4" y="9"/>
                      </a:lnTo>
                      <a:lnTo>
                        <a:pt x="9" y="0"/>
                      </a:lnTo>
                      <a:lnTo>
                        <a:pt x="9" y="139"/>
                      </a:lnTo>
                      <a:lnTo>
                        <a:pt x="4" y="13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7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71" name="Google Shape;2571;p38"/>
                <p:cNvSpPr/>
                <p:nvPr/>
              </p:nvSpPr>
              <p:spPr>
                <a:xfrm>
                  <a:off x="3550" y="2530"/>
                  <a:ext cx="5" cy="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58" extrusionOk="0">
                      <a:moveTo>
                        <a:pt x="0" y="138"/>
                      </a:moveTo>
                      <a:lnTo>
                        <a:pt x="0" y="15"/>
                      </a:lnTo>
                      <a:lnTo>
                        <a:pt x="4" y="8"/>
                      </a:lnTo>
                      <a:lnTo>
                        <a:pt x="9" y="0"/>
                      </a:lnTo>
                      <a:lnTo>
                        <a:pt x="9" y="158"/>
                      </a:lnTo>
                      <a:lnTo>
                        <a:pt x="4" y="147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rgbClr val="F5FA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72" name="Google Shape;2572;p38"/>
                <p:cNvSpPr/>
                <p:nvPr/>
              </p:nvSpPr>
              <p:spPr>
                <a:xfrm>
                  <a:off x="3552" y="2527"/>
                  <a:ext cx="4" cy="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74" extrusionOk="0">
                      <a:moveTo>
                        <a:pt x="0" y="154"/>
                      </a:moveTo>
                      <a:lnTo>
                        <a:pt x="0" y="15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174"/>
                      </a:lnTo>
                      <a:lnTo>
                        <a:pt x="5" y="165"/>
                      </a:lnTo>
                      <a:lnTo>
                        <a:pt x="0" y="154"/>
                      </a:lnTo>
                      <a:close/>
                    </a:path>
                  </a:pathLst>
                </a:custGeom>
                <a:solidFill>
                  <a:srgbClr val="F4F9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73" name="Google Shape;2573;p38"/>
                <p:cNvSpPr/>
                <p:nvPr/>
              </p:nvSpPr>
              <p:spPr>
                <a:xfrm>
                  <a:off x="3555" y="2523"/>
                  <a:ext cx="4" cy="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92" extrusionOk="0">
                      <a:moveTo>
                        <a:pt x="0" y="172"/>
                      </a:moveTo>
                      <a:lnTo>
                        <a:pt x="0" y="14"/>
                      </a:lnTo>
                      <a:lnTo>
                        <a:pt x="4" y="7"/>
                      </a:lnTo>
                      <a:lnTo>
                        <a:pt x="9" y="0"/>
                      </a:lnTo>
                      <a:lnTo>
                        <a:pt x="9" y="192"/>
                      </a:lnTo>
                      <a:lnTo>
                        <a:pt x="4" y="181"/>
                      </a:lnTo>
                      <a:lnTo>
                        <a:pt x="0" y="172"/>
                      </a:lnTo>
                      <a:close/>
                    </a:path>
                  </a:pathLst>
                </a:custGeom>
                <a:solidFill>
                  <a:srgbClr val="F3F8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74" name="Google Shape;2574;p38"/>
                <p:cNvSpPr/>
                <p:nvPr/>
              </p:nvSpPr>
              <p:spPr>
                <a:xfrm>
                  <a:off x="3556" y="2520"/>
                  <a:ext cx="6" cy="1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206" extrusionOk="0">
                      <a:moveTo>
                        <a:pt x="0" y="186"/>
                      </a:moveTo>
                      <a:lnTo>
                        <a:pt x="0" y="12"/>
                      </a:lnTo>
                      <a:lnTo>
                        <a:pt x="5" y="5"/>
                      </a:lnTo>
                      <a:lnTo>
                        <a:pt x="11" y="0"/>
                      </a:lnTo>
                      <a:lnTo>
                        <a:pt x="11" y="206"/>
                      </a:lnTo>
                      <a:lnTo>
                        <a:pt x="5" y="197"/>
                      </a:lnTo>
                      <a:lnTo>
                        <a:pt x="0" y="186"/>
                      </a:lnTo>
                      <a:close/>
                    </a:path>
                  </a:pathLst>
                </a:custGeom>
                <a:solidFill>
                  <a:srgbClr val="F1F7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75" name="Google Shape;2575;p38"/>
                <p:cNvSpPr/>
                <p:nvPr/>
              </p:nvSpPr>
              <p:spPr>
                <a:xfrm>
                  <a:off x="3559" y="2517"/>
                  <a:ext cx="5" cy="1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24" extrusionOk="0">
                      <a:moveTo>
                        <a:pt x="0" y="204"/>
                      </a:moveTo>
                      <a:lnTo>
                        <a:pt x="0" y="12"/>
                      </a:lnTo>
                      <a:lnTo>
                        <a:pt x="6" y="7"/>
                      </a:lnTo>
                      <a:lnTo>
                        <a:pt x="9" y="0"/>
                      </a:lnTo>
                      <a:lnTo>
                        <a:pt x="9" y="224"/>
                      </a:lnTo>
                      <a:lnTo>
                        <a:pt x="6" y="213"/>
                      </a:lnTo>
                      <a:lnTo>
                        <a:pt x="0" y="204"/>
                      </a:lnTo>
                      <a:close/>
                    </a:path>
                  </a:pathLst>
                </a:custGeom>
                <a:solidFill>
                  <a:srgbClr val="F0F6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76" name="Google Shape;2576;p38"/>
                <p:cNvSpPr/>
                <p:nvPr/>
              </p:nvSpPr>
              <p:spPr>
                <a:xfrm>
                  <a:off x="3562" y="2513"/>
                  <a:ext cx="4" cy="1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41" extrusionOk="0">
                      <a:moveTo>
                        <a:pt x="0" y="221"/>
                      </a:moveTo>
                      <a:lnTo>
                        <a:pt x="0" y="15"/>
                      </a:lnTo>
                      <a:lnTo>
                        <a:pt x="3" y="8"/>
                      </a:lnTo>
                      <a:lnTo>
                        <a:pt x="9" y="0"/>
                      </a:lnTo>
                      <a:lnTo>
                        <a:pt x="9" y="241"/>
                      </a:lnTo>
                      <a:lnTo>
                        <a:pt x="3" y="230"/>
                      </a:lnTo>
                      <a:lnTo>
                        <a:pt x="0" y="221"/>
                      </a:lnTo>
                      <a:close/>
                    </a:path>
                  </a:pathLst>
                </a:custGeom>
                <a:solidFill>
                  <a:srgbClr val="EEF6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77" name="Google Shape;2577;p38"/>
                <p:cNvSpPr/>
                <p:nvPr/>
              </p:nvSpPr>
              <p:spPr>
                <a:xfrm>
                  <a:off x="3564" y="2510"/>
                  <a:ext cx="5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255" extrusionOk="0">
                      <a:moveTo>
                        <a:pt x="0" y="237"/>
                      </a:moveTo>
                      <a:lnTo>
                        <a:pt x="0" y="13"/>
                      </a:lnTo>
                      <a:lnTo>
                        <a:pt x="6" y="5"/>
                      </a:lnTo>
                      <a:lnTo>
                        <a:pt x="11" y="0"/>
                      </a:lnTo>
                      <a:lnTo>
                        <a:pt x="11" y="255"/>
                      </a:lnTo>
                      <a:lnTo>
                        <a:pt x="6" y="246"/>
                      </a:lnTo>
                      <a:lnTo>
                        <a:pt x="0" y="237"/>
                      </a:lnTo>
                      <a:close/>
                    </a:path>
                  </a:pathLst>
                </a:custGeom>
                <a:solidFill>
                  <a:srgbClr val="EDF5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78" name="Google Shape;2578;p38"/>
                <p:cNvSpPr/>
                <p:nvPr/>
              </p:nvSpPr>
              <p:spPr>
                <a:xfrm>
                  <a:off x="3566" y="2507"/>
                  <a:ext cx="5" cy="1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71" extrusionOk="0">
                      <a:moveTo>
                        <a:pt x="0" y="253"/>
                      </a:moveTo>
                      <a:lnTo>
                        <a:pt x="0" y="12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271"/>
                      </a:lnTo>
                      <a:lnTo>
                        <a:pt x="5" y="262"/>
                      </a:lnTo>
                      <a:lnTo>
                        <a:pt x="0" y="253"/>
                      </a:lnTo>
                      <a:close/>
                    </a:path>
                  </a:pathLst>
                </a:custGeom>
                <a:solidFill>
                  <a:srgbClr val="EBF4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79" name="Google Shape;2579;p38"/>
                <p:cNvSpPr/>
                <p:nvPr/>
              </p:nvSpPr>
              <p:spPr>
                <a:xfrm>
                  <a:off x="3569" y="2504"/>
                  <a:ext cx="4" cy="1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86" extrusionOk="0">
                      <a:moveTo>
                        <a:pt x="0" y="268"/>
                      </a:moveTo>
                      <a:lnTo>
                        <a:pt x="0" y="13"/>
                      </a:lnTo>
                      <a:lnTo>
                        <a:pt x="4" y="6"/>
                      </a:lnTo>
                      <a:lnTo>
                        <a:pt x="9" y="0"/>
                      </a:lnTo>
                      <a:lnTo>
                        <a:pt x="9" y="286"/>
                      </a:lnTo>
                      <a:lnTo>
                        <a:pt x="4" y="277"/>
                      </a:lnTo>
                      <a:lnTo>
                        <a:pt x="0" y="268"/>
                      </a:lnTo>
                      <a:close/>
                    </a:path>
                  </a:pathLst>
                </a:custGeom>
                <a:solidFill>
                  <a:srgbClr val="EAF3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80" name="Google Shape;2580;p38"/>
                <p:cNvSpPr/>
                <p:nvPr/>
              </p:nvSpPr>
              <p:spPr>
                <a:xfrm>
                  <a:off x="3571" y="2501"/>
                  <a:ext cx="5" cy="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301" extrusionOk="0">
                      <a:moveTo>
                        <a:pt x="0" y="284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10" y="0"/>
                      </a:lnTo>
                      <a:lnTo>
                        <a:pt x="10" y="301"/>
                      </a:lnTo>
                      <a:lnTo>
                        <a:pt x="5" y="293"/>
                      </a:lnTo>
                      <a:lnTo>
                        <a:pt x="0" y="284"/>
                      </a:lnTo>
                      <a:close/>
                    </a:path>
                  </a:pathLst>
                </a:custGeom>
                <a:solidFill>
                  <a:srgbClr val="E8F2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81" name="Google Shape;2581;p38"/>
                <p:cNvSpPr/>
                <p:nvPr/>
              </p:nvSpPr>
              <p:spPr>
                <a:xfrm>
                  <a:off x="3573" y="2498"/>
                  <a:ext cx="5" cy="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15" extrusionOk="0">
                      <a:moveTo>
                        <a:pt x="0" y="298"/>
                      </a:moveTo>
                      <a:lnTo>
                        <a:pt x="0" y="12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315"/>
                      </a:lnTo>
                      <a:lnTo>
                        <a:pt x="5" y="306"/>
                      </a:lnTo>
                      <a:lnTo>
                        <a:pt x="0" y="298"/>
                      </a:lnTo>
                      <a:close/>
                    </a:path>
                  </a:pathLst>
                </a:custGeom>
                <a:solidFill>
                  <a:srgbClr val="E7F1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82" name="Google Shape;2582;p38"/>
                <p:cNvSpPr/>
                <p:nvPr/>
              </p:nvSpPr>
              <p:spPr>
                <a:xfrm>
                  <a:off x="3576" y="2495"/>
                  <a:ext cx="5" cy="1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29" extrusionOk="0">
                      <a:moveTo>
                        <a:pt x="0" y="312"/>
                      </a:moveTo>
                      <a:lnTo>
                        <a:pt x="0" y="11"/>
                      </a:lnTo>
                      <a:lnTo>
                        <a:pt x="4" y="6"/>
                      </a:lnTo>
                      <a:lnTo>
                        <a:pt x="9" y="0"/>
                      </a:lnTo>
                      <a:lnTo>
                        <a:pt x="9" y="329"/>
                      </a:lnTo>
                      <a:lnTo>
                        <a:pt x="4" y="321"/>
                      </a:lnTo>
                      <a:lnTo>
                        <a:pt x="0" y="312"/>
                      </a:lnTo>
                      <a:close/>
                    </a:path>
                  </a:pathLst>
                </a:custGeom>
                <a:solidFill>
                  <a:srgbClr val="E5F1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83" name="Google Shape;2583;p38"/>
                <p:cNvSpPr/>
                <p:nvPr/>
              </p:nvSpPr>
              <p:spPr>
                <a:xfrm>
                  <a:off x="3578" y="2492"/>
                  <a:ext cx="5" cy="1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345" extrusionOk="0">
                      <a:moveTo>
                        <a:pt x="0" y="328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11" y="0"/>
                      </a:lnTo>
                      <a:lnTo>
                        <a:pt x="11" y="345"/>
                      </a:lnTo>
                      <a:lnTo>
                        <a:pt x="5" y="336"/>
                      </a:lnTo>
                      <a:lnTo>
                        <a:pt x="0" y="328"/>
                      </a:lnTo>
                      <a:close/>
                    </a:path>
                  </a:pathLst>
                </a:custGeom>
                <a:solidFill>
                  <a:srgbClr val="E4F0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84" name="Google Shape;2584;p38"/>
                <p:cNvSpPr/>
                <p:nvPr/>
              </p:nvSpPr>
              <p:spPr>
                <a:xfrm>
                  <a:off x="3581" y="2489"/>
                  <a:ext cx="4" cy="1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57" extrusionOk="0">
                      <a:moveTo>
                        <a:pt x="0" y="341"/>
                      </a:moveTo>
                      <a:lnTo>
                        <a:pt x="0" y="12"/>
                      </a:lnTo>
                      <a:lnTo>
                        <a:pt x="6" y="7"/>
                      </a:lnTo>
                      <a:lnTo>
                        <a:pt x="9" y="0"/>
                      </a:lnTo>
                      <a:lnTo>
                        <a:pt x="9" y="357"/>
                      </a:lnTo>
                      <a:lnTo>
                        <a:pt x="6" y="350"/>
                      </a:lnTo>
                      <a:lnTo>
                        <a:pt x="0" y="341"/>
                      </a:lnTo>
                      <a:close/>
                    </a:path>
                  </a:pathLst>
                </a:custGeom>
                <a:solidFill>
                  <a:srgbClr val="E2EE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85" name="Google Shape;2585;p38"/>
                <p:cNvSpPr/>
                <p:nvPr/>
              </p:nvSpPr>
              <p:spPr>
                <a:xfrm>
                  <a:off x="3583" y="2486"/>
                  <a:ext cx="5" cy="1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71" extrusionOk="0">
                      <a:moveTo>
                        <a:pt x="0" y="355"/>
                      </a:moveTo>
                      <a:lnTo>
                        <a:pt x="0" y="10"/>
                      </a:lnTo>
                      <a:lnTo>
                        <a:pt x="3" y="5"/>
                      </a:lnTo>
                      <a:lnTo>
                        <a:pt x="9" y="0"/>
                      </a:lnTo>
                      <a:lnTo>
                        <a:pt x="9" y="371"/>
                      </a:lnTo>
                      <a:lnTo>
                        <a:pt x="3" y="362"/>
                      </a:lnTo>
                      <a:lnTo>
                        <a:pt x="0" y="355"/>
                      </a:lnTo>
                      <a:close/>
                    </a:path>
                  </a:pathLst>
                </a:custGeom>
                <a:solidFill>
                  <a:srgbClr val="E1EE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86" name="Google Shape;2586;p38"/>
                <p:cNvSpPr/>
                <p:nvPr/>
              </p:nvSpPr>
              <p:spPr>
                <a:xfrm>
                  <a:off x="3585" y="2484"/>
                  <a:ext cx="5" cy="1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384" extrusionOk="0">
                      <a:moveTo>
                        <a:pt x="0" y="368"/>
                      </a:moveTo>
                      <a:lnTo>
                        <a:pt x="0" y="11"/>
                      </a:lnTo>
                      <a:lnTo>
                        <a:pt x="6" y="6"/>
                      </a:lnTo>
                      <a:lnTo>
                        <a:pt x="11" y="0"/>
                      </a:lnTo>
                      <a:lnTo>
                        <a:pt x="11" y="384"/>
                      </a:lnTo>
                      <a:lnTo>
                        <a:pt x="9" y="380"/>
                      </a:lnTo>
                      <a:lnTo>
                        <a:pt x="6" y="377"/>
                      </a:lnTo>
                      <a:lnTo>
                        <a:pt x="4" y="373"/>
                      </a:lnTo>
                      <a:lnTo>
                        <a:pt x="0" y="368"/>
                      </a:lnTo>
                      <a:close/>
                    </a:path>
                  </a:pathLst>
                </a:custGeom>
                <a:solidFill>
                  <a:srgbClr val="DFED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87" name="Google Shape;2587;p38"/>
                <p:cNvSpPr/>
                <p:nvPr/>
              </p:nvSpPr>
              <p:spPr>
                <a:xfrm>
                  <a:off x="3588" y="2480"/>
                  <a:ext cx="4" cy="1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98" extrusionOk="0">
                      <a:moveTo>
                        <a:pt x="0" y="384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398"/>
                      </a:lnTo>
                      <a:lnTo>
                        <a:pt x="5" y="391"/>
                      </a:lnTo>
                      <a:lnTo>
                        <a:pt x="0" y="384"/>
                      </a:lnTo>
                      <a:lnTo>
                        <a:pt x="0" y="384"/>
                      </a:lnTo>
                      <a:lnTo>
                        <a:pt x="0" y="384"/>
                      </a:lnTo>
                      <a:close/>
                    </a:path>
                  </a:pathLst>
                </a:custGeom>
                <a:solidFill>
                  <a:srgbClr val="DDEC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88" name="Google Shape;2588;p38"/>
                <p:cNvSpPr/>
                <p:nvPr/>
              </p:nvSpPr>
              <p:spPr>
                <a:xfrm>
                  <a:off x="3590" y="2477"/>
                  <a:ext cx="5" cy="2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10" extrusionOk="0">
                      <a:moveTo>
                        <a:pt x="0" y="396"/>
                      </a:moveTo>
                      <a:lnTo>
                        <a:pt x="0" y="12"/>
                      </a:lnTo>
                      <a:lnTo>
                        <a:pt x="4" y="5"/>
                      </a:lnTo>
                      <a:lnTo>
                        <a:pt x="9" y="0"/>
                      </a:lnTo>
                      <a:lnTo>
                        <a:pt x="9" y="410"/>
                      </a:lnTo>
                      <a:lnTo>
                        <a:pt x="4" y="403"/>
                      </a:lnTo>
                      <a:lnTo>
                        <a:pt x="0" y="396"/>
                      </a:lnTo>
                      <a:close/>
                    </a:path>
                  </a:pathLst>
                </a:custGeom>
                <a:solidFill>
                  <a:srgbClr val="DCEB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89" name="Google Shape;2589;p38"/>
                <p:cNvSpPr/>
                <p:nvPr/>
              </p:nvSpPr>
              <p:spPr>
                <a:xfrm>
                  <a:off x="3592" y="2475"/>
                  <a:ext cx="6" cy="2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423" extrusionOk="0">
                      <a:moveTo>
                        <a:pt x="0" y="409"/>
                      </a:moveTo>
                      <a:lnTo>
                        <a:pt x="0" y="11"/>
                      </a:lnTo>
                      <a:lnTo>
                        <a:pt x="5" y="6"/>
                      </a:lnTo>
                      <a:lnTo>
                        <a:pt x="10" y="0"/>
                      </a:lnTo>
                      <a:lnTo>
                        <a:pt x="10" y="423"/>
                      </a:lnTo>
                      <a:lnTo>
                        <a:pt x="5" y="416"/>
                      </a:lnTo>
                      <a:lnTo>
                        <a:pt x="0" y="409"/>
                      </a:lnTo>
                      <a:close/>
                    </a:path>
                  </a:pathLst>
                </a:custGeom>
                <a:solidFill>
                  <a:srgbClr val="DAEA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90" name="Google Shape;2590;p38"/>
                <p:cNvSpPr/>
                <p:nvPr/>
              </p:nvSpPr>
              <p:spPr>
                <a:xfrm>
                  <a:off x="3595" y="2472"/>
                  <a:ext cx="4" cy="2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36" extrusionOk="0">
                      <a:moveTo>
                        <a:pt x="0" y="421"/>
                      </a:moveTo>
                      <a:lnTo>
                        <a:pt x="0" y="11"/>
                      </a:lnTo>
                      <a:lnTo>
                        <a:pt x="5" y="5"/>
                      </a:lnTo>
                      <a:lnTo>
                        <a:pt x="9" y="0"/>
                      </a:lnTo>
                      <a:lnTo>
                        <a:pt x="9" y="436"/>
                      </a:lnTo>
                      <a:lnTo>
                        <a:pt x="5" y="428"/>
                      </a:lnTo>
                      <a:lnTo>
                        <a:pt x="0" y="421"/>
                      </a:lnTo>
                      <a:close/>
                    </a:path>
                  </a:pathLst>
                </a:custGeom>
                <a:solidFill>
                  <a:srgbClr val="D9E9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91" name="Google Shape;2591;p38"/>
                <p:cNvSpPr/>
                <p:nvPr/>
              </p:nvSpPr>
              <p:spPr>
                <a:xfrm>
                  <a:off x="3598" y="2469"/>
                  <a:ext cx="4" cy="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49" extrusionOk="0">
                      <a:moveTo>
                        <a:pt x="0" y="434"/>
                      </a:moveTo>
                      <a:lnTo>
                        <a:pt x="0" y="11"/>
                      </a:lnTo>
                      <a:lnTo>
                        <a:pt x="4" y="6"/>
                      </a:lnTo>
                      <a:lnTo>
                        <a:pt x="9" y="0"/>
                      </a:lnTo>
                      <a:lnTo>
                        <a:pt x="9" y="449"/>
                      </a:lnTo>
                      <a:lnTo>
                        <a:pt x="4" y="442"/>
                      </a:lnTo>
                      <a:lnTo>
                        <a:pt x="0" y="434"/>
                      </a:lnTo>
                      <a:close/>
                    </a:path>
                  </a:pathLst>
                </a:custGeom>
                <a:solidFill>
                  <a:srgbClr val="D7E8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92" name="Google Shape;2592;p38"/>
                <p:cNvSpPr/>
                <p:nvPr/>
              </p:nvSpPr>
              <p:spPr>
                <a:xfrm>
                  <a:off x="3599" y="2466"/>
                  <a:ext cx="6" cy="2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463" extrusionOk="0">
                      <a:moveTo>
                        <a:pt x="0" y="449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11" y="0"/>
                      </a:lnTo>
                      <a:lnTo>
                        <a:pt x="11" y="463"/>
                      </a:lnTo>
                      <a:lnTo>
                        <a:pt x="5" y="456"/>
                      </a:lnTo>
                      <a:lnTo>
                        <a:pt x="0" y="449"/>
                      </a:lnTo>
                      <a:close/>
                    </a:path>
                  </a:pathLst>
                </a:custGeom>
                <a:solidFill>
                  <a:srgbClr val="D5E8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93" name="Google Shape;2593;p38"/>
                <p:cNvSpPr/>
                <p:nvPr/>
              </p:nvSpPr>
              <p:spPr>
                <a:xfrm>
                  <a:off x="3602" y="2463"/>
                  <a:ext cx="5" cy="2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75" extrusionOk="0">
                      <a:moveTo>
                        <a:pt x="0" y="461"/>
                      </a:moveTo>
                      <a:lnTo>
                        <a:pt x="0" y="12"/>
                      </a:lnTo>
                      <a:lnTo>
                        <a:pt x="6" y="5"/>
                      </a:lnTo>
                      <a:lnTo>
                        <a:pt x="9" y="0"/>
                      </a:lnTo>
                      <a:lnTo>
                        <a:pt x="9" y="475"/>
                      </a:lnTo>
                      <a:lnTo>
                        <a:pt x="6" y="468"/>
                      </a:lnTo>
                      <a:lnTo>
                        <a:pt x="0" y="461"/>
                      </a:lnTo>
                      <a:close/>
                    </a:path>
                  </a:pathLst>
                </a:custGeom>
                <a:solidFill>
                  <a:srgbClr val="D3E7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94" name="Google Shape;2594;p38"/>
                <p:cNvSpPr/>
                <p:nvPr/>
              </p:nvSpPr>
              <p:spPr>
                <a:xfrm>
                  <a:off x="3605" y="2460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7" extrusionOk="0">
                      <a:moveTo>
                        <a:pt x="0" y="473"/>
                      </a:moveTo>
                      <a:lnTo>
                        <a:pt x="0" y="10"/>
                      </a:lnTo>
                      <a:lnTo>
                        <a:pt x="3" y="5"/>
                      </a:lnTo>
                      <a:lnTo>
                        <a:pt x="9" y="0"/>
                      </a:lnTo>
                      <a:lnTo>
                        <a:pt x="9" y="487"/>
                      </a:lnTo>
                      <a:lnTo>
                        <a:pt x="3" y="480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D2E5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95" name="Google Shape;2595;p38"/>
                <p:cNvSpPr/>
                <p:nvPr/>
              </p:nvSpPr>
              <p:spPr>
                <a:xfrm>
                  <a:off x="3607" y="2458"/>
                  <a:ext cx="5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500" extrusionOk="0">
                      <a:moveTo>
                        <a:pt x="0" y="486"/>
                      </a:moveTo>
                      <a:lnTo>
                        <a:pt x="0" y="11"/>
                      </a:lnTo>
                      <a:lnTo>
                        <a:pt x="6" y="6"/>
                      </a:lnTo>
                      <a:lnTo>
                        <a:pt x="11" y="0"/>
                      </a:lnTo>
                      <a:lnTo>
                        <a:pt x="11" y="500"/>
                      </a:lnTo>
                      <a:lnTo>
                        <a:pt x="6" y="493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D0E5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96" name="Google Shape;2596;p38"/>
                <p:cNvSpPr/>
                <p:nvPr/>
              </p:nvSpPr>
              <p:spPr>
                <a:xfrm>
                  <a:off x="3609" y="2455"/>
                  <a:ext cx="5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3" extrusionOk="0">
                      <a:moveTo>
                        <a:pt x="0" y="498"/>
                      </a:moveTo>
                      <a:lnTo>
                        <a:pt x="0" y="11"/>
                      </a:lnTo>
                      <a:lnTo>
                        <a:pt x="5" y="5"/>
                      </a:lnTo>
                      <a:lnTo>
                        <a:pt x="9" y="0"/>
                      </a:lnTo>
                      <a:lnTo>
                        <a:pt x="9" y="513"/>
                      </a:lnTo>
                      <a:lnTo>
                        <a:pt x="5" y="505"/>
                      </a:lnTo>
                      <a:lnTo>
                        <a:pt x="0" y="498"/>
                      </a:lnTo>
                      <a:close/>
                    </a:path>
                  </a:pathLst>
                </a:custGeom>
                <a:solidFill>
                  <a:srgbClr val="CEE4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97" name="Google Shape;2597;p38"/>
                <p:cNvSpPr/>
                <p:nvPr/>
              </p:nvSpPr>
              <p:spPr>
                <a:xfrm>
                  <a:off x="3612" y="2451"/>
                  <a:ext cx="4" cy="2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7" extrusionOk="0">
                      <a:moveTo>
                        <a:pt x="0" y="512"/>
                      </a:moveTo>
                      <a:lnTo>
                        <a:pt x="0" y="12"/>
                      </a:lnTo>
                      <a:lnTo>
                        <a:pt x="4" y="7"/>
                      </a:lnTo>
                      <a:lnTo>
                        <a:pt x="9" y="0"/>
                      </a:lnTo>
                      <a:lnTo>
                        <a:pt x="9" y="527"/>
                      </a:lnTo>
                      <a:lnTo>
                        <a:pt x="4" y="520"/>
                      </a:lnTo>
                      <a:lnTo>
                        <a:pt x="0" y="512"/>
                      </a:lnTo>
                      <a:close/>
                    </a:path>
                  </a:pathLst>
                </a:custGeom>
                <a:solidFill>
                  <a:srgbClr val="CCE3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98" name="Google Shape;2598;p38"/>
                <p:cNvSpPr/>
                <p:nvPr/>
              </p:nvSpPr>
              <p:spPr>
                <a:xfrm>
                  <a:off x="3614" y="2449"/>
                  <a:ext cx="5" cy="2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540" extrusionOk="0">
                      <a:moveTo>
                        <a:pt x="0" y="526"/>
                      </a:moveTo>
                      <a:lnTo>
                        <a:pt x="0" y="13"/>
                      </a:lnTo>
                      <a:lnTo>
                        <a:pt x="5" y="6"/>
                      </a:lnTo>
                      <a:lnTo>
                        <a:pt x="10" y="0"/>
                      </a:lnTo>
                      <a:lnTo>
                        <a:pt x="10" y="540"/>
                      </a:lnTo>
                      <a:lnTo>
                        <a:pt x="5" y="533"/>
                      </a:lnTo>
                      <a:lnTo>
                        <a:pt x="0" y="526"/>
                      </a:lnTo>
                      <a:close/>
                    </a:path>
                  </a:pathLst>
                </a:custGeom>
                <a:solidFill>
                  <a:srgbClr val="CBE2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99" name="Google Shape;2599;p38"/>
                <p:cNvSpPr/>
                <p:nvPr/>
              </p:nvSpPr>
              <p:spPr>
                <a:xfrm>
                  <a:off x="3616" y="2446"/>
                  <a:ext cx="5" cy="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50" extrusionOk="0">
                      <a:moveTo>
                        <a:pt x="0" y="538"/>
                      </a:moveTo>
                      <a:lnTo>
                        <a:pt x="0" y="11"/>
                      </a:lnTo>
                      <a:lnTo>
                        <a:pt x="5" y="5"/>
                      </a:lnTo>
                      <a:lnTo>
                        <a:pt x="9" y="0"/>
                      </a:lnTo>
                      <a:lnTo>
                        <a:pt x="9" y="550"/>
                      </a:lnTo>
                      <a:lnTo>
                        <a:pt x="5" y="545"/>
                      </a:lnTo>
                      <a:lnTo>
                        <a:pt x="0" y="538"/>
                      </a:lnTo>
                      <a:close/>
                    </a:path>
                  </a:pathLst>
                </a:custGeom>
                <a:solidFill>
                  <a:srgbClr val="C9E1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00" name="Google Shape;2600;p38"/>
                <p:cNvSpPr/>
                <p:nvPr/>
              </p:nvSpPr>
              <p:spPr>
                <a:xfrm>
                  <a:off x="3619" y="2443"/>
                  <a:ext cx="5" cy="2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64" extrusionOk="0">
                      <a:moveTo>
                        <a:pt x="0" y="551"/>
                      </a:moveTo>
                      <a:lnTo>
                        <a:pt x="0" y="11"/>
                      </a:lnTo>
                      <a:lnTo>
                        <a:pt x="4" y="6"/>
                      </a:lnTo>
                      <a:lnTo>
                        <a:pt x="9" y="0"/>
                      </a:lnTo>
                      <a:lnTo>
                        <a:pt x="9" y="564"/>
                      </a:lnTo>
                      <a:lnTo>
                        <a:pt x="4" y="556"/>
                      </a:lnTo>
                      <a:lnTo>
                        <a:pt x="0" y="551"/>
                      </a:lnTo>
                      <a:close/>
                    </a:path>
                  </a:pathLst>
                </a:custGeom>
                <a:solidFill>
                  <a:srgbClr val="C7E0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01" name="Google Shape;2601;p38"/>
                <p:cNvSpPr/>
                <p:nvPr/>
              </p:nvSpPr>
              <p:spPr>
                <a:xfrm>
                  <a:off x="3621" y="2440"/>
                  <a:ext cx="5" cy="2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578" extrusionOk="0">
                      <a:moveTo>
                        <a:pt x="0" y="563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11" y="0"/>
                      </a:lnTo>
                      <a:lnTo>
                        <a:pt x="11" y="578"/>
                      </a:lnTo>
                      <a:lnTo>
                        <a:pt x="5" y="571"/>
                      </a:lnTo>
                      <a:lnTo>
                        <a:pt x="0" y="563"/>
                      </a:lnTo>
                      <a:close/>
                    </a:path>
                  </a:pathLst>
                </a:custGeom>
                <a:solidFill>
                  <a:srgbClr val="C6DF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02" name="Google Shape;2602;p38"/>
                <p:cNvSpPr/>
                <p:nvPr/>
              </p:nvSpPr>
              <p:spPr>
                <a:xfrm>
                  <a:off x="3624" y="2437"/>
                  <a:ext cx="4" cy="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8" extrusionOk="0">
                      <a:moveTo>
                        <a:pt x="0" y="576"/>
                      </a:moveTo>
                      <a:lnTo>
                        <a:pt x="0" y="12"/>
                      </a:lnTo>
                      <a:lnTo>
                        <a:pt x="6" y="5"/>
                      </a:lnTo>
                      <a:lnTo>
                        <a:pt x="9" y="0"/>
                      </a:lnTo>
                      <a:lnTo>
                        <a:pt x="9" y="588"/>
                      </a:lnTo>
                      <a:lnTo>
                        <a:pt x="6" y="583"/>
                      </a:lnTo>
                      <a:lnTo>
                        <a:pt x="0" y="576"/>
                      </a:lnTo>
                      <a:close/>
                    </a:path>
                  </a:pathLst>
                </a:custGeom>
                <a:solidFill>
                  <a:srgbClr val="C5DF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03" name="Google Shape;2603;p38"/>
                <p:cNvSpPr/>
                <p:nvPr/>
              </p:nvSpPr>
              <p:spPr>
                <a:xfrm>
                  <a:off x="3626" y="2434"/>
                  <a:ext cx="5" cy="3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00" extrusionOk="0">
                      <a:moveTo>
                        <a:pt x="0" y="588"/>
                      </a:moveTo>
                      <a:lnTo>
                        <a:pt x="0" y="10"/>
                      </a:lnTo>
                      <a:lnTo>
                        <a:pt x="3" y="5"/>
                      </a:lnTo>
                      <a:lnTo>
                        <a:pt x="9" y="0"/>
                      </a:lnTo>
                      <a:lnTo>
                        <a:pt x="9" y="600"/>
                      </a:lnTo>
                      <a:lnTo>
                        <a:pt x="3" y="593"/>
                      </a:lnTo>
                      <a:lnTo>
                        <a:pt x="0" y="588"/>
                      </a:lnTo>
                      <a:close/>
                    </a:path>
                  </a:pathLst>
                </a:custGeom>
                <a:solidFill>
                  <a:srgbClr val="C4DF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04" name="Google Shape;2604;p38"/>
                <p:cNvSpPr/>
                <p:nvPr/>
              </p:nvSpPr>
              <p:spPr>
                <a:xfrm>
                  <a:off x="3628" y="2432"/>
                  <a:ext cx="6" cy="3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613" extrusionOk="0">
                      <a:moveTo>
                        <a:pt x="0" y="599"/>
                      </a:moveTo>
                      <a:lnTo>
                        <a:pt x="0" y="11"/>
                      </a:lnTo>
                      <a:lnTo>
                        <a:pt x="6" y="6"/>
                      </a:lnTo>
                      <a:lnTo>
                        <a:pt x="11" y="0"/>
                      </a:lnTo>
                      <a:lnTo>
                        <a:pt x="11" y="613"/>
                      </a:lnTo>
                      <a:lnTo>
                        <a:pt x="6" y="606"/>
                      </a:lnTo>
                      <a:lnTo>
                        <a:pt x="0" y="599"/>
                      </a:lnTo>
                      <a:close/>
                    </a:path>
                  </a:pathLst>
                </a:custGeom>
                <a:solidFill>
                  <a:srgbClr val="C3DE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05" name="Google Shape;2605;p38"/>
                <p:cNvSpPr/>
                <p:nvPr/>
              </p:nvSpPr>
              <p:spPr>
                <a:xfrm>
                  <a:off x="3631" y="2428"/>
                  <a:ext cx="4" cy="3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26" extrusionOk="0">
                      <a:moveTo>
                        <a:pt x="0" y="613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626"/>
                      </a:lnTo>
                      <a:lnTo>
                        <a:pt x="5" y="620"/>
                      </a:lnTo>
                      <a:lnTo>
                        <a:pt x="0" y="613"/>
                      </a:lnTo>
                      <a:close/>
                    </a:path>
                  </a:pathLst>
                </a:custGeom>
                <a:solidFill>
                  <a:srgbClr val="C2DD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06" name="Google Shape;2606;p38"/>
                <p:cNvSpPr/>
                <p:nvPr/>
              </p:nvSpPr>
              <p:spPr>
                <a:xfrm>
                  <a:off x="3634" y="2425"/>
                  <a:ext cx="4" cy="3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38" extrusionOk="0">
                      <a:moveTo>
                        <a:pt x="0" y="625"/>
                      </a:moveTo>
                      <a:lnTo>
                        <a:pt x="0" y="12"/>
                      </a:lnTo>
                      <a:lnTo>
                        <a:pt x="4" y="5"/>
                      </a:lnTo>
                      <a:lnTo>
                        <a:pt x="9" y="0"/>
                      </a:lnTo>
                      <a:lnTo>
                        <a:pt x="9" y="638"/>
                      </a:lnTo>
                      <a:lnTo>
                        <a:pt x="4" y="631"/>
                      </a:lnTo>
                      <a:lnTo>
                        <a:pt x="0" y="625"/>
                      </a:lnTo>
                      <a:close/>
                    </a:path>
                  </a:pathLst>
                </a:custGeom>
                <a:solidFill>
                  <a:srgbClr val="C1DD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07" name="Google Shape;2607;p38"/>
                <p:cNvSpPr/>
                <p:nvPr/>
              </p:nvSpPr>
              <p:spPr>
                <a:xfrm>
                  <a:off x="3635" y="2423"/>
                  <a:ext cx="6" cy="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649" extrusionOk="0">
                      <a:moveTo>
                        <a:pt x="0" y="637"/>
                      </a:moveTo>
                      <a:lnTo>
                        <a:pt x="0" y="11"/>
                      </a:lnTo>
                      <a:lnTo>
                        <a:pt x="5" y="6"/>
                      </a:lnTo>
                      <a:lnTo>
                        <a:pt x="10" y="0"/>
                      </a:lnTo>
                      <a:lnTo>
                        <a:pt x="10" y="649"/>
                      </a:lnTo>
                      <a:lnTo>
                        <a:pt x="5" y="644"/>
                      </a:lnTo>
                      <a:lnTo>
                        <a:pt x="0" y="637"/>
                      </a:lnTo>
                      <a:close/>
                    </a:path>
                  </a:pathLst>
                </a:custGeom>
                <a:solidFill>
                  <a:srgbClr val="C0DD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08" name="Google Shape;2608;p38"/>
                <p:cNvSpPr/>
                <p:nvPr/>
              </p:nvSpPr>
              <p:spPr>
                <a:xfrm>
                  <a:off x="3638" y="2419"/>
                  <a:ext cx="4" cy="3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64" extrusionOk="0">
                      <a:moveTo>
                        <a:pt x="0" y="651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664"/>
                      </a:lnTo>
                      <a:lnTo>
                        <a:pt x="5" y="656"/>
                      </a:lnTo>
                      <a:lnTo>
                        <a:pt x="0" y="651"/>
                      </a:lnTo>
                      <a:close/>
                    </a:path>
                  </a:pathLst>
                </a:custGeom>
                <a:solidFill>
                  <a:srgbClr val="BFDC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09" name="Google Shape;2609;p38"/>
                <p:cNvSpPr/>
                <p:nvPr/>
              </p:nvSpPr>
              <p:spPr>
                <a:xfrm>
                  <a:off x="3641" y="2416"/>
                  <a:ext cx="4" cy="3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74" extrusionOk="0">
                      <a:moveTo>
                        <a:pt x="0" y="661"/>
                      </a:moveTo>
                      <a:lnTo>
                        <a:pt x="0" y="12"/>
                      </a:lnTo>
                      <a:lnTo>
                        <a:pt x="4" y="5"/>
                      </a:lnTo>
                      <a:lnTo>
                        <a:pt x="9" y="0"/>
                      </a:lnTo>
                      <a:lnTo>
                        <a:pt x="9" y="674"/>
                      </a:lnTo>
                      <a:lnTo>
                        <a:pt x="4" y="669"/>
                      </a:lnTo>
                      <a:lnTo>
                        <a:pt x="0" y="661"/>
                      </a:lnTo>
                      <a:close/>
                    </a:path>
                  </a:pathLst>
                </a:custGeom>
                <a:solidFill>
                  <a:srgbClr val="BEDB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10" name="Google Shape;2610;p38"/>
                <p:cNvSpPr/>
                <p:nvPr/>
              </p:nvSpPr>
              <p:spPr>
                <a:xfrm>
                  <a:off x="3642" y="2413"/>
                  <a:ext cx="6" cy="3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688" extrusionOk="0">
                      <a:moveTo>
                        <a:pt x="0" y="676"/>
                      </a:moveTo>
                      <a:lnTo>
                        <a:pt x="0" y="12"/>
                      </a:lnTo>
                      <a:lnTo>
                        <a:pt x="5" y="7"/>
                      </a:lnTo>
                      <a:lnTo>
                        <a:pt x="11" y="0"/>
                      </a:lnTo>
                      <a:lnTo>
                        <a:pt x="11" y="688"/>
                      </a:lnTo>
                      <a:lnTo>
                        <a:pt x="5" y="681"/>
                      </a:lnTo>
                      <a:lnTo>
                        <a:pt x="0" y="676"/>
                      </a:lnTo>
                      <a:close/>
                    </a:path>
                  </a:pathLst>
                </a:custGeom>
                <a:solidFill>
                  <a:srgbClr val="BCDB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11" name="Google Shape;2611;p38"/>
                <p:cNvSpPr/>
                <p:nvPr/>
              </p:nvSpPr>
              <p:spPr>
                <a:xfrm>
                  <a:off x="3645" y="2410"/>
                  <a:ext cx="5" cy="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99" extrusionOk="0">
                      <a:moveTo>
                        <a:pt x="0" y="687"/>
                      </a:moveTo>
                      <a:lnTo>
                        <a:pt x="0" y="13"/>
                      </a:lnTo>
                      <a:lnTo>
                        <a:pt x="6" y="6"/>
                      </a:lnTo>
                      <a:lnTo>
                        <a:pt x="9" y="0"/>
                      </a:lnTo>
                      <a:lnTo>
                        <a:pt x="9" y="699"/>
                      </a:lnTo>
                      <a:lnTo>
                        <a:pt x="4" y="694"/>
                      </a:lnTo>
                      <a:lnTo>
                        <a:pt x="0" y="687"/>
                      </a:lnTo>
                      <a:close/>
                    </a:path>
                  </a:pathLst>
                </a:custGeom>
                <a:solidFill>
                  <a:srgbClr val="BBD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12" name="Google Shape;2612;p38"/>
                <p:cNvSpPr/>
                <p:nvPr/>
              </p:nvSpPr>
              <p:spPr>
                <a:xfrm>
                  <a:off x="3648" y="2406"/>
                  <a:ext cx="4" cy="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14" extrusionOk="0">
                      <a:moveTo>
                        <a:pt x="0" y="701"/>
                      </a:moveTo>
                      <a:lnTo>
                        <a:pt x="0" y="13"/>
                      </a:lnTo>
                      <a:lnTo>
                        <a:pt x="3" y="7"/>
                      </a:lnTo>
                      <a:lnTo>
                        <a:pt x="9" y="0"/>
                      </a:lnTo>
                      <a:lnTo>
                        <a:pt x="9" y="714"/>
                      </a:lnTo>
                      <a:lnTo>
                        <a:pt x="3" y="706"/>
                      </a:lnTo>
                      <a:lnTo>
                        <a:pt x="0" y="701"/>
                      </a:lnTo>
                      <a:close/>
                    </a:path>
                  </a:pathLst>
                </a:custGeom>
                <a:solidFill>
                  <a:srgbClr val="BAD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13" name="Google Shape;2613;p38"/>
                <p:cNvSpPr/>
                <p:nvPr/>
              </p:nvSpPr>
              <p:spPr>
                <a:xfrm>
                  <a:off x="3650" y="2404"/>
                  <a:ext cx="4" cy="3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24" extrusionOk="0">
                      <a:moveTo>
                        <a:pt x="0" y="711"/>
                      </a:moveTo>
                      <a:lnTo>
                        <a:pt x="0" y="12"/>
                      </a:lnTo>
                      <a:lnTo>
                        <a:pt x="6" y="5"/>
                      </a:lnTo>
                      <a:lnTo>
                        <a:pt x="9" y="0"/>
                      </a:lnTo>
                      <a:lnTo>
                        <a:pt x="9" y="724"/>
                      </a:lnTo>
                      <a:lnTo>
                        <a:pt x="6" y="719"/>
                      </a:lnTo>
                      <a:lnTo>
                        <a:pt x="0" y="711"/>
                      </a:lnTo>
                      <a:close/>
                    </a:path>
                  </a:pathLst>
                </a:custGeom>
                <a:solidFill>
                  <a:srgbClr val="B9D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14" name="Google Shape;2614;p38"/>
                <p:cNvSpPr/>
                <p:nvPr/>
              </p:nvSpPr>
              <p:spPr>
                <a:xfrm>
                  <a:off x="3652" y="2400"/>
                  <a:ext cx="5" cy="3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37" extrusionOk="0">
                      <a:moveTo>
                        <a:pt x="0" y="727"/>
                      </a:moveTo>
                      <a:lnTo>
                        <a:pt x="0" y="13"/>
                      </a:lnTo>
                      <a:lnTo>
                        <a:pt x="3" y="8"/>
                      </a:lnTo>
                      <a:lnTo>
                        <a:pt x="9" y="0"/>
                      </a:lnTo>
                      <a:lnTo>
                        <a:pt x="9" y="737"/>
                      </a:lnTo>
                      <a:lnTo>
                        <a:pt x="3" y="732"/>
                      </a:lnTo>
                      <a:lnTo>
                        <a:pt x="0" y="727"/>
                      </a:lnTo>
                      <a:close/>
                    </a:path>
                  </a:pathLst>
                </a:custGeom>
                <a:solidFill>
                  <a:srgbClr val="B8D8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15" name="Google Shape;2615;p38"/>
                <p:cNvSpPr/>
                <p:nvPr/>
              </p:nvSpPr>
              <p:spPr>
                <a:xfrm>
                  <a:off x="3654" y="2398"/>
                  <a:ext cx="6" cy="3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750" extrusionOk="0">
                      <a:moveTo>
                        <a:pt x="0" y="737"/>
                      </a:moveTo>
                      <a:lnTo>
                        <a:pt x="0" y="13"/>
                      </a:lnTo>
                      <a:lnTo>
                        <a:pt x="6" y="5"/>
                      </a:lnTo>
                      <a:lnTo>
                        <a:pt x="11" y="0"/>
                      </a:lnTo>
                      <a:lnTo>
                        <a:pt x="11" y="750"/>
                      </a:lnTo>
                      <a:lnTo>
                        <a:pt x="6" y="742"/>
                      </a:lnTo>
                      <a:lnTo>
                        <a:pt x="0" y="737"/>
                      </a:lnTo>
                      <a:close/>
                    </a:path>
                  </a:pathLst>
                </a:custGeom>
                <a:solidFill>
                  <a:srgbClr val="B7D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16" name="Google Shape;2616;p38"/>
                <p:cNvSpPr/>
                <p:nvPr/>
              </p:nvSpPr>
              <p:spPr>
                <a:xfrm>
                  <a:off x="3657" y="2394"/>
                  <a:ext cx="4" cy="3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62" extrusionOk="0">
                      <a:moveTo>
                        <a:pt x="0" y="749"/>
                      </a:moveTo>
                      <a:lnTo>
                        <a:pt x="0" y="12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762"/>
                      </a:lnTo>
                      <a:lnTo>
                        <a:pt x="5" y="757"/>
                      </a:lnTo>
                      <a:lnTo>
                        <a:pt x="0" y="749"/>
                      </a:lnTo>
                      <a:close/>
                    </a:path>
                  </a:pathLst>
                </a:custGeom>
                <a:solidFill>
                  <a:srgbClr val="B5D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17" name="Google Shape;2617;p38"/>
                <p:cNvSpPr/>
                <p:nvPr/>
              </p:nvSpPr>
              <p:spPr>
                <a:xfrm>
                  <a:off x="3660" y="2390"/>
                  <a:ext cx="4" cy="3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74" extrusionOk="0">
                      <a:moveTo>
                        <a:pt x="0" y="764"/>
                      </a:moveTo>
                      <a:lnTo>
                        <a:pt x="0" y="14"/>
                      </a:lnTo>
                      <a:lnTo>
                        <a:pt x="4" y="7"/>
                      </a:lnTo>
                      <a:lnTo>
                        <a:pt x="9" y="0"/>
                      </a:lnTo>
                      <a:lnTo>
                        <a:pt x="9" y="774"/>
                      </a:lnTo>
                      <a:lnTo>
                        <a:pt x="4" y="769"/>
                      </a:lnTo>
                      <a:lnTo>
                        <a:pt x="0" y="764"/>
                      </a:lnTo>
                      <a:close/>
                    </a:path>
                  </a:pathLst>
                </a:custGeom>
                <a:solidFill>
                  <a:srgbClr val="B4D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18" name="Google Shape;2618;p38"/>
                <p:cNvSpPr/>
                <p:nvPr/>
              </p:nvSpPr>
              <p:spPr>
                <a:xfrm>
                  <a:off x="3661" y="2387"/>
                  <a:ext cx="6" cy="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787" extrusionOk="0">
                      <a:moveTo>
                        <a:pt x="0" y="776"/>
                      </a:moveTo>
                      <a:lnTo>
                        <a:pt x="0" y="14"/>
                      </a:lnTo>
                      <a:lnTo>
                        <a:pt x="5" y="7"/>
                      </a:lnTo>
                      <a:lnTo>
                        <a:pt x="10" y="0"/>
                      </a:lnTo>
                      <a:lnTo>
                        <a:pt x="10" y="787"/>
                      </a:lnTo>
                      <a:lnTo>
                        <a:pt x="5" y="781"/>
                      </a:lnTo>
                      <a:lnTo>
                        <a:pt x="0" y="776"/>
                      </a:lnTo>
                      <a:close/>
                    </a:path>
                  </a:pathLst>
                </a:custGeom>
                <a:solidFill>
                  <a:srgbClr val="B3D5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19" name="Google Shape;2619;p38"/>
                <p:cNvSpPr/>
                <p:nvPr/>
              </p:nvSpPr>
              <p:spPr>
                <a:xfrm>
                  <a:off x="3664" y="2383"/>
                  <a:ext cx="4" cy="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00" extrusionOk="0">
                      <a:moveTo>
                        <a:pt x="0" y="789"/>
                      </a:moveTo>
                      <a:lnTo>
                        <a:pt x="0" y="15"/>
                      </a:lnTo>
                      <a:lnTo>
                        <a:pt x="5" y="8"/>
                      </a:lnTo>
                      <a:lnTo>
                        <a:pt x="9" y="0"/>
                      </a:lnTo>
                      <a:lnTo>
                        <a:pt x="9" y="800"/>
                      </a:lnTo>
                      <a:lnTo>
                        <a:pt x="5" y="795"/>
                      </a:lnTo>
                      <a:lnTo>
                        <a:pt x="0" y="789"/>
                      </a:lnTo>
                      <a:close/>
                    </a:path>
                  </a:pathLst>
                </a:custGeom>
                <a:solidFill>
                  <a:srgbClr val="B2D4F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20" name="Google Shape;2620;p38"/>
                <p:cNvSpPr/>
                <p:nvPr/>
              </p:nvSpPr>
              <p:spPr>
                <a:xfrm>
                  <a:off x="3667" y="2380"/>
                  <a:ext cx="4" cy="4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14" extrusionOk="0">
                      <a:moveTo>
                        <a:pt x="0" y="802"/>
                      </a:moveTo>
                      <a:lnTo>
                        <a:pt x="0" y="15"/>
                      </a:lnTo>
                      <a:lnTo>
                        <a:pt x="4" y="7"/>
                      </a:lnTo>
                      <a:lnTo>
                        <a:pt x="9" y="0"/>
                      </a:lnTo>
                      <a:lnTo>
                        <a:pt x="9" y="814"/>
                      </a:lnTo>
                      <a:lnTo>
                        <a:pt x="4" y="807"/>
                      </a:lnTo>
                      <a:lnTo>
                        <a:pt x="0" y="802"/>
                      </a:lnTo>
                      <a:close/>
                    </a:path>
                  </a:pathLst>
                </a:custGeom>
                <a:solidFill>
                  <a:srgbClr val="B1D3F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21" name="Google Shape;2621;p38"/>
                <p:cNvSpPr/>
                <p:nvPr/>
              </p:nvSpPr>
              <p:spPr>
                <a:xfrm>
                  <a:off x="3668" y="2376"/>
                  <a:ext cx="6" cy="4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827" extrusionOk="0">
                      <a:moveTo>
                        <a:pt x="0" y="814"/>
                      </a:moveTo>
                      <a:lnTo>
                        <a:pt x="0" y="14"/>
                      </a:lnTo>
                      <a:lnTo>
                        <a:pt x="5" y="7"/>
                      </a:lnTo>
                      <a:lnTo>
                        <a:pt x="11" y="0"/>
                      </a:lnTo>
                      <a:lnTo>
                        <a:pt x="11" y="827"/>
                      </a:lnTo>
                      <a:lnTo>
                        <a:pt x="5" y="821"/>
                      </a:lnTo>
                      <a:lnTo>
                        <a:pt x="0" y="814"/>
                      </a:lnTo>
                      <a:close/>
                    </a:path>
                  </a:pathLst>
                </a:custGeom>
                <a:solidFill>
                  <a:srgbClr val="AFD3F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22" name="Google Shape;2622;p38"/>
                <p:cNvSpPr/>
                <p:nvPr/>
              </p:nvSpPr>
              <p:spPr>
                <a:xfrm>
                  <a:off x="3671" y="2372"/>
                  <a:ext cx="5" cy="4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39" extrusionOk="0">
                      <a:moveTo>
                        <a:pt x="0" y="828"/>
                      </a:moveTo>
                      <a:lnTo>
                        <a:pt x="0" y="14"/>
                      </a:lnTo>
                      <a:lnTo>
                        <a:pt x="6" y="7"/>
                      </a:lnTo>
                      <a:lnTo>
                        <a:pt x="9" y="0"/>
                      </a:lnTo>
                      <a:lnTo>
                        <a:pt x="9" y="839"/>
                      </a:lnTo>
                      <a:lnTo>
                        <a:pt x="6" y="834"/>
                      </a:lnTo>
                      <a:lnTo>
                        <a:pt x="0" y="828"/>
                      </a:lnTo>
                      <a:close/>
                    </a:path>
                  </a:pathLst>
                </a:custGeom>
                <a:solidFill>
                  <a:srgbClr val="AED2E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23" name="Google Shape;2623;p38"/>
                <p:cNvSpPr/>
                <p:nvPr/>
              </p:nvSpPr>
              <p:spPr>
                <a:xfrm>
                  <a:off x="3674" y="2369"/>
                  <a:ext cx="4" cy="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51" extrusionOk="0">
                      <a:moveTo>
                        <a:pt x="0" y="841"/>
                      </a:moveTo>
                      <a:lnTo>
                        <a:pt x="0" y="14"/>
                      </a:lnTo>
                      <a:lnTo>
                        <a:pt x="3" y="7"/>
                      </a:lnTo>
                      <a:lnTo>
                        <a:pt x="9" y="0"/>
                      </a:lnTo>
                      <a:lnTo>
                        <a:pt x="9" y="851"/>
                      </a:lnTo>
                      <a:lnTo>
                        <a:pt x="3" y="846"/>
                      </a:lnTo>
                      <a:lnTo>
                        <a:pt x="0" y="841"/>
                      </a:lnTo>
                      <a:close/>
                    </a:path>
                  </a:pathLst>
                </a:custGeom>
                <a:solidFill>
                  <a:srgbClr val="ADD2E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24" name="Google Shape;2624;p38"/>
                <p:cNvSpPr/>
                <p:nvPr/>
              </p:nvSpPr>
              <p:spPr>
                <a:xfrm>
                  <a:off x="3676" y="2364"/>
                  <a:ext cx="5" cy="4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866" extrusionOk="0">
                      <a:moveTo>
                        <a:pt x="0" y="855"/>
                      </a:moveTo>
                      <a:lnTo>
                        <a:pt x="0" y="16"/>
                      </a:lnTo>
                      <a:lnTo>
                        <a:pt x="6" y="9"/>
                      </a:lnTo>
                      <a:lnTo>
                        <a:pt x="11" y="0"/>
                      </a:lnTo>
                      <a:lnTo>
                        <a:pt x="11" y="866"/>
                      </a:lnTo>
                      <a:lnTo>
                        <a:pt x="6" y="860"/>
                      </a:lnTo>
                      <a:lnTo>
                        <a:pt x="0" y="855"/>
                      </a:lnTo>
                      <a:close/>
                    </a:path>
                  </a:pathLst>
                </a:custGeom>
                <a:solidFill>
                  <a:srgbClr val="ACD0E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25" name="Google Shape;2625;p38"/>
                <p:cNvSpPr/>
                <p:nvPr/>
              </p:nvSpPr>
              <p:spPr>
                <a:xfrm>
                  <a:off x="3678" y="2361"/>
                  <a:ext cx="5" cy="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78" extrusionOk="0">
                      <a:moveTo>
                        <a:pt x="0" y="867"/>
                      </a:moveTo>
                      <a:lnTo>
                        <a:pt x="0" y="16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878"/>
                      </a:lnTo>
                      <a:lnTo>
                        <a:pt x="5" y="873"/>
                      </a:lnTo>
                      <a:lnTo>
                        <a:pt x="0" y="867"/>
                      </a:lnTo>
                      <a:close/>
                    </a:path>
                  </a:pathLst>
                </a:custGeom>
                <a:solidFill>
                  <a:srgbClr val="AAD0E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26" name="Google Shape;2626;p38"/>
                <p:cNvSpPr/>
                <p:nvPr/>
              </p:nvSpPr>
              <p:spPr>
                <a:xfrm>
                  <a:off x="3681" y="2356"/>
                  <a:ext cx="4" cy="4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93" extrusionOk="0">
                      <a:moveTo>
                        <a:pt x="0" y="882"/>
                      </a:moveTo>
                      <a:lnTo>
                        <a:pt x="0" y="16"/>
                      </a:lnTo>
                      <a:lnTo>
                        <a:pt x="4" y="9"/>
                      </a:lnTo>
                      <a:lnTo>
                        <a:pt x="9" y="0"/>
                      </a:lnTo>
                      <a:lnTo>
                        <a:pt x="9" y="893"/>
                      </a:lnTo>
                      <a:lnTo>
                        <a:pt x="4" y="887"/>
                      </a:lnTo>
                      <a:lnTo>
                        <a:pt x="0" y="882"/>
                      </a:lnTo>
                      <a:close/>
                    </a:path>
                  </a:pathLst>
                </a:custGeom>
                <a:solidFill>
                  <a:srgbClr val="A9CFE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27" name="Google Shape;2627;p38"/>
                <p:cNvSpPr/>
                <p:nvPr/>
              </p:nvSpPr>
              <p:spPr>
                <a:xfrm>
                  <a:off x="3683" y="2352"/>
                  <a:ext cx="5" cy="4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907" extrusionOk="0">
                      <a:moveTo>
                        <a:pt x="0" y="896"/>
                      </a:moveTo>
                      <a:lnTo>
                        <a:pt x="0" y="18"/>
                      </a:lnTo>
                      <a:lnTo>
                        <a:pt x="5" y="9"/>
                      </a:lnTo>
                      <a:lnTo>
                        <a:pt x="10" y="0"/>
                      </a:lnTo>
                      <a:lnTo>
                        <a:pt x="10" y="907"/>
                      </a:lnTo>
                      <a:lnTo>
                        <a:pt x="5" y="902"/>
                      </a:lnTo>
                      <a:lnTo>
                        <a:pt x="0" y="896"/>
                      </a:lnTo>
                      <a:close/>
                    </a:path>
                  </a:pathLst>
                </a:custGeom>
                <a:solidFill>
                  <a:srgbClr val="A8CFE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28" name="Google Shape;2628;p38"/>
                <p:cNvSpPr/>
                <p:nvPr/>
              </p:nvSpPr>
              <p:spPr>
                <a:xfrm>
                  <a:off x="3685" y="2346"/>
                  <a:ext cx="5" cy="4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23" extrusionOk="0">
                      <a:moveTo>
                        <a:pt x="0" y="913"/>
                      </a:moveTo>
                      <a:lnTo>
                        <a:pt x="0" y="20"/>
                      </a:lnTo>
                      <a:lnTo>
                        <a:pt x="5" y="11"/>
                      </a:lnTo>
                      <a:lnTo>
                        <a:pt x="9" y="0"/>
                      </a:lnTo>
                      <a:lnTo>
                        <a:pt x="9" y="923"/>
                      </a:lnTo>
                      <a:lnTo>
                        <a:pt x="5" y="918"/>
                      </a:lnTo>
                      <a:lnTo>
                        <a:pt x="0" y="913"/>
                      </a:lnTo>
                      <a:close/>
                    </a:path>
                  </a:pathLst>
                </a:custGeom>
                <a:solidFill>
                  <a:srgbClr val="A6CEE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29" name="Google Shape;2629;p38"/>
                <p:cNvSpPr/>
                <p:nvPr/>
              </p:nvSpPr>
              <p:spPr>
                <a:xfrm>
                  <a:off x="3688" y="2342"/>
                  <a:ext cx="5" cy="4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38" extrusionOk="0">
                      <a:moveTo>
                        <a:pt x="0" y="927"/>
                      </a:moveTo>
                      <a:lnTo>
                        <a:pt x="0" y="20"/>
                      </a:lnTo>
                      <a:lnTo>
                        <a:pt x="4" y="9"/>
                      </a:lnTo>
                      <a:lnTo>
                        <a:pt x="9" y="0"/>
                      </a:lnTo>
                      <a:lnTo>
                        <a:pt x="9" y="938"/>
                      </a:lnTo>
                      <a:lnTo>
                        <a:pt x="4" y="932"/>
                      </a:lnTo>
                      <a:lnTo>
                        <a:pt x="0" y="927"/>
                      </a:lnTo>
                      <a:close/>
                    </a:path>
                  </a:pathLst>
                </a:custGeom>
                <a:solidFill>
                  <a:srgbClr val="A5CDE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30" name="Google Shape;2630;p38"/>
                <p:cNvSpPr/>
                <p:nvPr/>
              </p:nvSpPr>
              <p:spPr>
                <a:xfrm>
                  <a:off x="3690" y="2336"/>
                  <a:ext cx="5" cy="4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956" extrusionOk="0">
                      <a:moveTo>
                        <a:pt x="0" y="945"/>
                      </a:moveTo>
                      <a:lnTo>
                        <a:pt x="0" y="22"/>
                      </a:lnTo>
                      <a:lnTo>
                        <a:pt x="5" y="11"/>
                      </a:lnTo>
                      <a:lnTo>
                        <a:pt x="11" y="0"/>
                      </a:lnTo>
                      <a:lnTo>
                        <a:pt x="11" y="956"/>
                      </a:lnTo>
                      <a:lnTo>
                        <a:pt x="5" y="951"/>
                      </a:lnTo>
                      <a:lnTo>
                        <a:pt x="0" y="945"/>
                      </a:lnTo>
                      <a:close/>
                    </a:path>
                  </a:pathLst>
                </a:custGeom>
                <a:solidFill>
                  <a:srgbClr val="A4CCE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31" name="Google Shape;2631;p38"/>
                <p:cNvSpPr/>
                <p:nvPr/>
              </p:nvSpPr>
              <p:spPr>
                <a:xfrm>
                  <a:off x="3693" y="2335"/>
                  <a:ext cx="4" cy="4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62" extrusionOk="0">
                      <a:moveTo>
                        <a:pt x="0" y="952"/>
                      </a:moveTo>
                      <a:lnTo>
                        <a:pt x="0" y="14"/>
                      </a:lnTo>
                      <a:lnTo>
                        <a:pt x="4" y="7"/>
                      </a:lnTo>
                      <a:lnTo>
                        <a:pt x="6" y="0"/>
                      </a:lnTo>
                      <a:lnTo>
                        <a:pt x="7" y="1"/>
                      </a:lnTo>
                      <a:lnTo>
                        <a:pt x="9" y="5"/>
                      </a:lnTo>
                      <a:lnTo>
                        <a:pt x="9" y="962"/>
                      </a:lnTo>
                      <a:lnTo>
                        <a:pt x="6" y="957"/>
                      </a:lnTo>
                      <a:lnTo>
                        <a:pt x="0" y="952"/>
                      </a:lnTo>
                      <a:close/>
                    </a:path>
                  </a:pathLst>
                </a:custGeom>
                <a:solidFill>
                  <a:srgbClr val="A2CBE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32" name="Google Shape;2632;p38"/>
                <p:cNvSpPr/>
                <p:nvPr/>
              </p:nvSpPr>
              <p:spPr>
                <a:xfrm>
                  <a:off x="3695" y="2335"/>
                  <a:ext cx="5" cy="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68" extrusionOk="0">
                      <a:moveTo>
                        <a:pt x="0" y="957"/>
                      </a:moveTo>
                      <a:lnTo>
                        <a:pt x="0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9"/>
                      </a:lnTo>
                      <a:lnTo>
                        <a:pt x="9" y="968"/>
                      </a:lnTo>
                      <a:lnTo>
                        <a:pt x="3" y="962"/>
                      </a:lnTo>
                      <a:lnTo>
                        <a:pt x="0" y="957"/>
                      </a:lnTo>
                      <a:close/>
                    </a:path>
                  </a:pathLst>
                </a:custGeom>
                <a:solidFill>
                  <a:srgbClr val="A1CB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33" name="Google Shape;2633;p38"/>
                <p:cNvSpPr/>
                <p:nvPr/>
              </p:nvSpPr>
              <p:spPr>
                <a:xfrm>
                  <a:off x="3697" y="2337"/>
                  <a:ext cx="6" cy="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968" extrusionOk="0">
                      <a:moveTo>
                        <a:pt x="0" y="957"/>
                      </a:moveTo>
                      <a:lnTo>
                        <a:pt x="0" y="0"/>
                      </a:lnTo>
                      <a:lnTo>
                        <a:pt x="6" y="12"/>
                      </a:lnTo>
                      <a:lnTo>
                        <a:pt x="11" y="34"/>
                      </a:lnTo>
                      <a:lnTo>
                        <a:pt x="11" y="968"/>
                      </a:lnTo>
                      <a:lnTo>
                        <a:pt x="6" y="963"/>
                      </a:lnTo>
                      <a:lnTo>
                        <a:pt x="0" y="957"/>
                      </a:lnTo>
                      <a:close/>
                    </a:path>
                  </a:pathLst>
                </a:custGeom>
                <a:solidFill>
                  <a:srgbClr val="9FCA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34" name="Google Shape;2634;p38"/>
                <p:cNvSpPr/>
                <p:nvPr/>
              </p:nvSpPr>
              <p:spPr>
                <a:xfrm>
                  <a:off x="3700" y="2345"/>
                  <a:ext cx="4" cy="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60" extrusionOk="0">
                      <a:moveTo>
                        <a:pt x="0" y="949"/>
                      </a:moveTo>
                      <a:lnTo>
                        <a:pt x="0" y="0"/>
                      </a:lnTo>
                      <a:lnTo>
                        <a:pt x="5" y="18"/>
                      </a:lnTo>
                      <a:lnTo>
                        <a:pt x="9" y="40"/>
                      </a:lnTo>
                      <a:lnTo>
                        <a:pt x="9" y="960"/>
                      </a:lnTo>
                      <a:lnTo>
                        <a:pt x="5" y="954"/>
                      </a:lnTo>
                      <a:lnTo>
                        <a:pt x="0" y="949"/>
                      </a:lnTo>
                      <a:close/>
                    </a:path>
                  </a:pathLst>
                </a:custGeom>
                <a:solidFill>
                  <a:srgbClr val="9EC9E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35" name="Google Shape;2635;p38"/>
                <p:cNvSpPr/>
                <p:nvPr/>
              </p:nvSpPr>
              <p:spPr>
                <a:xfrm>
                  <a:off x="3703" y="2354"/>
                  <a:ext cx="4" cy="4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43" extrusionOk="0">
                      <a:moveTo>
                        <a:pt x="0" y="934"/>
                      </a:moveTo>
                      <a:lnTo>
                        <a:pt x="0" y="0"/>
                      </a:lnTo>
                      <a:lnTo>
                        <a:pt x="4" y="20"/>
                      </a:lnTo>
                      <a:lnTo>
                        <a:pt x="9" y="41"/>
                      </a:lnTo>
                      <a:lnTo>
                        <a:pt x="9" y="943"/>
                      </a:lnTo>
                      <a:lnTo>
                        <a:pt x="4" y="940"/>
                      </a:lnTo>
                      <a:lnTo>
                        <a:pt x="0" y="934"/>
                      </a:lnTo>
                      <a:close/>
                    </a:path>
                  </a:pathLst>
                </a:custGeom>
                <a:solidFill>
                  <a:srgbClr val="9DC8E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36" name="Google Shape;2636;p38"/>
                <p:cNvSpPr/>
                <p:nvPr/>
              </p:nvSpPr>
              <p:spPr>
                <a:xfrm>
                  <a:off x="3704" y="2364"/>
                  <a:ext cx="6" cy="4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929" extrusionOk="0">
                      <a:moveTo>
                        <a:pt x="0" y="920"/>
                      </a:moveTo>
                      <a:lnTo>
                        <a:pt x="0" y="0"/>
                      </a:lnTo>
                      <a:lnTo>
                        <a:pt x="5" y="21"/>
                      </a:lnTo>
                      <a:lnTo>
                        <a:pt x="10" y="45"/>
                      </a:lnTo>
                      <a:lnTo>
                        <a:pt x="10" y="929"/>
                      </a:lnTo>
                      <a:lnTo>
                        <a:pt x="5" y="923"/>
                      </a:lnTo>
                      <a:lnTo>
                        <a:pt x="0" y="920"/>
                      </a:lnTo>
                      <a:close/>
                    </a:path>
                  </a:pathLst>
                </a:custGeom>
                <a:solidFill>
                  <a:srgbClr val="9BC8E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37" name="Google Shape;2637;p38"/>
                <p:cNvSpPr/>
                <p:nvPr/>
              </p:nvSpPr>
              <p:spPr>
                <a:xfrm>
                  <a:off x="3707" y="2375"/>
                  <a:ext cx="4" cy="4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13" extrusionOk="0">
                      <a:moveTo>
                        <a:pt x="0" y="902"/>
                      </a:moveTo>
                      <a:lnTo>
                        <a:pt x="0" y="0"/>
                      </a:lnTo>
                      <a:lnTo>
                        <a:pt x="5" y="24"/>
                      </a:lnTo>
                      <a:lnTo>
                        <a:pt x="9" y="45"/>
                      </a:lnTo>
                      <a:lnTo>
                        <a:pt x="9" y="913"/>
                      </a:lnTo>
                      <a:lnTo>
                        <a:pt x="5" y="908"/>
                      </a:lnTo>
                      <a:lnTo>
                        <a:pt x="0" y="902"/>
                      </a:lnTo>
                      <a:close/>
                    </a:path>
                  </a:pathLst>
                </a:custGeom>
                <a:solidFill>
                  <a:srgbClr val="9AC7E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38" name="Google Shape;2638;p38"/>
                <p:cNvSpPr/>
                <p:nvPr/>
              </p:nvSpPr>
              <p:spPr>
                <a:xfrm>
                  <a:off x="3710" y="2387"/>
                  <a:ext cx="4" cy="4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94" extrusionOk="0">
                      <a:moveTo>
                        <a:pt x="0" y="884"/>
                      </a:moveTo>
                      <a:lnTo>
                        <a:pt x="0" y="0"/>
                      </a:lnTo>
                      <a:lnTo>
                        <a:pt x="4" y="21"/>
                      </a:lnTo>
                      <a:lnTo>
                        <a:pt x="9" y="43"/>
                      </a:lnTo>
                      <a:lnTo>
                        <a:pt x="9" y="894"/>
                      </a:lnTo>
                      <a:lnTo>
                        <a:pt x="4" y="889"/>
                      </a:lnTo>
                      <a:lnTo>
                        <a:pt x="0" y="884"/>
                      </a:lnTo>
                      <a:close/>
                    </a:path>
                  </a:pathLst>
                </a:custGeom>
                <a:solidFill>
                  <a:srgbClr val="99C7E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39" name="Google Shape;2639;p38"/>
                <p:cNvSpPr/>
                <p:nvPr/>
              </p:nvSpPr>
              <p:spPr>
                <a:xfrm>
                  <a:off x="3711" y="2398"/>
                  <a:ext cx="6" cy="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877" extrusionOk="0">
                      <a:moveTo>
                        <a:pt x="0" y="868"/>
                      </a:moveTo>
                      <a:lnTo>
                        <a:pt x="0" y="0"/>
                      </a:lnTo>
                      <a:lnTo>
                        <a:pt x="5" y="22"/>
                      </a:lnTo>
                      <a:lnTo>
                        <a:pt x="11" y="41"/>
                      </a:lnTo>
                      <a:lnTo>
                        <a:pt x="11" y="877"/>
                      </a:lnTo>
                      <a:lnTo>
                        <a:pt x="5" y="873"/>
                      </a:lnTo>
                      <a:lnTo>
                        <a:pt x="0" y="868"/>
                      </a:lnTo>
                      <a:close/>
                    </a:path>
                  </a:pathLst>
                </a:custGeom>
                <a:solidFill>
                  <a:srgbClr val="98C6E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40" name="Google Shape;2640;p38"/>
                <p:cNvSpPr/>
                <p:nvPr/>
              </p:nvSpPr>
              <p:spPr>
                <a:xfrm>
                  <a:off x="3714" y="2408"/>
                  <a:ext cx="5" cy="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60" extrusionOk="0">
                      <a:moveTo>
                        <a:pt x="0" y="851"/>
                      </a:moveTo>
                      <a:lnTo>
                        <a:pt x="0" y="0"/>
                      </a:lnTo>
                      <a:lnTo>
                        <a:pt x="6" y="19"/>
                      </a:lnTo>
                      <a:lnTo>
                        <a:pt x="9" y="37"/>
                      </a:lnTo>
                      <a:lnTo>
                        <a:pt x="9" y="860"/>
                      </a:lnTo>
                      <a:lnTo>
                        <a:pt x="6" y="855"/>
                      </a:lnTo>
                      <a:lnTo>
                        <a:pt x="0" y="851"/>
                      </a:lnTo>
                      <a:close/>
                    </a:path>
                  </a:pathLst>
                </a:custGeom>
                <a:solidFill>
                  <a:srgbClr val="97C5E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41" name="Google Shape;2641;p38"/>
                <p:cNvSpPr/>
                <p:nvPr/>
              </p:nvSpPr>
              <p:spPr>
                <a:xfrm>
                  <a:off x="3717" y="2418"/>
                  <a:ext cx="4" cy="4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47" extrusionOk="0">
                      <a:moveTo>
                        <a:pt x="0" y="836"/>
                      </a:moveTo>
                      <a:lnTo>
                        <a:pt x="0" y="0"/>
                      </a:lnTo>
                      <a:lnTo>
                        <a:pt x="3" y="18"/>
                      </a:lnTo>
                      <a:lnTo>
                        <a:pt x="9" y="33"/>
                      </a:lnTo>
                      <a:lnTo>
                        <a:pt x="9" y="847"/>
                      </a:lnTo>
                      <a:lnTo>
                        <a:pt x="3" y="841"/>
                      </a:lnTo>
                      <a:lnTo>
                        <a:pt x="0" y="836"/>
                      </a:lnTo>
                      <a:close/>
                    </a:path>
                  </a:pathLst>
                </a:custGeom>
                <a:solidFill>
                  <a:srgbClr val="96C5E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42" name="Google Shape;2642;p38"/>
                <p:cNvSpPr/>
                <p:nvPr/>
              </p:nvSpPr>
              <p:spPr>
                <a:xfrm>
                  <a:off x="3719" y="2427"/>
                  <a:ext cx="5" cy="4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832" extrusionOk="0">
                      <a:moveTo>
                        <a:pt x="0" y="823"/>
                      </a:moveTo>
                      <a:lnTo>
                        <a:pt x="0" y="0"/>
                      </a:lnTo>
                      <a:lnTo>
                        <a:pt x="6" y="15"/>
                      </a:lnTo>
                      <a:lnTo>
                        <a:pt x="11" y="24"/>
                      </a:lnTo>
                      <a:lnTo>
                        <a:pt x="11" y="832"/>
                      </a:lnTo>
                      <a:lnTo>
                        <a:pt x="6" y="829"/>
                      </a:lnTo>
                      <a:lnTo>
                        <a:pt x="0" y="823"/>
                      </a:lnTo>
                      <a:close/>
                    </a:path>
                  </a:pathLst>
                </a:custGeom>
                <a:solidFill>
                  <a:srgbClr val="96C5E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43" name="Google Shape;2643;p38"/>
                <p:cNvSpPr/>
                <p:nvPr/>
              </p:nvSpPr>
              <p:spPr>
                <a:xfrm>
                  <a:off x="3721" y="2434"/>
                  <a:ext cx="5" cy="4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23" extrusionOk="0">
                      <a:moveTo>
                        <a:pt x="0" y="814"/>
                      </a:moveTo>
                      <a:lnTo>
                        <a:pt x="0" y="0"/>
                      </a:lnTo>
                      <a:lnTo>
                        <a:pt x="1" y="5"/>
                      </a:lnTo>
                      <a:lnTo>
                        <a:pt x="5" y="9"/>
                      </a:lnTo>
                      <a:lnTo>
                        <a:pt x="7" y="10"/>
                      </a:lnTo>
                      <a:lnTo>
                        <a:pt x="9" y="10"/>
                      </a:lnTo>
                      <a:lnTo>
                        <a:pt x="9" y="9"/>
                      </a:lnTo>
                      <a:lnTo>
                        <a:pt x="9" y="9"/>
                      </a:lnTo>
                      <a:lnTo>
                        <a:pt x="9" y="823"/>
                      </a:lnTo>
                      <a:lnTo>
                        <a:pt x="5" y="817"/>
                      </a:lnTo>
                      <a:lnTo>
                        <a:pt x="0" y="814"/>
                      </a:lnTo>
                      <a:close/>
                    </a:path>
                  </a:pathLst>
                </a:custGeom>
                <a:solidFill>
                  <a:srgbClr val="95C4E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44" name="Google Shape;2644;p38"/>
                <p:cNvSpPr/>
                <p:nvPr/>
              </p:nvSpPr>
              <p:spPr>
                <a:xfrm>
                  <a:off x="3724" y="2439"/>
                  <a:ext cx="5" cy="4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19" extrusionOk="0">
                      <a:moveTo>
                        <a:pt x="0" y="808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4" y="1"/>
                      </a:lnTo>
                      <a:lnTo>
                        <a:pt x="5" y="0"/>
                      </a:lnTo>
                      <a:lnTo>
                        <a:pt x="9" y="1"/>
                      </a:lnTo>
                      <a:lnTo>
                        <a:pt x="9" y="819"/>
                      </a:lnTo>
                      <a:lnTo>
                        <a:pt x="4" y="814"/>
                      </a:lnTo>
                      <a:lnTo>
                        <a:pt x="0" y="808"/>
                      </a:lnTo>
                      <a:close/>
                    </a:path>
                  </a:pathLst>
                </a:custGeom>
                <a:solidFill>
                  <a:srgbClr val="94C3E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45" name="Google Shape;2645;p38"/>
                <p:cNvSpPr/>
                <p:nvPr/>
              </p:nvSpPr>
              <p:spPr>
                <a:xfrm>
                  <a:off x="3726" y="2439"/>
                  <a:ext cx="5" cy="4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823" extrusionOk="0">
                      <a:moveTo>
                        <a:pt x="0" y="814"/>
                      </a:move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5" y="1"/>
                      </a:lnTo>
                      <a:lnTo>
                        <a:pt x="7" y="3"/>
                      </a:lnTo>
                      <a:lnTo>
                        <a:pt x="10" y="7"/>
                      </a:lnTo>
                      <a:lnTo>
                        <a:pt x="10" y="823"/>
                      </a:lnTo>
                      <a:lnTo>
                        <a:pt x="5" y="819"/>
                      </a:lnTo>
                      <a:lnTo>
                        <a:pt x="0" y="814"/>
                      </a:lnTo>
                      <a:close/>
                    </a:path>
                  </a:pathLst>
                </a:custGeom>
                <a:solidFill>
                  <a:srgbClr val="93C3E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46" name="Google Shape;2646;p38"/>
                <p:cNvSpPr/>
                <p:nvPr/>
              </p:nvSpPr>
              <p:spPr>
                <a:xfrm>
                  <a:off x="3729" y="2440"/>
                  <a:ext cx="4" cy="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27" extrusionOk="0">
                      <a:moveTo>
                        <a:pt x="0" y="818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5"/>
                      </a:lnTo>
                      <a:lnTo>
                        <a:pt x="9" y="827"/>
                      </a:lnTo>
                      <a:lnTo>
                        <a:pt x="5" y="822"/>
                      </a:lnTo>
                      <a:lnTo>
                        <a:pt x="0" y="818"/>
                      </a:lnTo>
                      <a:close/>
                    </a:path>
                  </a:pathLst>
                </a:custGeom>
                <a:solidFill>
                  <a:srgbClr val="92C3E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47" name="Google Shape;2647;p38"/>
                <p:cNvSpPr/>
                <p:nvPr/>
              </p:nvSpPr>
              <p:spPr>
                <a:xfrm>
                  <a:off x="3731" y="2442"/>
                  <a:ext cx="5" cy="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25" extrusionOk="0">
                      <a:moveTo>
                        <a:pt x="0" y="816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9" y="16"/>
                      </a:lnTo>
                      <a:lnTo>
                        <a:pt x="9" y="825"/>
                      </a:lnTo>
                      <a:lnTo>
                        <a:pt x="4" y="821"/>
                      </a:lnTo>
                      <a:lnTo>
                        <a:pt x="0" y="816"/>
                      </a:lnTo>
                      <a:close/>
                    </a:path>
                  </a:pathLst>
                </a:custGeom>
                <a:solidFill>
                  <a:srgbClr val="91C3E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48" name="Google Shape;2648;p38"/>
                <p:cNvSpPr/>
                <p:nvPr/>
              </p:nvSpPr>
              <p:spPr>
                <a:xfrm>
                  <a:off x="3733" y="2447"/>
                  <a:ext cx="5" cy="4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821" extrusionOk="0">
                      <a:moveTo>
                        <a:pt x="0" y="812"/>
                      </a:moveTo>
                      <a:lnTo>
                        <a:pt x="0" y="0"/>
                      </a:lnTo>
                      <a:lnTo>
                        <a:pt x="5" y="7"/>
                      </a:lnTo>
                      <a:lnTo>
                        <a:pt x="11" y="18"/>
                      </a:lnTo>
                      <a:lnTo>
                        <a:pt x="11" y="821"/>
                      </a:lnTo>
                      <a:lnTo>
                        <a:pt x="5" y="816"/>
                      </a:lnTo>
                      <a:lnTo>
                        <a:pt x="0" y="812"/>
                      </a:lnTo>
                      <a:close/>
                    </a:path>
                  </a:pathLst>
                </a:custGeom>
                <a:solidFill>
                  <a:srgbClr val="90C2E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49" name="Google Shape;2649;p38"/>
                <p:cNvSpPr/>
                <p:nvPr/>
              </p:nvSpPr>
              <p:spPr>
                <a:xfrm>
                  <a:off x="3736" y="2450"/>
                  <a:ext cx="4" cy="4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17" extrusionOk="0">
                      <a:moveTo>
                        <a:pt x="0" y="809"/>
                      </a:move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9" y="20"/>
                      </a:lnTo>
                      <a:lnTo>
                        <a:pt x="9" y="817"/>
                      </a:lnTo>
                      <a:lnTo>
                        <a:pt x="6" y="814"/>
                      </a:lnTo>
                      <a:lnTo>
                        <a:pt x="0" y="809"/>
                      </a:lnTo>
                      <a:close/>
                    </a:path>
                  </a:pathLst>
                </a:custGeom>
                <a:solidFill>
                  <a:srgbClr val="90C1E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50" name="Google Shape;2650;p38"/>
                <p:cNvSpPr/>
                <p:nvPr/>
              </p:nvSpPr>
              <p:spPr>
                <a:xfrm>
                  <a:off x="3738" y="2456"/>
                  <a:ext cx="5" cy="4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12" extrusionOk="0">
                      <a:moveTo>
                        <a:pt x="0" y="803"/>
                      </a:moveTo>
                      <a:lnTo>
                        <a:pt x="0" y="0"/>
                      </a:lnTo>
                      <a:lnTo>
                        <a:pt x="3" y="9"/>
                      </a:lnTo>
                      <a:lnTo>
                        <a:pt x="9" y="19"/>
                      </a:lnTo>
                      <a:lnTo>
                        <a:pt x="9" y="812"/>
                      </a:lnTo>
                      <a:lnTo>
                        <a:pt x="3" y="806"/>
                      </a:lnTo>
                      <a:lnTo>
                        <a:pt x="0" y="803"/>
                      </a:lnTo>
                      <a:close/>
                    </a:path>
                  </a:pathLst>
                </a:custGeom>
                <a:solidFill>
                  <a:srgbClr val="8FC1E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51" name="Google Shape;2651;p38"/>
                <p:cNvSpPr/>
                <p:nvPr/>
              </p:nvSpPr>
              <p:spPr>
                <a:xfrm>
                  <a:off x="3740" y="2460"/>
                  <a:ext cx="6" cy="4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806" extrusionOk="0">
                      <a:moveTo>
                        <a:pt x="0" y="797"/>
                      </a:moveTo>
                      <a:lnTo>
                        <a:pt x="0" y="0"/>
                      </a:lnTo>
                      <a:lnTo>
                        <a:pt x="6" y="10"/>
                      </a:lnTo>
                      <a:lnTo>
                        <a:pt x="11" y="21"/>
                      </a:lnTo>
                      <a:lnTo>
                        <a:pt x="11" y="806"/>
                      </a:lnTo>
                      <a:lnTo>
                        <a:pt x="6" y="803"/>
                      </a:lnTo>
                      <a:lnTo>
                        <a:pt x="0" y="797"/>
                      </a:lnTo>
                      <a:close/>
                    </a:path>
                  </a:pathLst>
                </a:custGeom>
                <a:solidFill>
                  <a:srgbClr val="8DC1E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52" name="Google Shape;2652;p38"/>
                <p:cNvSpPr/>
                <p:nvPr/>
              </p:nvSpPr>
              <p:spPr>
                <a:xfrm>
                  <a:off x="3743" y="2466"/>
                  <a:ext cx="4" cy="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00" extrusionOk="0">
                      <a:moveTo>
                        <a:pt x="0" y="793"/>
                      </a:moveTo>
                      <a:lnTo>
                        <a:pt x="0" y="0"/>
                      </a:lnTo>
                      <a:lnTo>
                        <a:pt x="3" y="11"/>
                      </a:lnTo>
                      <a:lnTo>
                        <a:pt x="9" y="22"/>
                      </a:lnTo>
                      <a:lnTo>
                        <a:pt x="9" y="800"/>
                      </a:lnTo>
                      <a:lnTo>
                        <a:pt x="3" y="796"/>
                      </a:lnTo>
                      <a:lnTo>
                        <a:pt x="0" y="793"/>
                      </a:lnTo>
                      <a:close/>
                    </a:path>
                  </a:pathLst>
                </a:custGeom>
                <a:solidFill>
                  <a:srgbClr val="8DC0E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53" name="Google Shape;2653;p38"/>
                <p:cNvSpPr/>
                <p:nvPr/>
              </p:nvSpPr>
              <p:spPr>
                <a:xfrm>
                  <a:off x="3746" y="2471"/>
                  <a:ext cx="4" cy="3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94" extrusionOk="0">
                      <a:moveTo>
                        <a:pt x="0" y="785"/>
                      </a:move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9" y="23"/>
                      </a:lnTo>
                      <a:lnTo>
                        <a:pt x="9" y="794"/>
                      </a:lnTo>
                      <a:lnTo>
                        <a:pt x="4" y="789"/>
                      </a:lnTo>
                      <a:lnTo>
                        <a:pt x="0" y="785"/>
                      </a:lnTo>
                      <a:close/>
                    </a:path>
                  </a:pathLst>
                </a:custGeom>
                <a:solidFill>
                  <a:srgbClr val="8BC0E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54" name="Google Shape;2654;p38"/>
                <p:cNvSpPr/>
                <p:nvPr/>
              </p:nvSpPr>
              <p:spPr>
                <a:xfrm>
                  <a:off x="3747" y="2476"/>
                  <a:ext cx="5" cy="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87" extrusionOk="0">
                      <a:moveTo>
                        <a:pt x="0" y="778"/>
                      </a:moveTo>
                      <a:lnTo>
                        <a:pt x="0" y="0"/>
                      </a:lnTo>
                      <a:lnTo>
                        <a:pt x="5" y="12"/>
                      </a:lnTo>
                      <a:lnTo>
                        <a:pt x="9" y="23"/>
                      </a:lnTo>
                      <a:lnTo>
                        <a:pt x="9" y="787"/>
                      </a:lnTo>
                      <a:lnTo>
                        <a:pt x="5" y="783"/>
                      </a:lnTo>
                      <a:lnTo>
                        <a:pt x="0" y="778"/>
                      </a:lnTo>
                      <a:close/>
                    </a:path>
                  </a:pathLst>
                </a:custGeom>
                <a:solidFill>
                  <a:srgbClr val="8BBFE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55" name="Google Shape;2655;p38"/>
                <p:cNvSpPr/>
                <p:nvPr/>
              </p:nvSpPr>
              <p:spPr>
                <a:xfrm>
                  <a:off x="3750" y="2483"/>
                  <a:ext cx="4" cy="3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79" extrusionOk="0">
                      <a:moveTo>
                        <a:pt x="0" y="771"/>
                      </a:move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9" y="22"/>
                      </a:lnTo>
                      <a:lnTo>
                        <a:pt x="9" y="779"/>
                      </a:lnTo>
                      <a:lnTo>
                        <a:pt x="4" y="775"/>
                      </a:lnTo>
                      <a:lnTo>
                        <a:pt x="0" y="771"/>
                      </a:lnTo>
                      <a:close/>
                    </a:path>
                  </a:pathLst>
                </a:custGeom>
                <a:solidFill>
                  <a:srgbClr val="8ABFE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56" name="Google Shape;2656;p38"/>
                <p:cNvSpPr/>
                <p:nvPr/>
              </p:nvSpPr>
              <p:spPr>
                <a:xfrm>
                  <a:off x="3752" y="2488"/>
                  <a:ext cx="5" cy="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773" extrusionOk="0">
                      <a:moveTo>
                        <a:pt x="0" y="764"/>
                      </a:moveTo>
                      <a:lnTo>
                        <a:pt x="0" y="0"/>
                      </a:lnTo>
                      <a:lnTo>
                        <a:pt x="5" y="11"/>
                      </a:lnTo>
                      <a:lnTo>
                        <a:pt x="10" y="22"/>
                      </a:lnTo>
                      <a:lnTo>
                        <a:pt x="10" y="773"/>
                      </a:lnTo>
                      <a:lnTo>
                        <a:pt x="5" y="768"/>
                      </a:lnTo>
                      <a:lnTo>
                        <a:pt x="0" y="764"/>
                      </a:lnTo>
                      <a:close/>
                    </a:path>
                  </a:pathLst>
                </a:custGeom>
                <a:solidFill>
                  <a:srgbClr val="89BEE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57" name="Google Shape;2657;p38"/>
                <p:cNvSpPr/>
                <p:nvPr/>
              </p:nvSpPr>
              <p:spPr>
                <a:xfrm>
                  <a:off x="3754" y="2493"/>
                  <a:ext cx="5" cy="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66" extrusionOk="0">
                      <a:moveTo>
                        <a:pt x="0" y="757"/>
                      </a:moveTo>
                      <a:lnTo>
                        <a:pt x="0" y="0"/>
                      </a:lnTo>
                      <a:lnTo>
                        <a:pt x="5" y="11"/>
                      </a:lnTo>
                      <a:lnTo>
                        <a:pt x="9" y="23"/>
                      </a:lnTo>
                      <a:lnTo>
                        <a:pt x="9" y="766"/>
                      </a:lnTo>
                      <a:lnTo>
                        <a:pt x="5" y="762"/>
                      </a:lnTo>
                      <a:lnTo>
                        <a:pt x="0" y="757"/>
                      </a:lnTo>
                      <a:close/>
                    </a:path>
                  </a:pathLst>
                </a:custGeom>
                <a:solidFill>
                  <a:srgbClr val="87BEE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58" name="Google Shape;2658;p38"/>
                <p:cNvSpPr/>
                <p:nvPr/>
              </p:nvSpPr>
              <p:spPr>
                <a:xfrm>
                  <a:off x="3757" y="2499"/>
                  <a:ext cx="5" cy="3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58" extrusionOk="0">
                      <a:moveTo>
                        <a:pt x="0" y="751"/>
                      </a:moveTo>
                      <a:lnTo>
                        <a:pt x="0" y="0"/>
                      </a:lnTo>
                      <a:lnTo>
                        <a:pt x="4" y="12"/>
                      </a:lnTo>
                      <a:lnTo>
                        <a:pt x="9" y="23"/>
                      </a:lnTo>
                      <a:lnTo>
                        <a:pt x="9" y="758"/>
                      </a:lnTo>
                      <a:lnTo>
                        <a:pt x="4" y="755"/>
                      </a:lnTo>
                      <a:lnTo>
                        <a:pt x="0" y="751"/>
                      </a:lnTo>
                      <a:close/>
                    </a:path>
                  </a:pathLst>
                </a:custGeom>
                <a:solidFill>
                  <a:srgbClr val="86BDE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59" name="Google Shape;2659;p38"/>
                <p:cNvSpPr/>
                <p:nvPr/>
              </p:nvSpPr>
              <p:spPr>
                <a:xfrm>
                  <a:off x="3759" y="2505"/>
                  <a:ext cx="5" cy="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750" extrusionOk="0">
                      <a:moveTo>
                        <a:pt x="0" y="743"/>
                      </a:moveTo>
                      <a:lnTo>
                        <a:pt x="0" y="0"/>
                      </a:lnTo>
                      <a:lnTo>
                        <a:pt x="5" y="11"/>
                      </a:lnTo>
                      <a:lnTo>
                        <a:pt x="11" y="22"/>
                      </a:lnTo>
                      <a:lnTo>
                        <a:pt x="11" y="750"/>
                      </a:lnTo>
                      <a:lnTo>
                        <a:pt x="5" y="746"/>
                      </a:lnTo>
                      <a:lnTo>
                        <a:pt x="0" y="743"/>
                      </a:lnTo>
                      <a:close/>
                    </a:path>
                  </a:pathLst>
                </a:custGeom>
                <a:solidFill>
                  <a:srgbClr val="86BCE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60" name="Google Shape;2660;p38"/>
                <p:cNvSpPr/>
                <p:nvPr/>
              </p:nvSpPr>
              <p:spPr>
                <a:xfrm>
                  <a:off x="3762" y="2510"/>
                  <a:ext cx="4" cy="3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44" extrusionOk="0">
                      <a:moveTo>
                        <a:pt x="0" y="735"/>
                      </a:moveTo>
                      <a:lnTo>
                        <a:pt x="0" y="0"/>
                      </a:lnTo>
                      <a:lnTo>
                        <a:pt x="6" y="11"/>
                      </a:lnTo>
                      <a:lnTo>
                        <a:pt x="9" y="21"/>
                      </a:lnTo>
                      <a:lnTo>
                        <a:pt x="9" y="744"/>
                      </a:lnTo>
                      <a:lnTo>
                        <a:pt x="6" y="739"/>
                      </a:lnTo>
                      <a:lnTo>
                        <a:pt x="0" y="735"/>
                      </a:lnTo>
                      <a:close/>
                    </a:path>
                  </a:pathLst>
                </a:custGeom>
                <a:solidFill>
                  <a:srgbClr val="84BCE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61" name="Google Shape;2661;p38"/>
                <p:cNvSpPr/>
                <p:nvPr/>
              </p:nvSpPr>
              <p:spPr>
                <a:xfrm>
                  <a:off x="3764" y="2516"/>
                  <a:ext cx="5" cy="3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37" extrusionOk="0">
                      <a:moveTo>
                        <a:pt x="0" y="728"/>
                      </a:moveTo>
                      <a:lnTo>
                        <a:pt x="0" y="0"/>
                      </a:lnTo>
                      <a:lnTo>
                        <a:pt x="3" y="10"/>
                      </a:lnTo>
                      <a:lnTo>
                        <a:pt x="9" y="21"/>
                      </a:lnTo>
                      <a:lnTo>
                        <a:pt x="9" y="737"/>
                      </a:lnTo>
                      <a:lnTo>
                        <a:pt x="3" y="733"/>
                      </a:lnTo>
                      <a:lnTo>
                        <a:pt x="0" y="728"/>
                      </a:lnTo>
                      <a:close/>
                    </a:path>
                  </a:pathLst>
                </a:custGeom>
                <a:solidFill>
                  <a:srgbClr val="83BBE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62" name="Google Shape;2662;p38"/>
                <p:cNvSpPr/>
                <p:nvPr/>
              </p:nvSpPr>
              <p:spPr>
                <a:xfrm>
                  <a:off x="3766" y="2521"/>
                  <a:ext cx="6" cy="3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730" extrusionOk="0">
                      <a:moveTo>
                        <a:pt x="0" y="723"/>
                      </a:moveTo>
                      <a:lnTo>
                        <a:pt x="0" y="0"/>
                      </a:lnTo>
                      <a:lnTo>
                        <a:pt x="6" y="11"/>
                      </a:lnTo>
                      <a:lnTo>
                        <a:pt x="11" y="22"/>
                      </a:lnTo>
                      <a:lnTo>
                        <a:pt x="11" y="730"/>
                      </a:lnTo>
                      <a:lnTo>
                        <a:pt x="6" y="727"/>
                      </a:lnTo>
                      <a:lnTo>
                        <a:pt x="0" y="723"/>
                      </a:lnTo>
                      <a:close/>
                    </a:path>
                  </a:pathLst>
                </a:custGeom>
                <a:solidFill>
                  <a:srgbClr val="82BBE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63" name="Google Shape;2663;p38"/>
                <p:cNvSpPr/>
                <p:nvPr/>
              </p:nvSpPr>
              <p:spPr>
                <a:xfrm>
                  <a:off x="3769" y="2527"/>
                  <a:ext cx="4" cy="3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23" extrusionOk="0">
                      <a:moveTo>
                        <a:pt x="0" y="716"/>
                      </a:moveTo>
                      <a:lnTo>
                        <a:pt x="0" y="0"/>
                      </a:lnTo>
                      <a:lnTo>
                        <a:pt x="5" y="11"/>
                      </a:lnTo>
                      <a:lnTo>
                        <a:pt x="9" y="22"/>
                      </a:lnTo>
                      <a:lnTo>
                        <a:pt x="9" y="723"/>
                      </a:lnTo>
                      <a:lnTo>
                        <a:pt x="5" y="719"/>
                      </a:lnTo>
                      <a:lnTo>
                        <a:pt x="0" y="716"/>
                      </a:lnTo>
                      <a:close/>
                    </a:path>
                  </a:pathLst>
                </a:custGeom>
                <a:solidFill>
                  <a:srgbClr val="81BAE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64" name="Google Shape;2664;p38"/>
                <p:cNvSpPr/>
                <p:nvPr/>
              </p:nvSpPr>
              <p:spPr>
                <a:xfrm>
                  <a:off x="3772" y="2532"/>
                  <a:ext cx="4" cy="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15" extrusionOk="0">
                      <a:moveTo>
                        <a:pt x="0" y="708"/>
                      </a:move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9" y="20"/>
                      </a:lnTo>
                      <a:lnTo>
                        <a:pt x="9" y="715"/>
                      </a:lnTo>
                      <a:lnTo>
                        <a:pt x="4" y="712"/>
                      </a:lnTo>
                      <a:lnTo>
                        <a:pt x="0" y="708"/>
                      </a:lnTo>
                      <a:close/>
                    </a:path>
                  </a:pathLst>
                </a:custGeom>
                <a:solidFill>
                  <a:srgbClr val="80B9E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65" name="Google Shape;2665;p38"/>
                <p:cNvSpPr/>
                <p:nvPr/>
              </p:nvSpPr>
              <p:spPr>
                <a:xfrm>
                  <a:off x="3773" y="2537"/>
                  <a:ext cx="6" cy="3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708" extrusionOk="0">
                      <a:moveTo>
                        <a:pt x="0" y="701"/>
                      </a:moveTo>
                      <a:lnTo>
                        <a:pt x="0" y="0"/>
                      </a:lnTo>
                      <a:lnTo>
                        <a:pt x="5" y="9"/>
                      </a:lnTo>
                      <a:lnTo>
                        <a:pt x="10" y="18"/>
                      </a:lnTo>
                      <a:lnTo>
                        <a:pt x="10" y="708"/>
                      </a:lnTo>
                      <a:lnTo>
                        <a:pt x="5" y="704"/>
                      </a:lnTo>
                      <a:lnTo>
                        <a:pt x="0" y="701"/>
                      </a:lnTo>
                      <a:close/>
                    </a:path>
                  </a:pathLst>
                </a:custGeom>
                <a:solidFill>
                  <a:srgbClr val="7FB9E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66" name="Google Shape;2666;p38"/>
                <p:cNvSpPr/>
                <p:nvPr/>
              </p:nvSpPr>
              <p:spPr>
                <a:xfrm>
                  <a:off x="3776" y="2542"/>
                  <a:ext cx="4" cy="3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03" extrusionOk="0">
                      <a:moveTo>
                        <a:pt x="0" y="695"/>
                      </a:moveTo>
                      <a:lnTo>
                        <a:pt x="0" y="0"/>
                      </a:lnTo>
                      <a:lnTo>
                        <a:pt x="5" y="9"/>
                      </a:lnTo>
                      <a:lnTo>
                        <a:pt x="9" y="18"/>
                      </a:lnTo>
                      <a:lnTo>
                        <a:pt x="9" y="703"/>
                      </a:lnTo>
                      <a:lnTo>
                        <a:pt x="5" y="699"/>
                      </a:lnTo>
                      <a:lnTo>
                        <a:pt x="0" y="695"/>
                      </a:lnTo>
                      <a:close/>
                    </a:path>
                  </a:pathLst>
                </a:custGeom>
                <a:solidFill>
                  <a:srgbClr val="7EB8E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67" name="Google Shape;2667;p38"/>
                <p:cNvSpPr/>
                <p:nvPr/>
              </p:nvSpPr>
              <p:spPr>
                <a:xfrm>
                  <a:off x="3779" y="2546"/>
                  <a:ext cx="4" cy="3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97" extrusionOk="0">
                      <a:moveTo>
                        <a:pt x="0" y="690"/>
                      </a:moveTo>
                      <a:lnTo>
                        <a:pt x="0" y="0"/>
                      </a:lnTo>
                      <a:lnTo>
                        <a:pt x="4" y="9"/>
                      </a:lnTo>
                      <a:lnTo>
                        <a:pt x="9" y="16"/>
                      </a:lnTo>
                      <a:lnTo>
                        <a:pt x="9" y="16"/>
                      </a:lnTo>
                      <a:lnTo>
                        <a:pt x="9" y="18"/>
                      </a:lnTo>
                      <a:lnTo>
                        <a:pt x="9" y="697"/>
                      </a:lnTo>
                      <a:lnTo>
                        <a:pt x="4" y="694"/>
                      </a:lnTo>
                      <a:lnTo>
                        <a:pt x="0" y="690"/>
                      </a:lnTo>
                      <a:close/>
                    </a:path>
                  </a:pathLst>
                </a:custGeom>
                <a:solidFill>
                  <a:srgbClr val="7CB8E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68" name="Google Shape;2668;p38"/>
                <p:cNvSpPr/>
                <p:nvPr/>
              </p:nvSpPr>
              <p:spPr>
                <a:xfrm>
                  <a:off x="3780" y="2551"/>
                  <a:ext cx="6" cy="3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692" extrusionOk="0">
                      <a:moveTo>
                        <a:pt x="0" y="685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5" y="7"/>
                      </a:lnTo>
                      <a:lnTo>
                        <a:pt x="7" y="12"/>
                      </a:lnTo>
                      <a:lnTo>
                        <a:pt x="11" y="16"/>
                      </a:lnTo>
                      <a:lnTo>
                        <a:pt x="11" y="692"/>
                      </a:lnTo>
                      <a:lnTo>
                        <a:pt x="5" y="688"/>
                      </a:lnTo>
                      <a:lnTo>
                        <a:pt x="0" y="685"/>
                      </a:lnTo>
                      <a:close/>
                    </a:path>
                  </a:pathLst>
                </a:custGeom>
                <a:solidFill>
                  <a:srgbClr val="7BB7E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69" name="Google Shape;2669;p38"/>
                <p:cNvSpPr/>
                <p:nvPr/>
              </p:nvSpPr>
              <p:spPr>
                <a:xfrm>
                  <a:off x="3783" y="2555"/>
                  <a:ext cx="5" cy="3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86" extrusionOk="0">
                      <a:moveTo>
                        <a:pt x="0" y="679"/>
                      </a:moveTo>
                      <a:lnTo>
                        <a:pt x="0" y="0"/>
                      </a:lnTo>
                      <a:lnTo>
                        <a:pt x="6" y="9"/>
                      </a:lnTo>
                      <a:lnTo>
                        <a:pt x="9" y="16"/>
                      </a:lnTo>
                      <a:lnTo>
                        <a:pt x="9" y="686"/>
                      </a:lnTo>
                      <a:lnTo>
                        <a:pt x="6" y="683"/>
                      </a:lnTo>
                      <a:lnTo>
                        <a:pt x="0" y="679"/>
                      </a:lnTo>
                      <a:close/>
                    </a:path>
                  </a:pathLst>
                </a:custGeom>
                <a:solidFill>
                  <a:srgbClr val="7AB6E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70" name="Google Shape;2670;p38"/>
                <p:cNvSpPr/>
                <p:nvPr/>
              </p:nvSpPr>
              <p:spPr>
                <a:xfrm>
                  <a:off x="3786" y="2559"/>
                  <a:ext cx="4" cy="3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83" extrusionOk="0">
                      <a:moveTo>
                        <a:pt x="0" y="676"/>
                      </a:moveTo>
                      <a:lnTo>
                        <a:pt x="0" y="0"/>
                      </a:lnTo>
                      <a:lnTo>
                        <a:pt x="5" y="9"/>
                      </a:lnTo>
                      <a:lnTo>
                        <a:pt x="9" y="18"/>
                      </a:lnTo>
                      <a:lnTo>
                        <a:pt x="9" y="683"/>
                      </a:lnTo>
                      <a:lnTo>
                        <a:pt x="3" y="679"/>
                      </a:lnTo>
                      <a:lnTo>
                        <a:pt x="0" y="676"/>
                      </a:lnTo>
                      <a:close/>
                    </a:path>
                  </a:pathLst>
                </a:custGeom>
                <a:solidFill>
                  <a:srgbClr val="79B5E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71" name="Google Shape;2671;p38"/>
                <p:cNvSpPr/>
                <p:nvPr/>
              </p:nvSpPr>
              <p:spPr>
                <a:xfrm>
                  <a:off x="3788" y="2563"/>
                  <a:ext cx="5" cy="3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678" extrusionOk="0">
                      <a:moveTo>
                        <a:pt x="0" y="670"/>
                      </a:moveTo>
                      <a:lnTo>
                        <a:pt x="0" y="0"/>
                      </a:lnTo>
                      <a:lnTo>
                        <a:pt x="6" y="9"/>
                      </a:lnTo>
                      <a:lnTo>
                        <a:pt x="11" y="18"/>
                      </a:lnTo>
                      <a:lnTo>
                        <a:pt x="11" y="678"/>
                      </a:lnTo>
                      <a:lnTo>
                        <a:pt x="6" y="674"/>
                      </a:lnTo>
                      <a:lnTo>
                        <a:pt x="0" y="670"/>
                      </a:lnTo>
                      <a:close/>
                    </a:path>
                  </a:pathLst>
                </a:custGeom>
                <a:solidFill>
                  <a:srgbClr val="78B5E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72" name="Google Shape;2672;p38"/>
                <p:cNvSpPr/>
                <p:nvPr/>
              </p:nvSpPr>
              <p:spPr>
                <a:xfrm>
                  <a:off x="3790" y="2568"/>
                  <a:ext cx="5" cy="3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72" extrusionOk="0">
                      <a:moveTo>
                        <a:pt x="0" y="665"/>
                      </a:moveTo>
                      <a:lnTo>
                        <a:pt x="0" y="0"/>
                      </a:lnTo>
                      <a:lnTo>
                        <a:pt x="3" y="7"/>
                      </a:lnTo>
                      <a:lnTo>
                        <a:pt x="9" y="19"/>
                      </a:lnTo>
                      <a:lnTo>
                        <a:pt x="9" y="672"/>
                      </a:lnTo>
                      <a:lnTo>
                        <a:pt x="5" y="669"/>
                      </a:lnTo>
                      <a:lnTo>
                        <a:pt x="0" y="665"/>
                      </a:lnTo>
                      <a:close/>
                    </a:path>
                  </a:pathLst>
                </a:custGeom>
                <a:solidFill>
                  <a:srgbClr val="76B4E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73" name="Google Shape;2673;p38"/>
                <p:cNvSpPr/>
                <p:nvPr/>
              </p:nvSpPr>
              <p:spPr>
                <a:xfrm>
                  <a:off x="3793" y="2572"/>
                  <a:ext cx="5" cy="3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65" extrusionOk="0">
                      <a:moveTo>
                        <a:pt x="0" y="660"/>
                      </a:moveTo>
                      <a:lnTo>
                        <a:pt x="0" y="0"/>
                      </a:lnTo>
                      <a:lnTo>
                        <a:pt x="4" y="9"/>
                      </a:lnTo>
                      <a:lnTo>
                        <a:pt x="9" y="21"/>
                      </a:lnTo>
                      <a:lnTo>
                        <a:pt x="9" y="665"/>
                      </a:lnTo>
                      <a:lnTo>
                        <a:pt x="4" y="663"/>
                      </a:lnTo>
                      <a:lnTo>
                        <a:pt x="0" y="660"/>
                      </a:lnTo>
                      <a:close/>
                    </a:path>
                  </a:pathLst>
                </a:custGeom>
                <a:solidFill>
                  <a:srgbClr val="75B4E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74" name="Google Shape;2674;p38"/>
                <p:cNvSpPr/>
                <p:nvPr/>
              </p:nvSpPr>
              <p:spPr>
                <a:xfrm>
                  <a:off x="3795" y="2578"/>
                  <a:ext cx="5" cy="3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659" extrusionOk="0">
                      <a:moveTo>
                        <a:pt x="0" y="653"/>
                      </a:moveTo>
                      <a:lnTo>
                        <a:pt x="0" y="0"/>
                      </a:lnTo>
                      <a:lnTo>
                        <a:pt x="5" y="9"/>
                      </a:lnTo>
                      <a:lnTo>
                        <a:pt x="10" y="22"/>
                      </a:lnTo>
                      <a:lnTo>
                        <a:pt x="10" y="659"/>
                      </a:lnTo>
                      <a:lnTo>
                        <a:pt x="7" y="657"/>
                      </a:lnTo>
                      <a:lnTo>
                        <a:pt x="5" y="657"/>
                      </a:lnTo>
                      <a:lnTo>
                        <a:pt x="3" y="655"/>
                      </a:lnTo>
                      <a:lnTo>
                        <a:pt x="0" y="653"/>
                      </a:lnTo>
                      <a:close/>
                    </a:path>
                  </a:pathLst>
                </a:custGeom>
                <a:solidFill>
                  <a:srgbClr val="74B3E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75" name="Google Shape;2675;p38"/>
                <p:cNvSpPr/>
                <p:nvPr/>
              </p:nvSpPr>
              <p:spPr>
                <a:xfrm>
                  <a:off x="3798" y="2583"/>
                  <a:ext cx="4" cy="3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53" extrusionOk="0">
                      <a:moveTo>
                        <a:pt x="0" y="644"/>
                      </a:moveTo>
                      <a:lnTo>
                        <a:pt x="0" y="0"/>
                      </a:lnTo>
                      <a:lnTo>
                        <a:pt x="4" y="9"/>
                      </a:lnTo>
                      <a:lnTo>
                        <a:pt x="9" y="22"/>
                      </a:lnTo>
                      <a:lnTo>
                        <a:pt x="9" y="653"/>
                      </a:lnTo>
                      <a:lnTo>
                        <a:pt x="5" y="648"/>
                      </a:lnTo>
                      <a:lnTo>
                        <a:pt x="0" y="646"/>
                      </a:lnTo>
                      <a:lnTo>
                        <a:pt x="0" y="646"/>
                      </a:lnTo>
                      <a:lnTo>
                        <a:pt x="0" y="644"/>
                      </a:lnTo>
                      <a:close/>
                    </a:path>
                  </a:pathLst>
                </a:custGeom>
                <a:solidFill>
                  <a:srgbClr val="73B3E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76" name="Google Shape;2676;p38"/>
                <p:cNvSpPr/>
                <p:nvPr/>
              </p:nvSpPr>
              <p:spPr>
                <a:xfrm>
                  <a:off x="3800" y="2588"/>
                  <a:ext cx="5" cy="3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45" extrusionOk="0">
                      <a:moveTo>
                        <a:pt x="0" y="637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8" y="16"/>
                      </a:lnTo>
                      <a:lnTo>
                        <a:pt x="8" y="20"/>
                      </a:lnTo>
                      <a:lnTo>
                        <a:pt x="9" y="21"/>
                      </a:lnTo>
                      <a:lnTo>
                        <a:pt x="9" y="645"/>
                      </a:lnTo>
                      <a:lnTo>
                        <a:pt x="4" y="642"/>
                      </a:lnTo>
                      <a:lnTo>
                        <a:pt x="0" y="637"/>
                      </a:lnTo>
                      <a:close/>
                    </a:path>
                  </a:pathLst>
                </a:custGeom>
                <a:solidFill>
                  <a:srgbClr val="73B2E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77" name="Google Shape;2677;p38"/>
                <p:cNvSpPr/>
                <p:nvPr/>
              </p:nvSpPr>
              <p:spPr>
                <a:xfrm>
                  <a:off x="3802" y="2594"/>
                  <a:ext cx="5" cy="3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640" extrusionOk="0">
                      <a:moveTo>
                        <a:pt x="0" y="631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5"/>
                      </a:lnTo>
                      <a:lnTo>
                        <a:pt x="7" y="12"/>
                      </a:lnTo>
                      <a:lnTo>
                        <a:pt x="11" y="19"/>
                      </a:lnTo>
                      <a:lnTo>
                        <a:pt x="11" y="640"/>
                      </a:lnTo>
                      <a:lnTo>
                        <a:pt x="5" y="634"/>
                      </a:lnTo>
                      <a:lnTo>
                        <a:pt x="0" y="631"/>
                      </a:lnTo>
                      <a:close/>
                    </a:path>
                  </a:pathLst>
                </a:custGeom>
                <a:solidFill>
                  <a:srgbClr val="72B2E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78" name="Google Shape;2678;p38"/>
                <p:cNvSpPr/>
                <p:nvPr/>
              </p:nvSpPr>
              <p:spPr>
                <a:xfrm>
                  <a:off x="3805" y="2599"/>
                  <a:ext cx="4" cy="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35" extrusionOk="0">
                      <a:moveTo>
                        <a:pt x="0" y="624"/>
                      </a:moveTo>
                      <a:lnTo>
                        <a:pt x="0" y="0"/>
                      </a:lnTo>
                      <a:lnTo>
                        <a:pt x="4" y="9"/>
                      </a:lnTo>
                      <a:lnTo>
                        <a:pt x="9" y="18"/>
                      </a:lnTo>
                      <a:lnTo>
                        <a:pt x="9" y="635"/>
                      </a:lnTo>
                      <a:lnTo>
                        <a:pt x="6" y="630"/>
                      </a:lnTo>
                      <a:lnTo>
                        <a:pt x="0" y="624"/>
                      </a:lnTo>
                      <a:close/>
                    </a:path>
                  </a:pathLst>
                </a:custGeom>
                <a:solidFill>
                  <a:srgbClr val="71B2E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79" name="Google Shape;2679;p38"/>
                <p:cNvSpPr/>
                <p:nvPr/>
              </p:nvSpPr>
              <p:spPr>
                <a:xfrm>
                  <a:off x="3807" y="2604"/>
                  <a:ext cx="5" cy="3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32" extrusionOk="0">
                      <a:moveTo>
                        <a:pt x="0" y="621"/>
                      </a:moveTo>
                      <a:lnTo>
                        <a:pt x="0" y="0"/>
                      </a:lnTo>
                      <a:lnTo>
                        <a:pt x="3" y="9"/>
                      </a:lnTo>
                      <a:lnTo>
                        <a:pt x="9" y="17"/>
                      </a:lnTo>
                      <a:lnTo>
                        <a:pt x="9" y="632"/>
                      </a:lnTo>
                      <a:lnTo>
                        <a:pt x="3" y="626"/>
                      </a:lnTo>
                      <a:lnTo>
                        <a:pt x="0" y="621"/>
                      </a:lnTo>
                      <a:close/>
                    </a:path>
                  </a:pathLst>
                </a:custGeom>
                <a:solidFill>
                  <a:srgbClr val="70B1E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80" name="Google Shape;2680;p38"/>
                <p:cNvSpPr/>
                <p:nvPr/>
              </p:nvSpPr>
              <p:spPr>
                <a:xfrm>
                  <a:off x="3809" y="2608"/>
                  <a:ext cx="6" cy="3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626" extrusionOk="0">
                      <a:moveTo>
                        <a:pt x="0" y="617"/>
                      </a:moveTo>
                      <a:lnTo>
                        <a:pt x="0" y="0"/>
                      </a:lnTo>
                      <a:lnTo>
                        <a:pt x="6" y="8"/>
                      </a:lnTo>
                      <a:lnTo>
                        <a:pt x="11" y="15"/>
                      </a:lnTo>
                      <a:lnTo>
                        <a:pt x="11" y="626"/>
                      </a:lnTo>
                      <a:lnTo>
                        <a:pt x="6" y="621"/>
                      </a:lnTo>
                      <a:lnTo>
                        <a:pt x="0" y="617"/>
                      </a:lnTo>
                      <a:close/>
                    </a:path>
                  </a:pathLst>
                </a:custGeom>
                <a:solidFill>
                  <a:srgbClr val="6FB1E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81" name="Google Shape;2681;p38"/>
                <p:cNvSpPr/>
                <p:nvPr/>
              </p:nvSpPr>
              <p:spPr>
                <a:xfrm>
                  <a:off x="3812" y="2612"/>
                  <a:ext cx="4" cy="3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24" extrusionOk="0">
                      <a:moveTo>
                        <a:pt x="0" y="615"/>
                      </a:moveTo>
                      <a:lnTo>
                        <a:pt x="0" y="0"/>
                      </a:lnTo>
                      <a:lnTo>
                        <a:pt x="5" y="7"/>
                      </a:lnTo>
                      <a:lnTo>
                        <a:pt x="9" y="14"/>
                      </a:lnTo>
                      <a:lnTo>
                        <a:pt x="9" y="624"/>
                      </a:lnTo>
                      <a:lnTo>
                        <a:pt x="5" y="618"/>
                      </a:lnTo>
                      <a:lnTo>
                        <a:pt x="0" y="615"/>
                      </a:lnTo>
                      <a:close/>
                    </a:path>
                  </a:pathLst>
                </a:custGeom>
                <a:solidFill>
                  <a:srgbClr val="6FB0E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82" name="Google Shape;2682;p38"/>
                <p:cNvSpPr/>
                <p:nvPr/>
              </p:nvSpPr>
              <p:spPr>
                <a:xfrm>
                  <a:off x="3815" y="2615"/>
                  <a:ext cx="4" cy="3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24" extrusionOk="0">
                      <a:moveTo>
                        <a:pt x="0" y="611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9" y="12"/>
                      </a:lnTo>
                      <a:lnTo>
                        <a:pt x="9" y="624"/>
                      </a:lnTo>
                      <a:lnTo>
                        <a:pt x="4" y="617"/>
                      </a:lnTo>
                      <a:lnTo>
                        <a:pt x="0" y="611"/>
                      </a:lnTo>
                      <a:close/>
                    </a:path>
                  </a:pathLst>
                </a:custGeom>
                <a:solidFill>
                  <a:srgbClr val="6EB0E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83" name="Google Shape;2683;p38"/>
                <p:cNvSpPr/>
                <p:nvPr/>
              </p:nvSpPr>
              <p:spPr>
                <a:xfrm>
                  <a:off x="3816" y="2619"/>
                  <a:ext cx="6" cy="3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622" extrusionOk="0">
                      <a:moveTo>
                        <a:pt x="0" y="610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10" y="12"/>
                      </a:lnTo>
                      <a:lnTo>
                        <a:pt x="10" y="622"/>
                      </a:lnTo>
                      <a:lnTo>
                        <a:pt x="5" y="617"/>
                      </a:lnTo>
                      <a:lnTo>
                        <a:pt x="0" y="610"/>
                      </a:lnTo>
                      <a:close/>
                    </a:path>
                  </a:pathLst>
                </a:custGeom>
                <a:solidFill>
                  <a:srgbClr val="6DB0E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2684" name="Google Shape;2684;p38"/>
              <p:cNvSpPr/>
              <p:nvPr/>
            </p:nvSpPr>
            <p:spPr>
              <a:xfrm>
                <a:off x="3819" y="2622"/>
                <a:ext cx="5" cy="312"/>
              </a:xfrm>
              <a:custGeom>
                <a:avLst/>
                <a:gdLst/>
                <a:ahLst/>
                <a:cxnLst/>
                <a:rect l="l" t="t" r="r" b="b"/>
                <a:pathLst>
                  <a:path w="9" h="623" extrusionOk="0">
                    <a:moveTo>
                      <a:pt x="0" y="612"/>
                    </a:moveTo>
                    <a:lnTo>
                      <a:pt x="0" y="0"/>
                    </a:lnTo>
                    <a:lnTo>
                      <a:pt x="5" y="7"/>
                    </a:lnTo>
                    <a:lnTo>
                      <a:pt x="9" y="13"/>
                    </a:lnTo>
                    <a:lnTo>
                      <a:pt x="9" y="623"/>
                    </a:lnTo>
                    <a:lnTo>
                      <a:pt x="5" y="617"/>
                    </a:lnTo>
                    <a:lnTo>
                      <a:pt x="0" y="612"/>
                    </a:lnTo>
                    <a:close/>
                  </a:path>
                </a:pathLst>
              </a:custGeom>
              <a:solidFill>
                <a:srgbClr val="6CAFD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85" name="Google Shape;2685;p38"/>
              <p:cNvSpPr/>
              <p:nvPr/>
            </p:nvSpPr>
            <p:spPr>
              <a:xfrm>
                <a:off x="3822" y="2625"/>
                <a:ext cx="4" cy="311"/>
              </a:xfrm>
              <a:custGeom>
                <a:avLst/>
                <a:gdLst/>
                <a:ahLst/>
                <a:cxnLst/>
                <a:rect l="l" t="t" r="r" b="b"/>
                <a:pathLst>
                  <a:path w="9" h="621" extrusionOk="0">
                    <a:moveTo>
                      <a:pt x="0" y="610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11"/>
                    </a:lnTo>
                    <a:lnTo>
                      <a:pt x="9" y="621"/>
                    </a:lnTo>
                    <a:lnTo>
                      <a:pt x="4" y="616"/>
                    </a:lnTo>
                    <a:lnTo>
                      <a:pt x="0" y="610"/>
                    </a:lnTo>
                    <a:close/>
                  </a:path>
                </a:pathLst>
              </a:custGeom>
              <a:solidFill>
                <a:srgbClr val="6BAFD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86" name="Google Shape;2686;p38"/>
              <p:cNvSpPr/>
              <p:nvPr/>
            </p:nvSpPr>
            <p:spPr>
              <a:xfrm>
                <a:off x="3824" y="2628"/>
                <a:ext cx="5" cy="310"/>
              </a:xfrm>
              <a:custGeom>
                <a:avLst/>
                <a:gdLst/>
                <a:ahLst/>
                <a:cxnLst/>
                <a:rect l="l" t="t" r="r" b="b"/>
                <a:pathLst>
                  <a:path w="11" h="620" extrusionOk="0">
                    <a:moveTo>
                      <a:pt x="0" y="610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11" y="11"/>
                    </a:lnTo>
                    <a:lnTo>
                      <a:pt x="11" y="620"/>
                    </a:lnTo>
                    <a:lnTo>
                      <a:pt x="5" y="615"/>
                    </a:lnTo>
                    <a:lnTo>
                      <a:pt x="0" y="610"/>
                    </a:lnTo>
                    <a:close/>
                  </a:path>
                </a:pathLst>
              </a:custGeom>
              <a:solidFill>
                <a:srgbClr val="6AAED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87" name="Google Shape;2687;p38"/>
              <p:cNvSpPr/>
              <p:nvPr/>
            </p:nvSpPr>
            <p:spPr>
              <a:xfrm>
                <a:off x="3826" y="2631"/>
                <a:ext cx="5" cy="311"/>
              </a:xfrm>
              <a:custGeom>
                <a:avLst/>
                <a:gdLst/>
                <a:ahLst/>
                <a:cxnLst/>
                <a:rect l="l" t="t" r="r" b="b"/>
                <a:pathLst>
                  <a:path w="9" h="622" extrusionOk="0">
                    <a:moveTo>
                      <a:pt x="0" y="61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9" y="11"/>
                    </a:lnTo>
                    <a:lnTo>
                      <a:pt x="9" y="622"/>
                    </a:lnTo>
                    <a:lnTo>
                      <a:pt x="6" y="615"/>
                    </a:lnTo>
                    <a:lnTo>
                      <a:pt x="0" y="610"/>
                    </a:lnTo>
                    <a:close/>
                  </a:path>
                </a:pathLst>
              </a:custGeom>
              <a:solidFill>
                <a:srgbClr val="69AED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88" name="Google Shape;2688;p38"/>
              <p:cNvSpPr/>
              <p:nvPr/>
            </p:nvSpPr>
            <p:spPr>
              <a:xfrm>
                <a:off x="3829" y="2633"/>
                <a:ext cx="4" cy="311"/>
              </a:xfrm>
              <a:custGeom>
                <a:avLst/>
                <a:gdLst/>
                <a:ahLst/>
                <a:cxnLst/>
                <a:rect l="l" t="t" r="r" b="b"/>
                <a:pathLst>
                  <a:path w="9" h="622" extrusionOk="0">
                    <a:moveTo>
                      <a:pt x="0" y="609"/>
                    </a:moveTo>
                    <a:lnTo>
                      <a:pt x="0" y="0"/>
                    </a:lnTo>
                    <a:lnTo>
                      <a:pt x="3" y="5"/>
                    </a:lnTo>
                    <a:lnTo>
                      <a:pt x="9" y="10"/>
                    </a:lnTo>
                    <a:lnTo>
                      <a:pt x="9" y="622"/>
                    </a:lnTo>
                    <a:lnTo>
                      <a:pt x="3" y="616"/>
                    </a:lnTo>
                    <a:lnTo>
                      <a:pt x="0" y="609"/>
                    </a:lnTo>
                    <a:close/>
                  </a:path>
                </a:pathLst>
              </a:custGeom>
              <a:solidFill>
                <a:srgbClr val="68AED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89" name="Google Shape;2689;p38"/>
              <p:cNvSpPr/>
              <p:nvPr/>
            </p:nvSpPr>
            <p:spPr>
              <a:xfrm>
                <a:off x="3831" y="2636"/>
                <a:ext cx="5" cy="311"/>
              </a:xfrm>
              <a:custGeom>
                <a:avLst/>
                <a:gdLst/>
                <a:ahLst/>
                <a:cxnLst/>
                <a:rect l="l" t="t" r="r" b="b"/>
                <a:pathLst>
                  <a:path w="11" h="622" extrusionOk="0">
                    <a:moveTo>
                      <a:pt x="0" y="611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11" y="11"/>
                    </a:lnTo>
                    <a:lnTo>
                      <a:pt x="11" y="622"/>
                    </a:lnTo>
                    <a:lnTo>
                      <a:pt x="6" y="617"/>
                    </a:lnTo>
                    <a:lnTo>
                      <a:pt x="0" y="611"/>
                    </a:lnTo>
                    <a:close/>
                  </a:path>
                </a:pathLst>
              </a:custGeom>
              <a:solidFill>
                <a:srgbClr val="68ADD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90" name="Google Shape;2690;p38"/>
              <p:cNvSpPr/>
              <p:nvPr/>
            </p:nvSpPr>
            <p:spPr>
              <a:xfrm>
                <a:off x="3833" y="2639"/>
                <a:ext cx="5" cy="312"/>
              </a:xfrm>
              <a:custGeom>
                <a:avLst/>
                <a:gdLst/>
                <a:ahLst/>
                <a:cxnLst/>
                <a:rect l="l" t="t" r="r" b="b"/>
                <a:pathLst>
                  <a:path w="9" h="624" extrusionOk="0">
                    <a:moveTo>
                      <a:pt x="0" y="612"/>
                    </a:moveTo>
                    <a:lnTo>
                      <a:pt x="0" y="0"/>
                    </a:lnTo>
                    <a:lnTo>
                      <a:pt x="3" y="6"/>
                    </a:lnTo>
                    <a:lnTo>
                      <a:pt x="9" y="11"/>
                    </a:lnTo>
                    <a:lnTo>
                      <a:pt x="9" y="624"/>
                    </a:lnTo>
                    <a:lnTo>
                      <a:pt x="5" y="617"/>
                    </a:lnTo>
                    <a:lnTo>
                      <a:pt x="0" y="612"/>
                    </a:lnTo>
                    <a:close/>
                  </a:path>
                </a:pathLst>
              </a:custGeom>
              <a:solidFill>
                <a:srgbClr val="67ADD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91" name="Google Shape;2691;p38"/>
              <p:cNvSpPr/>
              <p:nvPr/>
            </p:nvSpPr>
            <p:spPr>
              <a:xfrm>
                <a:off x="3836" y="2641"/>
                <a:ext cx="5" cy="312"/>
              </a:xfrm>
              <a:custGeom>
                <a:avLst/>
                <a:gdLst/>
                <a:ahLst/>
                <a:cxnLst/>
                <a:rect l="l" t="t" r="r" b="b"/>
                <a:pathLst>
                  <a:path w="9" h="624" extrusionOk="0">
                    <a:moveTo>
                      <a:pt x="0" y="611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9"/>
                    </a:lnTo>
                    <a:lnTo>
                      <a:pt x="9" y="624"/>
                    </a:lnTo>
                    <a:lnTo>
                      <a:pt x="4" y="618"/>
                    </a:lnTo>
                    <a:lnTo>
                      <a:pt x="0" y="611"/>
                    </a:lnTo>
                    <a:close/>
                  </a:path>
                </a:pathLst>
              </a:custGeom>
              <a:solidFill>
                <a:srgbClr val="66ACD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92" name="Google Shape;2692;p38"/>
              <p:cNvSpPr/>
              <p:nvPr/>
            </p:nvSpPr>
            <p:spPr>
              <a:xfrm>
                <a:off x="3838" y="2644"/>
                <a:ext cx="4" cy="312"/>
              </a:xfrm>
              <a:custGeom>
                <a:avLst/>
                <a:gdLst/>
                <a:ahLst/>
                <a:cxnLst/>
                <a:rect l="l" t="t" r="r" b="b"/>
                <a:pathLst>
                  <a:path w="9" h="624" extrusionOk="0">
                    <a:moveTo>
                      <a:pt x="0" y="613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9" y="9"/>
                    </a:lnTo>
                    <a:lnTo>
                      <a:pt x="9" y="624"/>
                    </a:lnTo>
                    <a:lnTo>
                      <a:pt x="5" y="619"/>
                    </a:lnTo>
                    <a:lnTo>
                      <a:pt x="0" y="613"/>
                    </a:lnTo>
                    <a:close/>
                  </a:path>
                </a:pathLst>
              </a:custGeom>
              <a:solidFill>
                <a:srgbClr val="65ACD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93" name="Google Shape;2693;p38"/>
              <p:cNvSpPr/>
              <p:nvPr/>
            </p:nvSpPr>
            <p:spPr>
              <a:xfrm>
                <a:off x="3841" y="2646"/>
                <a:ext cx="4" cy="314"/>
              </a:xfrm>
              <a:custGeom>
                <a:avLst/>
                <a:gdLst/>
                <a:ahLst/>
                <a:cxnLst/>
                <a:rect l="l" t="t" r="r" b="b"/>
                <a:pathLst>
                  <a:path w="9" h="627" extrusionOk="0">
                    <a:moveTo>
                      <a:pt x="0" y="615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10"/>
                    </a:lnTo>
                    <a:lnTo>
                      <a:pt x="9" y="627"/>
                    </a:lnTo>
                    <a:lnTo>
                      <a:pt x="4" y="620"/>
                    </a:lnTo>
                    <a:lnTo>
                      <a:pt x="0" y="615"/>
                    </a:lnTo>
                    <a:close/>
                  </a:path>
                </a:pathLst>
              </a:custGeom>
              <a:solidFill>
                <a:srgbClr val="63ACD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94" name="Google Shape;2694;p38"/>
              <p:cNvSpPr/>
              <p:nvPr/>
            </p:nvSpPr>
            <p:spPr>
              <a:xfrm>
                <a:off x="3842" y="2649"/>
                <a:ext cx="6" cy="312"/>
              </a:xfrm>
              <a:custGeom>
                <a:avLst/>
                <a:gdLst/>
                <a:ahLst/>
                <a:cxnLst/>
                <a:rect l="l" t="t" r="r" b="b"/>
                <a:pathLst>
                  <a:path w="10" h="628" extrusionOk="0">
                    <a:moveTo>
                      <a:pt x="0" y="615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10" y="11"/>
                    </a:lnTo>
                    <a:lnTo>
                      <a:pt x="10" y="628"/>
                    </a:lnTo>
                    <a:lnTo>
                      <a:pt x="5" y="622"/>
                    </a:lnTo>
                    <a:lnTo>
                      <a:pt x="0" y="615"/>
                    </a:lnTo>
                    <a:close/>
                  </a:path>
                </a:pathLst>
              </a:custGeom>
              <a:solidFill>
                <a:srgbClr val="63ABD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95" name="Google Shape;2695;p38"/>
              <p:cNvSpPr/>
              <p:nvPr/>
            </p:nvSpPr>
            <p:spPr>
              <a:xfrm>
                <a:off x="3845" y="2651"/>
                <a:ext cx="4" cy="315"/>
              </a:xfrm>
              <a:custGeom>
                <a:avLst/>
                <a:gdLst/>
                <a:ahLst/>
                <a:cxnLst/>
                <a:rect l="l" t="t" r="r" b="b"/>
                <a:pathLst>
                  <a:path w="9" h="630" extrusionOk="0">
                    <a:moveTo>
                      <a:pt x="0" y="617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9"/>
                    </a:lnTo>
                    <a:lnTo>
                      <a:pt x="9" y="630"/>
                    </a:lnTo>
                    <a:lnTo>
                      <a:pt x="5" y="623"/>
                    </a:lnTo>
                    <a:lnTo>
                      <a:pt x="0" y="617"/>
                    </a:lnTo>
                    <a:close/>
                  </a:path>
                </a:pathLst>
              </a:custGeom>
              <a:solidFill>
                <a:srgbClr val="62ABD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96" name="Google Shape;2696;p38"/>
              <p:cNvSpPr/>
              <p:nvPr/>
            </p:nvSpPr>
            <p:spPr>
              <a:xfrm>
                <a:off x="3848" y="2654"/>
                <a:ext cx="4" cy="314"/>
              </a:xfrm>
              <a:custGeom>
                <a:avLst/>
                <a:gdLst/>
                <a:ahLst/>
                <a:cxnLst/>
                <a:rect l="l" t="t" r="r" b="b"/>
                <a:pathLst>
                  <a:path w="9" h="629" extrusionOk="0">
                    <a:moveTo>
                      <a:pt x="0" y="617"/>
                    </a:moveTo>
                    <a:lnTo>
                      <a:pt x="0" y="0"/>
                    </a:lnTo>
                    <a:lnTo>
                      <a:pt x="4" y="3"/>
                    </a:lnTo>
                    <a:lnTo>
                      <a:pt x="9" y="9"/>
                    </a:lnTo>
                    <a:lnTo>
                      <a:pt x="9" y="629"/>
                    </a:lnTo>
                    <a:lnTo>
                      <a:pt x="4" y="624"/>
                    </a:lnTo>
                    <a:lnTo>
                      <a:pt x="0" y="617"/>
                    </a:lnTo>
                    <a:close/>
                  </a:path>
                </a:pathLst>
              </a:custGeom>
              <a:solidFill>
                <a:srgbClr val="61ABD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97" name="Google Shape;2697;p38"/>
              <p:cNvSpPr/>
              <p:nvPr/>
            </p:nvSpPr>
            <p:spPr>
              <a:xfrm>
                <a:off x="3849" y="2656"/>
                <a:ext cx="6" cy="316"/>
              </a:xfrm>
              <a:custGeom>
                <a:avLst/>
                <a:gdLst/>
                <a:ahLst/>
                <a:cxnLst/>
                <a:rect l="l" t="t" r="r" b="b"/>
                <a:pathLst>
                  <a:path w="11" h="633" extrusionOk="0">
                    <a:moveTo>
                      <a:pt x="0" y="621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11" y="11"/>
                    </a:lnTo>
                    <a:lnTo>
                      <a:pt x="11" y="633"/>
                    </a:lnTo>
                    <a:lnTo>
                      <a:pt x="5" y="626"/>
                    </a:lnTo>
                    <a:lnTo>
                      <a:pt x="0" y="621"/>
                    </a:lnTo>
                    <a:close/>
                  </a:path>
                </a:pathLst>
              </a:custGeom>
              <a:solidFill>
                <a:srgbClr val="60AAD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98" name="Google Shape;2698;p38"/>
              <p:cNvSpPr/>
              <p:nvPr/>
            </p:nvSpPr>
            <p:spPr>
              <a:xfrm>
                <a:off x="3852" y="2658"/>
                <a:ext cx="5" cy="318"/>
              </a:xfrm>
              <a:custGeom>
                <a:avLst/>
                <a:gdLst/>
                <a:ahLst/>
                <a:cxnLst/>
                <a:rect l="l" t="t" r="r" b="b"/>
                <a:pathLst>
                  <a:path w="9" h="635" extrusionOk="0">
                    <a:moveTo>
                      <a:pt x="0" y="620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9"/>
                    </a:lnTo>
                    <a:lnTo>
                      <a:pt x="9" y="635"/>
                    </a:lnTo>
                    <a:lnTo>
                      <a:pt x="6" y="627"/>
                    </a:lnTo>
                    <a:lnTo>
                      <a:pt x="0" y="620"/>
                    </a:lnTo>
                    <a:close/>
                  </a:path>
                </a:pathLst>
              </a:custGeom>
              <a:solidFill>
                <a:srgbClr val="5FAAD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99" name="Google Shape;2699;p38"/>
              <p:cNvSpPr/>
              <p:nvPr/>
            </p:nvSpPr>
            <p:spPr>
              <a:xfrm>
                <a:off x="3855" y="2661"/>
                <a:ext cx="4" cy="318"/>
              </a:xfrm>
              <a:custGeom>
                <a:avLst/>
                <a:gdLst/>
                <a:ahLst/>
                <a:cxnLst/>
                <a:rect l="l" t="t" r="r" b="b"/>
                <a:pathLst>
                  <a:path w="9" h="635" extrusionOk="0">
                    <a:moveTo>
                      <a:pt x="0" y="622"/>
                    </a:moveTo>
                    <a:lnTo>
                      <a:pt x="0" y="0"/>
                    </a:lnTo>
                    <a:lnTo>
                      <a:pt x="3" y="4"/>
                    </a:lnTo>
                    <a:lnTo>
                      <a:pt x="9" y="9"/>
                    </a:lnTo>
                    <a:lnTo>
                      <a:pt x="9" y="635"/>
                    </a:lnTo>
                    <a:lnTo>
                      <a:pt x="3" y="630"/>
                    </a:lnTo>
                    <a:lnTo>
                      <a:pt x="0" y="622"/>
                    </a:lnTo>
                    <a:close/>
                  </a:path>
                </a:pathLst>
              </a:custGeom>
              <a:solidFill>
                <a:srgbClr val="5EA9D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00" name="Google Shape;2700;p38"/>
              <p:cNvSpPr/>
              <p:nvPr/>
            </p:nvSpPr>
            <p:spPr>
              <a:xfrm>
                <a:off x="3857" y="2663"/>
                <a:ext cx="5" cy="319"/>
              </a:xfrm>
              <a:custGeom>
                <a:avLst/>
                <a:gdLst/>
                <a:ahLst/>
                <a:cxnLst/>
                <a:rect l="l" t="t" r="r" b="b"/>
                <a:pathLst>
                  <a:path w="11" h="638" extrusionOk="0">
                    <a:moveTo>
                      <a:pt x="0" y="626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11" y="9"/>
                    </a:lnTo>
                    <a:lnTo>
                      <a:pt x="11" y="638"/>
                    </a:lnTo>
                    <a:lnTo>
                      <a:pt x="6" y="631"/>
                    </a:lnTo>
                    <a:lnTo>
                      <a:pt x="0" y="626"/>
                    </a:lnTo>
                    <a:close/>
                  </a:path>
                </a:pathLst>
              </a:custGeom>
              <a:solidFill>
                <a:srgbClr val="5DA9D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01" name="Google Shape;2701;p38"/>
              <p:cNvSpPr/>
              <p:nvPr/>
            </p:nvSpPr>
            <p:spPr>
              <a:xfrm>
                <a:off x="3859" y="2666"/>
                <a:ext cx="5" cy="320"/>
              </a:xfrm>
              <a:custGeom>
                <a:avLst/>
                <a:gdLst/>
                <a:ahLst/>
                <a:cxnLst/>
                <a:rect l="l" t="t" r="r" b="b"/>
                <a:pathLst>
                  <a:path w="9" h="639" extrusionOk="0">
                    <a:moveTo>
                      <a:pt x="0" y="626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9" y="9"/>
                    </a:lnTo>
                    <a:lnTo>
                      <a:pt x="9" y="639"/>
                    </a:lnTo>
                    <a:lnTo>
                      <a:pt x="5" y="633"/>
                    </a:lnTo>
                    <a:lnTo>
                      <a:pt x="0" y="626"/>
                    </a:lnTo>
                    <a:close/>
                  </a:path>
                </a:pathLst>
              </a:custGeom>
              <a:solidFill>
                <a:srgbClr val="5CA8D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02" name="Google Shape;2702;p38"/>
              <p:cNvSpPr/>
              <p:nvPr/>
            </p:nvSpPr>
            <p:spPr>
              <a:xfrm>
                <a:off x="3862" y="2667"/>
                <a:ext cx="5" cy="321"/>
              </a:xfrm>
              <a:custGeom>
                <a:avLst/>
                <a:gdLst/>
                <a:ahLst/>
                <a:cxnLst/>
                <a:rect l="l" t="t" r="r" b="b"/>
                <a:pathLst>
                  <a:path w="9" h="642" extrusionOk="0">
                    <a:moveTo>
                      <a:pt x="0" y="629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11"/>
                    </a:lnTo>
                    <a:lnTo>
                      <a:pt x="9" y="642"/>
                    </a:lnTo>
                    <a:lnTo>
                      <a:pt x="4" y="635"/>
                    </a:lnTo>
                    <a:lnTo>
                      <a:pt x="0" y="629"/>
                    </a:lnTo>
                    <a:close/>
                  </a:path>
                </a:pathLst>
              </a:custGeom>
              <a:solidFill>
                <a:srgbClr val="5AA8D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03" name="Google Shape;2703;p38"/>
              <p:cNvSpPr/>
              <p:nvPr/>
            </p:nvSpPr>
            <p:spPr>
              <a:xfrm>
                <a:off x="3864" y="2670"/>
                <a:ext cx="5" cy="322"/>
              </a:xfrm>
              <a:custGeom>
                <a:avLst/>
                <a:gdLst/>
                <a:ahLst/>
                <a:cxnLst/>
                <a:rect l="l" t="t" r="r" b="b"/>
                <a:pathLst>
                  <a:path w="10" h="644" extrusionOk="0">
                    <a:moveTo>
                      <a:pt x="0" y="630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10" y="9"/>
                    </a:lnTo>
                    <a:lnTo>
                      <a:pt x="10" y="644"/>
                    </a:lnTo>
                    <a:lnTo>
                      <a:pt x="5" y="637"/>
                    </a:lnTo>
                    <a:lnTo>
                      <a:pt x="0" y="630"/>
                    </a:lnTo>
                    <a:close/>
                  </a:path>
                </a:pathLst>
              </a:custGeom>
              <a:solidFill>
                <a:srgbClr val="5AA8D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04" name="Google Shape;2704;p38"/>
              <p:cNvSpPr/>
              <p:nvPr/>
            </p:nvSpPr>
            <p:spPr>
              <a:xfrm>
                <a:off x="3867" y="2673"/>
                <a:ext cx="4" cy="322"/>
              </a:xfrm>
              <a:custGeom>
                <a:avLst/>
                <a:gdLst/>
                <a:ahLst/>
                <a:cxnLst/>
                <a:rect l="l" t="t" r="r" b="b"/>
                <a:pathLst>
                  <a:path w="9" h="643" extrusionOk="0">
                    <a:moveTo>
                      <a:pt x="0" y="631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9" y="8"/>
                    </a:lnTo>
                    <a:lnTo>
                      <a:pt x="9" y="643"/>
                    </a:lnTo>
                    <a:lnTo>
                      <a:pt x="5" y="638"/>
                    </a:lnTo>
                    <a:lnTo>
                      <a:pt x="0" y="631"/>
                    </a:lnTo>
                    <a:close/>
                  </a:path>
                </a:pathLst>
              </a:custGeom>
              <a:solidFill>
                <a:srgbClr val="59A6D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05" name="Google Shape;2705;p38"/>
              <p:cNvSpPr/>
              <p:nvPr/>
            </p:nvSpPr>
            <p:spPr>
              <a:xfrm>
                <a:off x="3869" y="2675"/>
                <a:ext cx="5" cy="323"/>
              </a:xfrm>
              <a:custGeom>
                <a:avLst/>
                <a:gdLst/>
                <a:ahLst/>
                <a:cxnLst/>
                <a:rect l="l" t="t" r="r" b="b"/>
                <a:pathLst>
                  <a:path w="9" h="647" extrusionOk="0">
                    <a:moveTo>
                      <a:pt x="0" y="635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9"/>
                    </a:lnTo>
                    <a:lnTo>
                      <a:pt x="9" y="647"/>
                    </a:lnTo>
                    <a:lnTo>
                      <a:pt x="4" y="640"/>
                    </a:lnTo>
                    <a:lnTo>
                      <a:pt x="0" y="635"/>
                    </a:lnTo>
                    <a:close/>
                  </a:path>
                </a:pathLst>
              </a:custGeom>
              <a:solidFill>
                <a:srgbClr val="58A6D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06" name="Google Shape;2706;p38"/>
              <p:cNvSpPr/>
              <p:nvPr/>
            </p:nvSpPr>
            <p:spPr>
              <a:xfrm>
                <a:off x="3871" y="2677"/>
                <a:ext cx="5" cy="325"/>
              </a:xfrm>
              <a:custGeom>
                <a:avLst/>
                <a:gdLst/>
                <a:ahLst/>
                <a:cxnLst/>
                <a:rect l="l" t="t" r="r" b="b"/>
                <a:pathLst>
                  <a:path w="11" h="650" extrusionOk="0">
                    <a:moveTo>
                      <a:pt x="0" y="635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1" y="9"/>
                    </a:lnTo>
                    <a:lnTo>
                      <a:pt x="11" y="650"/>
                    </a:lnTo>
                    <a:lnTo>
                      <a:pt x="5" y="642"/>
                    </a:lnTo>
                    <a:lnTo>
                      <a:pt x="0" y="635"/>
                    </a:lnTo>
                    <a:close/>
                  </a:path>
                </a:pathLst>
              </a:custGeom>
              <a:solidFill>
                <a:srgbClr val="56A6D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07" name="Google Shape;2707;p38"/>
              <p:cNvSpPr/>
              <p:nvPr/>
            </p:nvSpPr>
            <p:spPr>
              <a:xfrm>
                <a:off x="3874" y="2679"/>
                <a:ext cx="4" cy="327"/>
              </a:xfrm>
              <a:custGeom>
                <a:avLst/>
                <a:gdLst/>
                <a:ahLst/>
                <a:cxnLst/>
                <a:rect l="l" t="t" r="r" b="b"/>
                <a:pathLst>
                  <a:path w="9" h="653" extrusionOk="0">
                    <a:moveTo>
                      <a:pt x="0" y="638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11"/>
                    </a:lnTo>
                    <a:lnTo>
                      <a:pt x="9" y="653"/>
                    </a:lnTo>
                    <a:lnTo>
                      <a:pt x="6" y="646"/>
                    </a:lnTo>
                    <a:lnTo>
                      <a:pt x="0" y="638"/>
                    </a:lnTo>
                    <a:close/>
                  </a:path>
                </a:pathLst>
              </a:custGeom>
              <a:solidFill>
                <a:srgbClr val="55A5D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08" name="Google Shape;2708;p38"/>
              <p:cNvSpPr/>
              <p:nvPr/>
            </p:nvSpPr>
            <p:spPr>
              <a:xfrm>
                <a:off x="3876" y="2682"/>
                <a:ext cx="5" cy="327"/>
              </a:xfrm>
              <a:custGeom>
                <a:avLst/>
                <a:gdLst/>
                <a:ahLst/>
                <a:cxnLst/>
                <a:rect l="l" t="t" r="r" b="b"/>
                <a:pathLst>
                  <a:path w="9" h="653" extrusionOk="0">
                    <a:moveTo>
                      <a:pt x="0" y="641"/>
                    </a:moveTo>
                    <a:lnTo>
                      <a:pt x="0" y="0"/>
                    </a:lnTo>
                    <a:lnTo>
                      <a:pt x="3" y="6"/>
                    </a:lnTo>
                    <a:lnTo>
                      <a:pt x="9" y="9"/>
                    </a:lnTo>
                    <a:lnTo>
                      <a:pt x="9" y="653"/>
                    </a:lnTo>
                    <a:lnTo>
                      <a:pt x="3" y="648"/>
                    </a:lnTo>
                    <a:lnTo>
                      <a:pt x="0" y="641"/>
                    </a:lnTo>
                    <a:close/>
                  </a:path>
                </a:pathLst>
              </a:custGeom>
              <a:solidFill>
                <a:srgbClr val="54A5D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09" name="Google Shape;2709;p38"/>
              <p:cNvSpPr/>
              <p:nvPr/>
            </p:nvSpPr>
            <p:spPr>
              <a:xfrm>
                <a:off x="3878" y="2684"/>
                <a:ext cx="6" cy="329"/>
              </a:xfrm>
              <a:custGeom>
                <a:avLst/>
                <a:gdLst/>
                <a:ahLst/>
                <a:cxnLst/>
                <a:rect l="l" t="t" r="r" b="b"/>
                <a:pathLst>
                  <a:path w="11" h="654" extrusionOk="0">
                    <a:moveTo>
                      <a:pt x="0" y="642"/>
                    </a:moveTo>
                    <a:lnTo>
                      <a:pt x="0" y="0"/>
                    </a:lnTo>
                    <a:lnTo>
                      <a:pt x="6" y="3"/>
                    </a:lnTo>
                    <a:lnTo>
                      <a:pt x="11" y="9"/>
                    </a:lnTo>
                    <a:lnTo>
                      <a:pt x="11" y="654"/>
                    </a:lnTo>
                    <a:lnTo>
                      <a:pt x="6" y="647"/>
                    </a:lnTo>
                    <a:lnTo>
                      <a:pt x="0" y="642"/>
                    </a:lnTo>
                    <a:close/>
                  </a:path>
                </a:pathLst>
              </a:custGeom>
              <a:solidFill>
                <a:srgbClr val="53A4D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10" name="Google Shape;2710;p38"/>
              <p:cNvSpPr/>
              <p:nvPr/>
            </p:nvSpPr>
            <p:spPr>
              <a:xfrm>
                <a:off x="3881" y="2686"/>
                <a:ext cx="4" cy="329"/>
              </a:xfrm>
              <a:custGeom>
                <a:avLst/>
                <a:gdLst/>
                <a:ahLst/>
                <a:cxnLst/>
                <a:rect l="l" t="t" r="r" b="b"/>
                <a:pathLst>
                  <a:path w="9" h="658" extrusionOk="0">
                    <a:moveTo>
                      <a:pt x="0" y="644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11"/>
                    </a:lnTo>
                    <a:lnTo>
                      <a:pt x="9" y="658"/>
                    </a:lnTo>
                    <a:lnTo>
                      <a:pt x="5" y="651"/>
                    </a:lnTo>
                    <a:lnTo>
                      <a:pt x="0" y="644"/>
                    </a:lnTo>
                    <a:close/>
                  </a:path>
                </a:pathLst>
              </a:custGeom>
              <a:solidFill>
                <a:srgbClr val="52A3D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11" name="Google Shape;2711;p38"/>
              <p:cNvSpPr/>
              <p:nvPr/>
            </p:nvSpPr>
            <p:spPr>
              <a:xfrm>
                <a:off x="3884" y="2689"/>
                <a:ext cx="4" cy="330"/>
              </a:xfrm>
              <a:custGeom>
                <a:avLst/>
                <a:gdLst/>
                <a:ahLst/>
                <a:cxnLst/>
                <a:rect l="l" t="t" r="r" b="b"/>
                <a:pathLst>
                  <a:path w="9" h="660" extrusionOk="0">
                    <a:moveTo>
                      <a:pt x="0" y="645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9"/>
                    </a:lnTo>
                    <a:lnTo>
                      <a:pt x="9" y="660"/>
                    </a:lnTo>
                    <a:lnTo>
                      <a:pt x="4" y="652"/>
                    </a:lnTo>
                    <a:lnTo>
                      <a:pt x="0" y="645"/>
                    </a:lnTo>
                    <a:close/>
                  </a:path>
                </a:pathLst>
              </a:custGeom>
              <a:solidFill>
                <a:srgbClr val="51A3D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12" name="Google Shape;2712;p38"/>
              <p:cNvSpPr/>
              <p:nvPr/>
            </p:nvSpPr>
            <p:spPr>
              <a:xfrm>
                <a:off x="3885" y="2692"/>
                <a:ext cx="6" cy="329"/>
              </a:xfrm>
              <a:custGeom>
                <a:avLst/>
                <a:gdLst/>
                <a:ahLst/>
                <a:cxnLst/>
                <a:rect l="l" t="t" r="r" b="b"/>
                <a:pathLst>
                  <a:path w="10" h="662" extrusionOk="0">
                    <a:moveTo>
                      <a:pt x="0" y="647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0" y="9"/>
                    </a:lnTo>
                    <a:lnTo>
                      <a:pt x="10" y="662"/>
                    </a:lnTo>
                    <a:lnTo>
                      <a:pt x="5" y="655"/>
                    </a:lnTo>
                    <a:lnTo>
                      <a:pt x="0" y="647"/>
                    </a:lnTo>
                    <a:close/>
                  </a:path>
                </a:pathLst>
              </a:custGeom>
              <a:solidFill>
                <a:srgbClr val="50A3D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13" name="Google Shape;2713;p38"/>
              <p:cNvSpPr/>
              <p:nvPr/>
            </p:nvSpPr>
            <p:spPr>
              <a:xfrm>
                <a:off x="3888" y="2693"/>
                <a:ext cx="5" cy="332"/>
              </a:xfrm>
              <a:custGeom>
                <a:avLst/>
                <a:gdLst/>
                <a:ahLst/>
                <a:cxnLst/>
                <a:rect l="l" t="t" r="r" b="b"/>
                <a:pathLst>
                  <a:path w="9" h="665" extrusionOk="0">
                    <a:moveTo>
                      <a:pt x="0" y="651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9" y="11"/>
                    </a:lnTo>
                    <a:lnTo>
                      <a:pt x="9" y="665"/>
                    </a:lnTo>
                    <a:lnTo>
                      <a:pt x="5" y="658"/>
                    </a:lnTo>
                    <a:lnTo>
                      <a:pt x="0" y="651"/>
                    </a:lnTo>
                    <a:close/>
                  </a:path>
                </a:pathLst>
              </a:custGeom>
              <a:solidFill>
                <a:srgbClr val="4FA3D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14" name="Google Shape;2714;p38"/>
              <p:cNvSpPr/>
              <p:nvPr/>
            </p:nvSpPr>
            <p:spPr>
              <a:xfrm>
                <a:off x="3891" y="2696"/>
                <a:ext cx="4" cy="334"/>
              </a:xfrm>
              <a:custGeom>
                <a:avLst/>
                <a:gdLst/>
                <a:ahLst/>
                <a:cxnLst/>
                <a:rect l="l" t="t" r="r" b="b"/>
                <a:pathLst>
                  <a:path w="9" h="667" extrusionOk="0">
                    <a:moveTo>
                      <a:pt x="0" y="653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11"/>
                    </a:lnTo>
                    <a:lnTo>
                      <a:pt x="9" y="667"/>
                    </a:lnTo>
                    <a:lnTo>
                      <a:pt x="6" y="660"/>
                    </a:lnTo>
                    <a:lnTo>
                      <a:pt x="0" y="653"/>
                    </a:lnTo>
                    <a:close/>
                  </a:path>
                </a:pathLst>
              </a:custGeom>
              <a:solidFill>
                <a:srgbClr val="4FA2D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15" name="Google Shape;2715;p38"/>
              <p:cNvSpPr/>
              <p:nvPr/>
            </p:nvSpPr>
            <p:spPr>
              <a:xfrm>
                <a:off x="3893" y="2699"/>
                <a:ext cx="5" cy="334"/>
              </a:xfrm>
              <a:custGeom>
                <a:avLst/>
                <a:gdLst/>
                <a:ahLst/>
                <a:cxnLst/>
                <a:rect l="l" t="t" r="r" b="b"/>
                <a:pathLst>
                  <a:path w="11" h="668" extrusionOk="0">
                    <a:moveTo>
                      <a:pt x="0" y="654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11" y="10"/>
                    </a:lnTo>
                    <a:lnTo>
                      <a:pt x="11" y="668"/>
                    </a:lnTo>
                    <a:lnTo>
                      <a:pt x="9" y="667"/>
                    </a:lnTo>
                    <a:lnTo>
                      <a:pt x="7" y="663"/>
                    </a:lnTo>
                    <a:lnTo>
                      <a:pt x="4" y="659"/>
                    </a:lnTo>
                    <a:lnTo>
                      <a:pt x="0" y="654"/>
                    </a:lnTo>
                    <a:close/>
                  </a:path>
                </a:pathLst>
              </a:custGeom>
              <a:solidFill>
                <a:srgbClr val="4EA2D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16" name="Google Shape;2716;p38"/>
              <p:cNvSpPr/>
              <p:nvPr/>
            </p:nvSpPr>
            <p:spPr>
              <a:xfrm>
                <a:off x="3895" y="2701"/>
                <a:ext cx="5" cy="336"/>
              </a:xfrm>
              <a:custGeom>
                <a:avLst/>
                <a:gdLst/>
                <a:ahLst/>
                <a:cxnLst/>
                <a:rect l="l" t="t" r="r" b="b"/>
                <a:pathLst>
                  <a:path w="9" h="671" extrusionOk="0">
                    <a:moveTo>
                      <a:pt x="0" y="656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11"/>
                    </a:lnTo>
                    <a:lnTo>
                      <a:pt x="9" y="671"/>
                    </a:lnTo>
                    <a:lnTo>
                      <a:pt x="6" y="665"/>
                    </a:lnTo>
                    <a:lnTo>
                      <a:pt x="2" y="658"/>
                    </a:lnTo>
                    <a:lnTo>
                      <a:pt x="0" y="658"/>
                    </a:lnTo>
                    <a:lnTo>
                      <a:pt x="0" y="656"/>
                    </a:lnTo>
                    <a:close/>
                  </a:path>
                </a:pathLst>
              </a:custGeom>
              <a:solidFill>
                <a:srgbClr val="4DA1D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17" name="Google Shape;2717;p38"/>
              <p:cNvSpPr/>
              <p:nvPr/>
            </p:nvSpPr>
            <p:spPr>
              <a:xfrm>
                <a:off x="3898" y="2704"/>
                <a:ext cx="4" cy="337"/>
              </a:xfrm>
              <a:custGeom>
                <a:avLst/>
                <a:gdLst/>
                <a:ahLst/>
                <a:cxnLst/>
                <a:rect l="l" t="t" r="r" b="b"/>
                <a:pathLst>
                  <a:path w="9" h="673" extrusionOk="0">
                    <a:moveTo>
                      <a:pt x="0" y="658"/>
                    </a:moveTo>
                    <a:lnTo>
                      <a:pt x="0" y="0"/>
                    </a:lnTo>
                    <a:lnTo>
                      <a:pt x="3" y="4"/>
                    </a:lnTo>
                    <a:lnTo>
                      <a:pt x="5" y="7"/>
                    </a:lnTo>
                    <a:lnTo>
                      <a:pt x="7" y="9"/>
                    </a:lnTo>
                    <a:lnTo>
                      <a:pt x="9" y="9"/>
                    </a:lnTo>
                    <a:lnTo>
                      <a:pt x="9" y="673"/>
                    </a:lnTo>
                    <a:lnTo>
                      <a:pt x="3" y="666"/>
                    </a:lnTo>
                    <a:lnTo>
                      <a:pt x="0" y="658"/>
                    </a:lnTo>
                    <a:close/>
                  </a:path>
                </a:pathLst>
              </a:custGeom>
              <a:solidFill>
                <a:srgbClr val="4CA1D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18" name="Google Shape;2718;p38"/>
              <p:cNvSpPr/>
              <p:nvPr/>
            </p:nvSpPr>
            <p:spPr>
              <a:xfrm>
                <a:off x="3900" y="2707"/>
                <a:ext cx="5" cy="337"/>
              </a:xfrm>
              <a:custGeom>
                <a:avLst/>
                <a:gdLst/>
                <a:ahLst/>
                <a:cxnLst/>
                <a:rect l="l" t="t" r="r" b="b"/>
                <a:pathLst>
                  <a:path w="11" h="674" extrusionOk="0">
                    <a:moveTo>
                      <a:pt x="0" y="66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6" y="5"/>
                    </a:lnTo>
                    <a:lnTo>
                      <a:pt x="11" y="9"/>
                    </a:lnTo>
                    <a:lnTo>
                      <a:pt x="11" y="674"/>
                    </a:lnTo>
                    <a:lnTo>
                      <a:pt x="6" y="667"/>
                    </a:lnTo>
                    <a:lnTo>
                      <a:pt x="0" y="660"/>
                    </a:lnTo>
                    <a:close/>
                  </a:path>
                </a:pathLst>
              </a:custGeom>
              <a:solidFill>
                <a:srgbClr val="4BA1D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19" name="Google Shape;2719;p38"/>
              <p:cNvSpPr/>
              <p:nvPr/>
            </p:nvSpPr>
            <p:spPr>
              <a:xfrm>
                <a:off x="3902" y="2709"/>
                <a:ext cx="5" cy="338"/>
              </a:xfrm>
              <a:custGeom>
                <a:avLst/>
                <a:gdLst/>
                <a:ahLst/>
                <a:cxnLst/>
                <a:rect l="l" t="t" r="r" b="b"/>
                <a:pathLst>
                  <a:path w="9" h="680" extrusionOk="0">
                    <a:moveTo>
                      <a:pt x="0" y="664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11"/>
                    </a:lnTo>
                    <a:lnTo>
                      <a:pt x="9" y="680"/>
                    </a:lnTo>
                    <a:lnTo>
                      <a:pt x="5" y="671"/>
                    </a:lnTo>
                    <a:lnTo>
                      <a:pt x="0" y="664"/>
                    </a:lnTo>
                    <a:close/>
                  </a:path>
                </a:pathLst>
              </a:custGeom>
              <a:solidFill>
                <a:srgbClr val="4AA0D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20" name="Google Shape;2720;p38"/>
              <p:cNvSpPr/>
              <p:nvPr/>
            </p:nvSpPr>
            <p:spPr>
              <a:xfrm>
                <a:off x="3905" y="2711"/>
                <a:ext cx="5" cy="341"/>
              </a:xfrm>
              <a:custGeom>
                <a:avLst/>
                <a:gdLst/>
                <a:ahLst/>
                <a:cxnLst/>
                <a:rect l="l" t="t" r="r" b="b"/>
                <a:pathLst>
                  <a:path w="9" h="681" extrusionOk="0">
                    <a:moveTo>
                      <a:pt x="0" y="665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10"/>
                    </a:lnTo>
                    <a:lnTo>
                      <a:pt x="9" y="681"/>
                    </a:lnTo>
                    <a:lnTo>
                      <a:pt x="4" y="674"/>
                    </a:lnTo>
                    <a:lnTo>
                      <a:pt x="0" y="665"/>
                    </a:lnTo>
                    <a:close/>
                  </a:path>
                </a:pathLst>
              </a:custGeom>
              <a:solidFill>
                <a:srgbClr val="49A0D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21" name="Google Shape;2721;p38"/>
              <p:cNvSpPr/>
              <p:nvPr/>
            </p:nvSpPr>
            <p:spPr>
              <a:xfrm>
                <a:off x="3907" y="2714"/>
                <a:ext cx="5" cy="341"/>
              </a:xfrm>
              <a:custGeom>
                <a:avLst/>
                <a:gdLst/>
                <a:ahLst/>
                <a:cxnLst/>
                <a:rect l="l" t="t" r="r" b="b"/>
                <a:pathLst>
                  <a:path w="10" h="683" extrusionOk="0">
                    <a:moveTo>
                      <a:pt x="0" y="669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10" y="11"/>
                    </a:lnTo>
                    <a:lnTo>
                      <a:pt x="10" y="683"/>
                    </a:lnTo>
                    <a:lnTo>
                      <a:pt x="5" y="676"/>
                    </a:lnTo>
                    <a:lnTo>
                      <a:pt x="0" y="669"/>
                    </a:lnTo>
                    <a:close/>
                  </a:path>
                </a:pathLst>
              </a:custGeom>
              <a:solidFill>
                <a:srgbClr val="489FD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22" name="Google Shape;2722;p38"/>
              <p:cNvSpPr/>
              <p:nvPr/>
            </p:nvSpPr>
            <p:spPr>
              <a:xfrm>
                <a:off x="3910" y="2717"/>
                <a:ext cx="4" cy="343"/>
              </a:xfrm>
              <a:custGeom>
                <a:avLst/>
                <a:gdLst/>
                <a:ahLst/>
                <a:cxnLst/>
                <a:rect l="l" t="t" r="r" b="b"/>
                <a:pathLst>
                  <a:path w="9" h="685" extrusionOk="0">
                    <a:moveTo>
                      <a:pt x="0" y="671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11"/>
                    </a:lnTo>
                    <a:lnTo>
                      <a:pt x="9" y="685"/>
                    </a:lnTo>
                    <a:lnTo>
                      <a:pt x="5" y="678"/>
                    </a:lnTo>
                    <a:lnTo>
                      <a:pt x="0" y="671"/>
                    </a:lnTo>
                    <a:close/>
                  </a:path>
                </a:pathLst>
              </a:custGeom>
              <a:solidFill>
                <a:srgbClr val="479FD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23" name="Google Shape;2723;p38"/>
              <p:cNvSpPr/>
              <p:nvPr/>
            </p:nvSpPr>
            <p:spPr>
              <a:xfrm>
                <a:off x="3912" y="2719"/>
                <a:ext cx="5" cy="343"/>
              </a:xfrm>
              <a:custGeom>
                <a:avLst/>
                <a:gdLst/>
                <a:ahLst/>
                <a:cxnLst/>
                <a:rect l="l" t="t" r="r" b="b"/>
                <a:pathLst>
                  <a:path w="9" h="685" extrusionOk="0">
                    <a:moveTo>
                      <a:pt x="0" y="672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11"/>
                    </a:lnTo>
                    <a:lnTo>
                      <a:pt x="9" y="685"/>
                    </a:lnTo>
                    <a:lnTo>
                      <a:pt x="4" y="679"/>
                    </a:lnTo>
                    <a:lnTo>
                      <a:pt x="0" y="672"/>
                    </a:lnTo>
                    <a:close/>
                  </a:path>
                </a:pathLst>
              </a:custGeom>
              <a:solidFill>
                <a:srgbClr val="469FD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24" name="Google Shape;2724;p38"/>
              <p:cNvSpPr/>
              <p:nvPr/>
            </p:nvSpPr>
            <p:spPr>
              <a:xfrm>
                <a:off x="3914" y="2722"/>
                <a:ext cx="5" cy="343"/>
              </a:xfrm>
              <a:custGeom>
                <a:avLst/>
                <a:gdLst/>
                <a:ahLst/>
                <a:cxnLst/>
                <a:rect l="l" t="t" r="r" b="b"/>
                <a:pathLst>
                  <a:path w="11" h="687" extrusionOk="0">
                    <a:moveTo>
                      <a:pt x="0" y="674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11" y="11"/>
                    </a:lnTo>
                    <a:lnTo>
                      <a:pt x="11" y="687"/>
                    </a:lnTo>
                    <a:lnTo>
                      <a:pt x="5" y="680"/>
                    </a:lnTo>
                    <a:lnTo>
                      <a:pt x="0" y="674"/>
                    </a:lnTo>
                    <a:close/>
                  </a:path>
                </a:pathLst>
              </a:custGeom>
              <a:solidFill>
                <a:srgbClr val="459ED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25" name="Google Shape;2725;p38"/>
              <p:cNvSpPr/>
              <p:nvPr/>
            </p:nvSpPr>
            <p:spPr>
              <a:xfrm>
                <a:off x="3917" y="2725"/>
                <a:ext cx="4" cy="344"/>
              </a:xfrm>
              <a:custGeom>
                <a:avLst/>
                <a:gdLst/>
                <a:ahLst/>
                <a:cxnLst/>
                <a:rect l="l" t="t" r="r" b="b"/>
                <a:pathLst>
                  <a:path w="9" h="688" extrusionOk="0">
                    <a:moveTo>
                      <a:pt x="0" y="674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10"/>
                    </a:lnTo>
                    <a:lnTo>
                      <a:pt x="9" y="688"/>
                    </a:lnTo>
                    <a:lnTo>
                      <a:pt x="6" y="681"/>
                    </a:lnTo>
                    <a:lnTo>
                      <a:pt x="0" y="674"/>
                    </a:lnTo>
                    <a:close/>
                  </a:path>
                </a:pathLst>
              </a:custGeom>
              <a:solidFill>
                <a:srgbClr val="449ED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26" name="Google Shape;2726;p38"/>
              <p:cNvSpPr/>
              <p:nvPr/>
            </p:nvSpPr>
            <p:spPr>
              <a:xfrm>
                <a:off x="3919" y="2727"/>
                <a:ext cx="5" cy="346"/>
              </a:xfrm>
              <a:custGeom>
                <a:avLst/>
                <a:gdLst/>
                <a:ahLst/>
                <a:cxnLst/>
                <a:rect l="l" t="t" r="r" b="b"/>
                <a:pathLst>
                  <a:path w="9" h="688" extrusionOk="0">
                    <a:moveTo>
                      <a:pt x="0" y="676"/>
                    </a:moveTo>
                    <a:lnTo>
                      <a:pt x="0" y="0"/>
                    </a:lnTo>
                    <a:lnTo>
                      <a:pt x="3" y="5"/>
                    </a:lnTo>
                    <a:lnTo>
                      <a:pt x="9" y="11"/>
                    </a:lnTo>
                    <a:lnTo>
                      <a:pt x="9" y="688"/>
                    </a:lnTo>
                    <a:lnTo>
                      <a:pt x="3" y="683"/>
                    </a:lnTo>
                    <a:lnTo>
                      <a:pt x="0" y="676"/>
                    </a:lnTo>
                    <a:close/>
                  </a:path>
                </a:pathLst>
              </a:custGeom>
              <a:solidFill>
                <a:srgbClr val="439DD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27" name="Google Shape;2727;p38"/>
              <p:cNvSpPr/>
              <p:nvPr/>
            </p:nvSpPr>
            <p:spPr>
              <a:xfrm>
                <a:off x="3921" y="2730"/>
                <a:ext cx="6" cy="345"/>
              </a:xfrm>
              <a:custGeom>
                <a:avLst/>
                <a:gdLst/>
                <a:ahLst/>
                <a:cxnLst/>
                <a:rect l="l" t="t" r="r" b="b"/>
                <a:pathLst>
                  <a:path w="11" h="689" extrusionOk="0">
                    <a:moveTo>
                      <a:pt x="0" y="678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11" y="11"/>
                    </a:lnTo>
                    <a:lnTo>
                      <a:pt x="11" y="689"/>
                    </a:lnTo>
                    <a:lnTo>
                      <a:pt x="6" y="683"/>
                    </a:lnTo>
                    <a:lnTo>
                      <a:pt x="0" y="678"/>
                    </a:lnTo>
                    <a:close/>
                  </a:path>
                </a:pathLst>
              </a:custGeom>
              <a:solidFill>
                <a:srgbClr val="429DD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28" name="Google Shape;2728;p38"/>
              <p:cNvSpPr/>
              <p:nvPr/>
            </p:nvSpPr>
            <p:spPr>
              <a:xfrm>
                <a:off x="3924" y="2733"/>
                <a:ext cx="4" cy="343"/>
              </a:xfrm>
              <a:custGeom>
                <a:avLst/>
                <a:gdLst/>
                <a:ahLst/>
                <a:cxnLst/>
                <a:rect l="l" t="t" r="r" b="b"/>
                <a:pathLst>
                  <a:path w="9" h="686" extrusionOk="0">
                    <a:moveTo>
                      <a:pt x="0" y="677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9" y="10"/>
                    </a:lnTo>
                    <a:lnTo>
                      <a:pt x="9" y="686"/>
                    </a:lnTo>
                    <a:lnTo>
                      <a:pt x="5" y="683"/>
                    </a:lnTo>
                    <a:lnTo>
                      <a:pt x="0" y="677"/>
                    </a:lnTo>
                    <a:close/>
                  </a:path>
                </a:pathLst>
              </a:custGeom>
              <a:solidFill>
                <a:srgbClr val="409DD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29" name="Google Shape;2729;p38"/>
              <p:cNvSpPr/>
              <p:nvPr/>
            </p:nvSpPr>
            <p:spPr>
              <a:xfrm>
                <a:off x="3927" y="2736"/>
                <a:ext cx="4" cy="343"/>
              </a:xfrm>
              <a:custGeom>
                <a:avLst/>
                <a:gdLst/>
                <a:ahLst/>
                <a:cxnLst/>
                <a:rect l="l" t="t" r="r" b="b"/>
                <a:pathLst>
                  <a:path w="9" h="685" extrusionOk="0">
                    <a:moveTo>
                      <a:pt x="0" y="678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11"/>
                    </a:lnTo>
                    <a:lnTo>
                      <a:pt x="9" y="685"/>
                    </a:lnTo>
                    <a:lnTo>
                      <a:pt x="4" y="681"/>
                    </a:lnTo>
                    <a:lnTo>
                      <a:pt x="0" y="678"/>
                    </a:lnTo>
                    <a:close/>
                  </a:path>
                </a:pathLst>
              </a:custGeom>
              <a:solidFill>
                <a:srgbClr val="409C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30" name="Google Shape;2730;p38"/>
              <p:cNvSpPr/>
              <p:nvPr/>
            </p:nvSpPr>
            <p:spPr>
              <a:xfrm>
                <a:off x="3928" y="2738"/>
                <a:ext cx="6" cy="342"/>
              </a:xfrm>
              <a:custGeom>
                <a:avLst/>
                <a:gdLst/>
                <a:ahLst/>
                <a:cxnLst/>
                <a:rect l="l" t="t" r="r" b="b"/>
                <a:pathLst>
                  <a:path w="10" h="684" extrusionOk="0">
                    <a:moveTo>
                      <a:pt x="0" y="676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10" y="11"/>
                    </a:lnTo>
                    <a:lnTo>
                      <a:pt x="10" y="684"/>
                    </a:lnTo>
                    <a:lnTo>
                      <a:pt x="5" y="680"/>
                    </a:lnTo>
                    <a:lnTo>
                      <a:pt x="0" y="676"/>
                    </a:lnTo>
                    <a:close/>
                  </a:path>
                </a:pathLst>
              </a:custGeom>
              <a:solidFill>
                <a:srgbClr val="3F9C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31" name="Google Shape;2731;p38"/>
              <p:cNvSpPr/>
              <p:nvPr/>
            </p:nvSpPr>
            <p:spPr>
              <a:xfrm>
                <a:off x="3931" y="2741"/>
                <a:ext cx="5" cy="339"/>
              </a:xfrm>
              <a:custGeom>
                <a:avLst/>
                <a:gdLst/>
                <a:ahLst/>
                <a:cxnLst/>
                <a:rect l="l" t="t" r="r" b="b"/>
                <a:pathLst>
                  <a:path w="9" h="679" extrusionOk="0">
                    <a:moveTo>
                      <a:pt x="0" y="674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9" y="11"/>
                    </a:lnTo>
                    <a:lnTo>
                      <a:pt x="9" y="679"/>
                    </a:lnTo>
                    <a:lnTo>
                      <a:pt x="5" y="678"/>
                    </a:lnTo>
                    <a:lnTo>
                      <a:pt x="0" y="674"/>
                    </a:lnTo>
                    <a:close/>
                  </a:path>
                </a:pathLst>
              </a:custGeom>
              <a:solidFill>
                <a:srgbClr val="3E9C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32" name="Google Shape;2732;p38"/>
              <p:cNvSpPr/>
              <p:nvPr/>
            </p:nvSpPr>
            <p:spPr>
              <a:xfrm>
                <a:off x="3934" y="2744"/>
                <a:ext cx="4" cy="338"/>
              </a:xfrm>
              <a:custGeom>
                <a:avLst/>
                <a:gdLst/>
                <a:ahLst/>
                <a:cxnLst/>
                <a:rect l="l" t="t" r="r" b="b"/>
                <a:pathLst>
                  <a:path w="9" h="676" extrusionOk="0">
                    <a:moveTo>
                      <a:pt x="0" y="673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9"/>
                    </a:lnTo>
                    <a:lnTo>
                      <a:pt x="9" y="676"/>
                    </a:lnTo>
                    <a:lnTo>
                      <a:pt x="4" y="674"/>
                    </a:lnTo>
                    <a:lnTo>
                      <a:pt x="0" y="673"/>
                    </a:lnTo>
                    <a:close/>
                  </a:path>
                </a:pathLst>
              </a:custGeom>
              <a:solidFill>
                <a:srgbClr val="3C9B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33" name="Google Shape;2733;p38"/>
              <p:cNvSpPr/>
              <p:nvPr/>
            </p:nvSpPr>
            <p:spPr>
              <a:xfrm>
                <a:off x="3936" y="2746"/>
                <a:ext cx="4" cy="337"/>
              </a:xfrm>
              <a:custGeom>
                <a:avLst/>
                <a:gdLst/>
                <a:ahLst/>
                <a:cxnLst/>
                <a:rect l="l" t="t" r="r" b="b"/>
                <a:pathLst>
                  <a:path w="9" h="670" extrusionOk="0">
                    <a:moveTo>
                      <a:pt x="0" y="668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9" y="9"/>
                    </a:lnTo>
                    <a:lnTo>
                      <a:pt x="9" y="670"/>
                    </a:lnTo>
                    <a:lnTo>
                      <a:pt x="5" y="670"/>
                    </a:lnTo>
                    <a:lnTo>
                      <a:pt x="0" y="668"/>
                    </a:lnTo>
                    <a:close/>
                  </a:path>
                </a:pathLst>
              </a:custGeom>
              <a:solidFill>
                <a:srgbClr val="3B9B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34" name="Google Shape;2734;p38"/>
              <p:cNvSpPr/>
              <p:nvPr/>
            </p:nvSpPr>
            <p:spPr>
              <a:xfrm>
                <a:off x="3938" y="2748"/>
                <a:ext cx="5" cy="334"/>
              </a:xfrm>
              <a:custGeom>
                <a:avLst/>
                <a:gdLst/>
                <a:ahLst/>
                <a:cxnLst/>
                <a:rect l="l" t="t" r="r" b="b"/>
                <a:pathLst>
                  <a:path w="9" h="667" extrusionOk="0">
                    <a:moveTo>
                      <a:pt x="0" y="667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11"/>
                    </a:lnTo>
                    <a:lnTo>
                      <a:pt x="9" y="667"/>
                    </a:lnTo>
                    <a:lnTo>
                      <a:pt x="4" y="667"/>
                    </a:lnTo>
                    <a:lnTo>
                      <a:pt x="0" y="667"/>
                    </a:lnTo>
                    <a:close/>
                  </a:path>
                </a:pathLst>
              </a:custGeom>
              <a:solidFill>
                <a:srgbClr val="3B9AD4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35" name="Google Shape;2735;p38"/>
              <p:cNvSpPr/>
              <p:nvPr/>
            </p:nvSpPr>
            <p:spPr>
              <a:xfrm>
                <a:off x="3940" y="2751"/>
                <a:ext cx="5" cy="330"/>
              </a:xfrm>
              <a:custGeom>
                <a:avLst/>
                <a:gdLst/>
                <a:ahLst/>
                <a:cxnLst/>
                <a:rect l="l" t="t" r="r" b="b"/>
                <a:pathLst>
                  <a:path w="11" h="661" extrusionOk="0">
                    <a:moveTo>
                      <a:pt x="0" y="661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11" y="10"/>
                    </a:lnTo>
                    <a:lnTo>
                      <a:pt x="11" y="659"/>
                    </a:lnTo>
                    <a:lnTo>
                      <a:pt x="5" y="661"/>
                    </a:lnTo>
                    <a:lnTo>
                      <a:pt x="0" y="661"/>
                    </a:lnTo>
                    <a:close/>
                  </a:path>
                </a:pathLst>
              </a:custGeom>
              <a:solidFill>
                <a:srgbClr val="399AD4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36" name="Google Shape;2736;p38"/>
              <p:cNvSpPr/>
              <p:nvPr/>
            </p:nvSpPr>
            <p:spPr>
              <a:xfrm>
                <a:off x="3943" y="2753"/>
                <a:ext cx="4" cy="330"/>
              </a:xfrm>
              <a:custGeom>
                <a:avLst/>
                <a:gdLst/>
                <a:ahLst/>
                <a:cxnLst/>
                <a:rect l="l" t="t" r="r" b="b"/>
                <a:pathLst>
                  <a:path w="9" h="656" extrusionOk="0">
                    <a:moveTo>
                      <a:pt x="0" y="656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11"/>
                    </a:lnTo>
                    <a:lnTo>
                      <a:pt x="9" y="651"/>
                    </a:lnTo>
                    <a:lnTo>
                      <a:pt x="6" y="654"/>
                    </a:lnTo>
                    <a:lnTo>
                      <a:pt x="0" y="656"/>
                    </a:lnTo>
                    <a:close/>
                  </a:path>
                </a:pathLst>
              </a:custGeom>
              <a:solidFill>
                <a:srgbClr val="379AD4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37" name="Google Shape;2737;p38"/>
              <p:cNvSpPr/>
              <p:nvPr/>
            </p:nvSpPr>
            <p:spPr>
              <a:xfrm>
                <a:off x="3945" y="2756"/>
                <a:ext cx="5" cy="325"/>
              </a:xfrm>
              <a:custGeom>
                <a:avLst/>
                <a:gdLst/>
                <a:ahLst/>
                <a:cxnLst/>
                <a:rect l="l" t="t" r="r" b="b"/>
                <a:pathLst>
                  <a:path w="9" h="649" extrusionOk="0">
                    <a:moveTo>
                      <a:pt x="0" y="649"/>
                    </a:moveTo>
                    <a:lnTo>
                      <a:pt x="0" y="0"/>
                    </a:lnTo>
                    <a:lnTo>
                      <a:pt x="3" y="6"/>
                    </a:lnTo>
                    <a:lnTo>
                      <a:pt x="9" y="11"/>
                    </a:lnTo>
                    <a:lnTo>
                      <a:pt x="9" y="642"/>
                    </a:lnTo>
                    <a:lnTo>
                      <a:pt x="3" y="646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3699D4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38" name="Google Shape;2738;p38"/>
              <p:cNvSpPr/>
              <p:nvPr/>
            </p:nvSpPr>
            <p:spPr>
              <a:xfrm>
                <a:off x="3947" y="2759"/>
                <a:ext cx="6" cy="320"/>
              </a:xfrm>
              <a:custGeom>
                <a:avLst/>
                <a:gdLst/>
                <a:ahLst/>
                <a:cxnLst/>
                <a:rect l="l" t="t" r="r" b="b"/>
                <a:pathLst>
                  <a:path w="11" h="640" extrusionOk="0">
                    <a:moveTo>
                      <a:pt x="0" y="640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11" y="10"/>
                    </a:lnTo>
                    <a:lnTo>
                      <a:pt x="11" y="631"/>
                    </a:lnTo>
                    <a:lnTo>
                      <a:pt x="6" y="636"/>
                    </a:lnTo>
                    <a:lnTo>
                      <a:pt x="0" y="640"/>
                    </a:lnTo>
                    <a:close/>
                  </a:path>
                </a:pathLst>
              </a:custGeom>
              <a:solidFill>
                <a:srgbClr val="3599D4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39" name="Google Shape;2739;p38"/>
              <p:cNvSpPr/>
              <p:nvPr/>
            </p:nvSpPr>
            <p:spPr>
              <a:xfrm>
                <a:off x="3950" y="2762"/>
                <a:ext cx="4" cy="316"/>
              </a:xfrm>
              <a:custGeom>
                <a:avLst/>
                <a:gdLst/>
                <a:ahLst/>
                <a:cxnLst/>
                <a:rect l="l" t="t" r="r" b="b"/>
                <a:pathLst>
                  <a:path w="9" h="631" extrusionOk="0">
                    <a:moveTo>
                      <a:pt x="0" y="631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9" y="11"/>
                    </a:lnTo>
                    <a:lnTo>
                      <a:pt x="9" y="619"/>
                    </a:lnTo>
                    <a:lnTo>
                      <a:pt x="5" y="626"/>
                    </a:lnTo>
                    <a:lnTo>
                      <a:pt x="0" y="631"/>
                    </a:lnTo>
                    <a:close/>
                  </a:path>
                </a:pathLst>
              </a:custGeom>
              <a:solidFill>
                <a:srgbClr val="3498D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40" name="Google Shape;2740;p38"/>
              <p:cNvSpPr/>
              <p:nvPr/>
            </p:nvSpPr>
            <p:spPr>
              <a:xfrm>
                <a:off x="3953" y="2764"/>
                <a:ext cx="4" cy="311"/>
              </a:xfrm>
              <a:custGeom>
                <a:avLst/>
                <a:gdLst/>
                <a:ahLst/>
                <a:cxnLst/>
                <a:rect l="l" t="t" r="r" b="b"/>
                <a:pathLst>
                  <a:path w="9" h="621" extrusionOk="0">
                    <a:moveTo>
                      <a:pt x="0" y="621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9"/>
                    </a:lnTo>
                    <a:lnTo>
                      <a:pt x="9" y="605"/>
                    </a:lnTo>
                    <a:lnTo>
                      <a:pt x="4" y="614"/>
                    </a:lnTo>
                    <a:lnTo>
                      <a:pt x="0" y="621"/>
                    </a:lnTo>
                    <a:close/>
                  </a:path>
                </a:pathLst>
              </a:custGeom>
              <a:solidFill>
                <a:srgbClr val="3298D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41" name="Google Shape;2741;p38"/>
              <p:cNvSpPr/>
              <p:nvPr/>
            </p:nvSpPr>
            <p:spPr>
              <a:xfrm>
                <a:off x="3954" y="2767"/>
                <a:ext cx="6" cy="304"/>
              </a:xfrm>
              <a:custGeom>
                <a:avLst/>
                <a:gdLst/>
                <a:ahLst/>
                <a:cxnLst/>
                <a:rect l="l" t="t" r="r" b="b"/>
                <a:pathLst>
                  <a:path w="10" h="608" extrusionOk="0">
                    <a:moveTo>
                      <a:pt x="0" y="608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10" y="9"/>
                    </a:lnTo>
                    <a:lnTo>
                      <a:pt x="10" y="593"/>
                    </a:lnTo>
                    <a:lnTo>
                      <a:pt x="9" y="593"/>
                    </a:lnTo>
                    <a:lnTo>
                      <a:pt x="9" y="595"/>
                    </a:lnTo>
                    <a:lnTo>
                      <a:pt x="3" y="600"/>
                    </a:lnTo>
                    <a:lnTo>
                      <a:pt x="0" y="608"/>
                    </a:lnTo>
                    <a:close/>
                  </a:path>
                </a:pathLst>
              </a:custGeom>
              <a:solidFill>
                <a:srgbClr val="3098D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42" name="Google Shape;2742;p38"/>
              <p:cNvSpPr/>
              <p:nvPr/>
            </p:nvSpPr>
            <p:spPr>
              <a:xfrm>
                <a:off x="3957" y="2769"/>
                <a:ext cx="5" cy="297"/>
              </a:xfrm>
              <a:custGeom>
                <a:avLst/>
                <a:gdLst/>
                <a:ahLst/>
                <a:cxnLst/>
                <a:rect l="l" t="t" r="r" b="b"/>
                <a:pathLst>
                  <a:path w="9" h="596" extrusionOk="0">
                    <a:moveTo>
                      <a:pt x="0" y="596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11"/>
                    </a:lnTo>
                    <a:lnTo>
                      <a:pt x="9" y="587"/>
                    </a:lnTo>
                    <a:lnTo>
                      <a:pt x="5" y="590"/>
                    </a:lnTo>
                    <a:lnTo>
                      <a:pt x="4" y="592"/>
                    </a:lnTo>
                    <a:lnTo>
                      <a:pt x="2" y="594"/>
                    </a:lnTo>
                    <a:lnTo>
                      <a:pt x="0" y="596"/>
                    </a:lnTo>
                    <a:close/>
                  </a:path>
                </a:pathLst>
              </a:custGeom>
              <a:solidFill>
                <a:srgbClr val="2F97D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43" name="Google Shape;2743;p38"/>
              <p:cNvSpPr/>
              <p:nvPr/>
            </p:nvSpPr>
            <p:spPr>
              <a:xfrm>
                <a:off x="3960" y="2771"/>
                <a:ext cx="4" cy="293"/>
              </a:xfrm>
              <a:custGeom>
                <a:avLst/>
                <a:gdLst/>
                <a:ahLst/>
                <a:cxnLst/>
                <a:rect l="l" t="t" r="r" b="b"/>
                <a:pathLst>
                  <a:path w="9" h="584" extrusionOk="0">
                    <a:moveTo>
                      <a:pt x="0" y="584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11"/>
                    </a:lnTo>
                    <a:lnTo>
                      <a:pt x="9" y="579"/>
                    </a:lnTo>
                    <a:lnTo>
                      <a:pt x="4" y="581"/>
                    </a:lnTo>
                    <a:lnTo>
                      <a:pt x="0" y="584"/>
                    </a:lnTo>
                    <a:close/>
                  </a:path>
                </a:pathLst>
              </a:custGeom>
              <a:solidFill>
                <a:srgbClr val="2D97D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44" name="Google Shape;2744;p38"/>
              <p:cNvSpPr/>
              <p:nvPr/>
            </p:nvSpPr>
            <p:spPr>
              <a:xfrm>
                <a:off x="3962" y="2774"/>
                <a:ext cx="5" cy="288"/>
              </a:xfrm>
              <a:custGeom>
                <a:avLst/>
                <a:gdLst/>
                <a:ahLst/>
                <a:cxnLst/>
                <a:rect l="l" t="t" r="r" b="b"/>
                <a:pathLst>
                  <a:path w="11" h="576" extrusionOk="0">
                    <a:moveTo>
                      <a:pt x="0" y="576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11" y="11"/>
                    </a:lnTo>
                    <a:lnTo>
                      <a:pt x="11" y="570"/>
                    </a:lnTo>
                    <a:lnTo>
                      <a:pt x="5" y="574"/>
                    </a:lnTo>
                    <a:lnTo>
                      <a:pt x="0" y="576"/>
                    </a:lnTo>
                    <a:close/>
                  </a:path>
                </a:pathLst>
              </a:custGeom>
              <a:solidFill>
                <a:srgbClr val="2C96D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45" name="Google Shape;2745;p38"/>
              <p:cNvSpPr/>
              <p:nvPr/>
            </p:nvSpPr>
            <p:spPr>
              <a:xfrm>
                <a:off x="3964" y="2777"/>
                <a:ext cx="5" cy="284"/>
              </a:xfrm>
              <a:custGeom>
                <a:avLst/>
                <a:gdLst/>
                <a:ahLst/>
                <a:cxnLst/>
                <a:rect l="l" t="t" r="r" b="b"/>
                <a:pathLst>
                  <a:path w="9" h="568" extrusionOk="0">
                    <a:moveTo>
                      <a:pt x="0" y="568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8"/>
                    </a:lnTo>
                    <a:lnTo>
                      <a:pt x="9" y="563"/>
                    </a:lnTo>
                    <a:lnTo>
                      <a:pt x="6" y="564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rgbClr val="2A96D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46" name="Google Shape;2746;p38"/>
              <p:cNvSpPr/>
              <p:nvPr/>
            </p:nvSpPr>
            <p:spPr>
              <a:xfrm>
                <a:off x="3967" y="2779"/>
                <a:ext cx="4" cy="280"/>
              </a:xfrm>
              <a:custGeom>
                <a:avLst/>
                <a:gdLst/>
                <a:ahLst/>
                <a:cxnLst/>
                <a:rect l="l" t="t" r="r" b="b"/>
                <a:pathLst>
                  <a:path w="9" h="559" extrusionOk="0">
                    <a:moveTo>
                      <a:pt x="0" y="559"/>
                    </a:moveTo>
                    <a:lnTo>
                      <a:pt x="0" y="0"/>
                    </a:lnTo>
                    <a:lnTo>
                      <a:pt x="3" y="3"/>
                    </a:lnTo>
                    <a:lnTo>
                      <a:pt x="9" y="9"/>
                    </a:lnTo>
                    <a:lnTo>
                      <a:pt x="9" y="556"/>
                    </a:lnTo>
                    <a:lnTo>
                      <a:pt x="3" y="558"/>
                    </a:lnTo>
                    <a:lnTo>
                      <a:pt x="0" y="559"/>
                    </a:lnTo>
                    <a:close/>
                  </a:path>
                </a:pathLst>
              </a:custGeom>
              <a:solidFill>
                <a:srgbClr val="2995D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47" name="Google Shape;2747;p38"/>
              <p:cNvSpPr/>
              <p:nvPr/>
            </p:nvSpPr>
            <p:spPr>
              <a:xfrm>
                <a:off x="3969" y="2781"/>
                <a:ext cx="5" cy="277"/>
              </a:xfrm>
              <a:custGeom>
                <a:avLst/>
                <a:gdLst/>
                <a:ahLst/>
                <a:cxnLst/>
                <a:rect l="l" t="t" r="r" b="b"/>
                <a:pathLst>
                  <a:path w="11" h="555" extrusionOk="0">
                    <a:moveTo>
                      <a:pt x="0" y="555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11" y="11"/>
                    </a:lnTo>
                    <a:lnTo>
                      <a:pt x="11" y="551"/>
                    </a:lnTo>
                    <a:lnTo>
                      <a:pt x="6" y="553"/>
                    </a:lnTo>
                    <a:lnTo>
                      <a:pt x="0" y="555"/>
                    </a:lnTo>
                    <a:close/>
                  </a:path>
                </a:pathLst>
              </a:custGeom>
              <a:solidFill>
                <a:srgbClr val="2695D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48" name="Google Shape;2748;p38"/>
              <p:cNvSpPr/>
              <p:nvPr/>
            </p:nvSpPr>
            <p:spPr>
              <a:xfrm>
                <a:off x="3971" y="2784"/>
                <a:ext cx="5" cy="273"/>
              </a:xfrm>
              <a:custGeom>
                <a:avLst/>
                <a:gdLst/>
                <a:ahLst/>
                <a:cxnLst/>
                <a:rect l="l" t="t" r="r" b="b"/>
                <a:pathLst>
                  <a:path w="9" h="547" extrusionOk="0">
                    <a:moveTo>
                      <a:pt x="0" y="547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9" y="11"/>
                    </a:lnTo>
                    <a:lnTo>
                      <a:pt x="9" y="543"/>
                    </a:lnTo>
                    <a:lnTo>
                      <a:pt x="5" y="545"/>
                    </a:lnTo>
                    <a:lnTo>
                      <a:pt x="0" y="547"/>
                    </a:lnTo>
                    <a:close/>
                  </a:path>
                </a:pathLst>
              </a:custGeom>
              <a:solidFill>
                <a:srgbClr val="2595D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49" name="Google Shape;2749;p38"/>
              <p:cNvSpPr/>
              <p:nvPr/>
            </p:nvSpPr>
            <p:spPr>
              <a:xfrm>
                <a:off x="3974" y="2787"/>
                <a:ext cx="5" cy="269"/>
              </a:xfrm>
              <a:custGeom>
                <a:avLst/>
                <a:gdLst/>
                <a:ahLst/>
                <a:cxnLst/>
                <a:rect l="l" t="t" r="r" b="b"/>
                <a:pathLst>
                  <a:path w="9" h="540" extrusionOk="0">
                    <a:moveTo>
                      <a:pt x="0" y="540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9"/>
                    </a:lnTo>
                    <a:lnTo>
                      <a:pt x="9" y="536"/>
                    </a:lnTo>
                    <a:lnTo>
                      <a:pt x="4" y="538"/>
                    </a:lnTo>
                    <a:lnTo>
                      <a:pt x="0" y="540"/>
                    </a:lnTo>
                    <a:close/>
                  </a:path>
                </a:pathLst>
              </a:custGeom>
              <a:solidFill>
                <a:srgbClr val="2494D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50" name="Google Shape;2750;p38"/>
              <p:cNvSpPr/>
              <p:nvPr/>
            </p:nvSpPr>
            <p:spPr>
              <a:xfrm>
                <a:off x="3976" y="2789"/>
                <a:ext cx="5" cy="267"/>
              </a:xfrm>
              <a:custGeom>
                <a:avLst/>
                <a:gdLst/>
                <a:ahLst/>
                <a:cxnLst/>
                <a:rect l="l" t="t" r="r" b="b"/>
                <a:pathLst>
                  <a:path w="10" h="532" extrusionOk="0">
                    <a:moveTo>
                      <a:pt x="0" y="532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10" y="9"/>
                    </a:lnTo>
                    <a:lnTo>
                      <a:pt x="10" y="529"/>
                    </a:lnTo>
                    <a:lnTo>
                      <a:pt x="5" y="530"/>
                    </a:lnTo>
                    <a:lnTo>
                      <a:pt x="0" y="532"/>
                    </a:lnTo>
                    <a:close/>
                  </a:path>
                </a:pathLst>
              </a:custGeom>
              <a:solidFill>
                <a:srgbClr val="2294D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51" name="Google Shape;2751;p38"/>
              <p:cNvSpPr/>
              <p:nvPr/>
            </p:nvSpPr>
            <p:spPr>
              <a:xfrm>
                <a:off x="3979" y="2791"/>
                <a:ext cx="4" cy="264"/>
              </a:xfrm>
              <a:custGeom>
                <a:avLst/>
                <a:gdLst/>
                <a:ahLst/>
                <a:cxnLst/>
                <a:rect l="l" t="t" r="r" b="b"/>
                <a:pathLst>
                  <a:path w="9" h="527" extrusionOk="0">
                    <a:moveTo>
                      <a:pt x="0" y="527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11"/>
                    </a:lnTo>
                    <a:lnTo>
                      <a:pt x="9" y="524"/>
                    </a:lnTo>
                    <a:lnTo>
                      <a:pt x="5" y="526"/>
                    </a:lnTo>
                    <a:lnTo>
                      <a:pt x="0" y="527"/>
                    </a:lnTo>
                    <a:close/>
                  </a:path>
                </a:pathLst>
              </a:custGeom>
              <a:solidFill>
                <a:srgbClr val="1F94D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52" name="Google Shape;2752;p38"/>
              <p:cNvSpPr/>
              <p:nvPr/>
            </p:nvSpPr>
            <p:spPr>
              <a:xfrm>
                <a:off x="3981" y="2794"/>
                <a:ext cx="5" cy="260"/>
              </a:xfrm>
              <a:custGeom>
                <a:avLst/>
                <a:gdLst/>
                <a:ahLst/>
                <a:cxnLst/>
                <a:rect l="l" t="t" r="r" b="b"/>
                <a:pathLst>
                  <a:path w="9" h="520" extrusionOk="0">
                    <a:moveTo>
                      <a:pt x="0" y="520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9"/>
                    </a:lnTo>
                    <a:lnTo>
                      <a:pt x="9" y="516"/>
                    </a:lnTo>
                    <a:lnTo>
                      <a:pt x="4" y="518"/>
                    </a:lnTo>
                    <a:lnTo>
                      <a:pt x="0" y="520"/>
                    </a:lnTo>
                    <a:close/>
                  </a:path>
                </a:pathLst>
              </a:custGeom>
              <a:solidFill>
                <a:srgbClr val="1D93D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53" name="Google Shape;2753;p38"/>
              <p:cNvSpPr/>
              <p:nvPr/>
            </p:nvSpPr>
            <p:spPr>
              <a:xfrm>
                <a:off x="3983" y="2796"/>
                <a:ext cx="5" cy="260"/>
              </a:xfrm>
              <a:custGeom>
                <a:avLst/>
                <a:gdLst/>
                <a:ahLst/>
                <a:cxnLst/>
                <a:rect l="l" t="t" r="r" b="b"/>
                <a:pathLst>
                  <a:path w="11" h="518" extrusionOk="0">
                    <a:moveTo>
                      <a:pt x="0" y="513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1" y="9"/>
                    </a:lnTo>
                    <a:lnTo>
                      <a:pt x="11" y="509"/>
                    </a:lnTo>
                    <a:lnTo>
                      <a:pt x="5" y="511"/>
                    </a:lnTo>
                    <a:lnTo>
                      <a:pt x="0" y="513"/>
                    </a:lnTo>
                    <a:close/>
                    <a:moveTo>
                      <a:pt x="11" y="515"/>
                    </a:moveTo>
                    <a:lnTo>
                      <a:pt x="11" y="518"/>
                    </a:lnTo>
                    <a:lnTo>
                      <a:pt x="9" y="518"/>
                    </a:lnTo>
                    <a:lnTo>
                      <a:pt x="9" y="518"/>
                    </a:lnTo>
                    <a:lnTo>
                      <a:pt x="9" y="518"/>
                    </a:lnTo>
                    <a:lnTo>
                      <a:pt x="11" y="515"/>
                    </a:lnTo>
                    <a:close/>
                  </a:path>
                </a:pathLst>
              </a:custGeom>
              <a:solidFill>
                <a:srgbClr val="1B93D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54" name="Google Shape;2754;p38"/>
              <p:cNvSpPr/>
              <p:nvPr/>
            </p:nvSpPr>
            <p:spPr>
              <a:xfrm>
                <a:off x="3986" y="2798"/>
                <a:ext cx="4" cy="258"/>
              </a:xfrm>
              <a:custGeom>
                <a:avLst/>
                <a:gdLst/>
                <a:ahLst/>
                <a:cxnLst/>
                <a:rect l="l" t="t" r="r" b="b"/>
                <a:pathLst>
                  <a:path w="9" h="514" extrusionOk="0">
                    <a:moveTo>
                      <a:pt x="0" y="507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9"/>
                    </a:lnTo>
                    <a:lnTo>
                      <a:pt x="9" y="503"/>
                    </a:lnTo>
                    <a:lnTo>
                      <a:pt x="6" y="505"/>
                    </a:lnTo>
                    <a:lnTo>
                      <a:pt x="0" y="507"/>
                    </a:lnTo>
                    <a:close/>
                    <a:moveTo>
                      <a:pt x="9" y="503"/>
                    </a:moveTo>
                    <a:lnTo>
                      <a:pt x="9" y="512"/>
                    </a:lnTo>
                    <a:lnTo>
                      <a:pt x="8" y="512"/>
                    </a:lnTo>
                    <a:lnTo>
                      <a:pt x="4" y="514"/>
                    </a:lnTo>
                    <a:lnTo>
                      <a:pt x="4" y="512"/>
                    </a:lnTo>
                    <a:lnTo>
                      <a:pt x="9" y="503"/>
                    </a:lnTo>
                    <a:close/>
                  </a:path>
                </a:pathLst>
              </a:custGeom>
              <a:solidFill>
                <a:srgbClr val="1993D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55" name="Google Shape;2755;p38"/>
              <p:cNvSpPr/>
              <p:nvPr/>
            </p:nvSpPr>
            <p:spPr>
              <a:xfrm>
                <a:off x="3988" y="2801"/>
                <a:ext cx="5" cy="254"/>
              </a:xfrm>
              <a:custGeom>
                <a:avLst/>
                <a:gdLst/>
                <a:ahLst/>
                <a:cxnLst/>
                <a:rect l="l" t="t" r="r" b="b"/>
                <a:pathLst>
                  <a:path w="9" h="509" extrusionOk="0">
                    <a:moveTo>
                      <a:pt x="0" y="509"/>
                    </a:moveTo>
                    <a:lnTo>
                      <a:pt x="0" y="506"/>
                    </a:lnTo>
                    <a:lnTo>
                      <a:pt x="3" y="500"/>
                    </a:lnTo>
                    <a:lnTo>
                      <a:pt x="9" y="493"/>
                    </a:lnTo>
                    <a:lnTo>
                      <a:pt x="9" y="9"/>
                    </a:lnTo>
                    <a:lnTo>
                      <a:pt x="3" y="4"/>
                    </a:lnTo>
                    <a:lnTo>
                      <a:pt x="0" y="0"/>
                    </a:lnTo>
                    <a:lnTo>
                      <a:pt x="0" y="500"/>
                    </a:lnTo>
                    <a:lnTo>
                      <a:pt x="3" y="498"/>
                    </a:lnTo>
                    <a:lnTo>
                      <a:pt x="9" y="497"/>
                    </a:lnTo>
                    <a:lnTo>
                      <a:pt x="9" y="504"/>
                    </a:lnTo>
                    <a:lnTo>
                      <a:pt x="3" y="507"/>
                    </a:lnTo>
                    <a:lnTo>
                      <a:pt x="0" y="509"/>
                    </a:lnTo>
                    <a:close/>
                  </a:path>
                </a:pathLst>
              </a:custGeom>
              <a:solidFill>
                <a:srgbClr val="1692D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56" name="Google Shape;2756;p38"/>
              <p:cNvSpPr/>
              <p:nvPr/>
            </p:nvSpPr>
            <p:spPr>
              <a:xfrm>
                <a:off x="3990" y="2803"/>
                <a:ext cx="6" cy="252"/>
              </a:xfrm>
              <a:custGeom>
                <a:avLst/>
                <a:gdLst/>
                <a:ahLst/>
                <a:cxnLst/>
                <a:rect l="l" t="t" r="r" b="b"/>
                <a:pathLst>
                  <a:path w="11" h="503" extrusionOk="0">
                    <a:moveTo>
                      <a:pt x="0" y="503"/>
                    </a:moveTo>
                    <a:lnTo>
                      <a:pt x="0" y="494"/>
                    </a:lnTo>
                    <a:lnTo>
                      <a:pt x="6" y="489"/>
                    </a:lnTo>
                    <a:lnTo>
                      <a:pt x="11" y="482"/>
                    </a:lnTo>
                    <a:lnTo>
                      <a:pt x="11" y="8"/>
                    </a:lnTo>
                    <a:lnTo>
                      <a:pt x="6" y="5"/>
                    </a:lnTo>
                    <a:lnTo>
                      <a:pt x="0" y="0"/>
                    </a:lnTo>
                    <a:lnTo>
                      <a:pt x="0" y="494"/>
                    </a:lnTo>
                    <a:lnTo>
                      <a:pt x="6" y="493"/>
                    </a:lnTo>
                    <a:lnTo>
                      <a:pt x="11" y="491"/>
                    </a:lnTo>
                    <a:lnTo>
                      <a:pt x="11" y="498"/>
                    </a:lnTo>
                    <a:lnTo>
                      <a:pt x="6" y="500"/>
                    </a:lnTo>
                    <a:lnTo>
                      <a:pt x="0" y="503"/>
                    </a:lnTo>
                    <a:close/>
                  </a:path>
                </a:pathLst>
              </a:custGeom>
              <a:solidFill>
                <a:srgbClr val="1392D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57" name="Google Shape;2757;p38"/>
              <p:cNvSpPr/>
              <p:nvPr/>
            </p:nvSpPr>
            <p:spPr>
              <a:xfrm>
                <a:off x="3993" y="2805"/>
                <a:ext cx="4" cy="248"/>
              </a:xfrm>
              <a:custGeom>
                <a:avLst/>
                <a:gdLst/>
                <a:ahLst/>
                <a:cxnLst/>
                <a:rect l="l" t="t" r="r" b="b"/>
                <a:pathLst>
                  <a:path w="9" h="495" extrusionOk="0">
                    <a:moveTo>
                      <a:pt x="0" y="495"/>
                    </a:moveTo>
                    <a:lnTo>
                      <a:pt x="0" y="488"/>
                    </a:lnTo>
                    <a:lnTo>
                      <a:pt x="5" y="486"/>
                    </a:lnTo>
                    <a:lnTo>
                      <a:pt x="9" y="484"/>
                    </a:lnTo>
                    <a:lnTo>
                      <a:pt x="9" y="489"/>
                    </a:lnTo>
                    <a:lnTo>
                      <a:pt x="5" y="493"/>
                    </a:lnTo>
                    <a:lnTo>
                      <a:pt x="0" y="495"/>
                    </a:lnTo>
                    <a:close/>
                    <a:moveTo>
                      <a:pt x="0" y="484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9" y="9"/>
                    </a:lnTo>
                    <a:lnTo>
                      <a:pt x="9" y="471"/>
                    </a:lnTo>
                    <a:lnTo>
                      <a:pt x="3" y="477"/>
                    </a:lnTo>
                    <a:lnTo>
                      <a:pt x="0" y="484"/>
                    </a:lnTo>
                    <a:close/>
                  </a:path>
                </a:pathLst>
              </a:custGeom>
              <a:solidFill>
                <a:srgbClr val="0E92C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58" name="Google Shape;2758;p38"/>
              <p:cNvSpPr/>
              <p:nvPr/>
            </p:nvSpPr>
            <p:spPr>
              <a:xfrm>
                <a:off x="3996" y="2807"/>
                <a:ext cx="4" cy="245"/>
              </a:xfrm>
              <a:custGeom>
                <a:avLst/>
                <a:gdLst/>
                <a:ahLst/>
                <a:cxnLst/>
                <a:rect l="l" t="t" r="r" b="b"/>
                <a:pathLst>
                  <a:path w="9" h="490" extrusionOk="0">
                    <a:moveTo>
                      <a:pt x="0" y="490"/>
                    </a:moveTo>
                    <a:lnTo>
                      <a:pt x="0" y="483"/>
                    </a:lnTo>
                    <a:lnTo>
                      <a:pt x="6" y="481"/>
                    </a:lnTo>
                    <a:lnTo>
                      <a:pt x="9" y="481"/>
                    </a:lnTo>
                    <a:lnTo>
                      <a:pt x="9" y="485"/>
                    </a:lnTo>
                    <a:lnTo>
                      <a:pt x="6" y="486"/>
                    </a:lnTo>
                    <a:lnTo>
                      <a:pt x="0" y="490"/>
                    </a:lnTo>
                    <a:close/>
                    <a:moveTo>
                      <a:pt x="0" y="474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9"/>
                    </a:lnTo>
                    <a:lnTo>
                      <a:pt x="9" y="461"/>
                    </a:lnTo>
                    <a:lnTo>
                      <a:pt x="4" y="468"/>
                    </a:lnTo>
                    <a:lnTo>
                      <a:pt x="0" y="474"/>
                    </a:lnTo>
                    <a:close/>
                  </a:path>
                </a:pathLst>
              </a:custGeom>
              <a:solidFill>
                <a:srgbClr val="0A92C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59" name="Google Shape;2759;p38"/>
              <p:cNvSpPr/>
              <p:nvPr/>
            </p:nvSpPr>
            <p:spPr>
              <a:xfrm>
                <a:off x="3997" y="2810"/>
                <a:ext cx="6" cy="240"/>
              </a:xfrm>
              <a:custGeom>
                <a:avLst/>
                <a:gdLst/>
                <a:ahLst/>
                <a:cxnLst/>
                <a:rect l="l" t="t" r="r" b="b"/>
                <a:pathLst>
                  <a:path w="10" h="480" extrusionOk="0">
                    <a:moveTo>
                      <a:pt x="0" y="480"/>
                    </a:moveTo>
                    <a:lnTo>
                      <a:pt x="0" y="475"/>
                    </a:lnTo>
                    <a:lnTo>
                      <a:pt x="7" y="473"/>
                    </a:lnTo>
                    <a:lnTo>
                      <a:pt x="10" y="473"/>
                    </a:lnTo>
                    <a:lnTo>
                      <a:pt x="10" y="475"/>
                    </a:lnTo>
                    <a:lnTo>
                      <a:pt x="7" y="477"/>
                    </a:lnTo>
                    <a:lnTo>
                      <a:pt x="0" y="480"/>
                    </a:lnTo>
                    <a:close/>
                    <a:moveTo>
                      <a:pt x="0" y="462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10" y="7"/>
                    </a:lnTo>
                    <a:lnTo>
                      <a:pt x="10" y="450"/>
                    </a:lnTo>
                    <a:lnTo>
                      <a:pt x="5" y="457"/>
                    </a:lnTo>
                    <a:lnTo>
                      <a:pt x="0" y="462"/>
                    </a:lnTo>
                    <a:close/>
                  </a:path>
                </a:pathLst>
              </a:custGeom>
              <a:solidFill>
                <a:srgbClr val="0791C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60" name="Google Shape;2760;p38"/>
              <p:cNvSpPr/>
              <p:nvPr/>
            </p:nvSpPr>
            <p:spPr>
              <a:xfrm>
                <a:off x="4000" y="2812"/>
                <a:ext cx="5" cy="237"/>
              </a:xfrm>
              <a:custGeom>
                <a:avLst/>
                <a:gdLst/>
                <a:ahLst/>
                <a:cxnLst/>
                <a:rect l="l" t="t" r="r" b="b"/>
                <a:pathLst>
                  <a:path w="9" h="476" extrusionOk="0">
                    <a:moveTo>
                      <a:pt x="0" y="476"/>
                    </a:moveTo>
                    <a:lnTo>
                      <a:pt x="0" y="472"/>
                    </a:lnTo>
                    <a:lnTo>
                      <a:pt x="4" y="470"/>
                    </a:lnTo>
                    <a:lnTo>
                      <a:pt x="5" y="470"/>
                    </a:lnTo>
                    <a:lnTo>
                      <a:pt x="4" y="472"/>
                    </a:lnTo>
                    <a:lnTo>
                      <a:pt x="0" y="476"/>
                    </a:lnTo>
                    <a:close/>
                    <a:moveTo>
                      <a:pt x="0" y="452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9" y="9"/>
                    </a:lnTo>
                    <a:lnTo>
                      <a:pt x="9" y="442"/>
                    </a:lnTo>
                    <a:lnTo>
                      <a:pt x="5" y="447"/>
                    </a:lnTo>
                    <a:lnTo>
                      <a:pt x="0" y="452"/>
                    </a:lnTo>
                    <a:close/>
                  </a:path>
                </a:pathLst>
              </a:custGeom>
              <a:solidFill>
                <a:srgbClr val="0291C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61" name="Google Shape;2761;p38"/>
              <p:cNvSpPr/>
              <p:nvPr/>
            </p:nvSpPr>
            <p:spPr>
              <a:xfrm>
                <a:off x="4003" y="2814"/>
                <a:ext cx="4" cy="234"/>
              </a:xfrm>
              <a:custGeom>
                <a:avLst/>
                <a:gdLst/>
                <a:ahLst/>
                <a:cxnLst/>
                <a:rect l="l" t="t" r="r" b="b"/>
                <a:pathLst>
                  <a:path w="9" h="468" extrusionOk="0">
                    <a:moveTo>
                      <a:pt x="0" y="468"/>
                    </a:moveTo>
                    <a:lnTo>
                      <a:pt x="0" y="466"/>
                    </a:lnTo>
                    <a:lnTo>
                      <a:pt x="0" y="466"/>
                    </a:lnTo>
                    <a:lnTo>
                      <a:pt x="0" y="468"/>
                    </a:lnTo>
                    <a:close/>
                    <a:moveTo>
                      <a:pt x="0" y="443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9"/>
                    </a:lnTo>
                    <a:lnTo>
                      <a:pt x="9" y="432"/>
                    </a:lnTo>
                    <a:lnTo>
                      <a:pt x="4" y="438"/>
                    </a:lnTo>
                    <a:lnTo>
                      <a:pt x="0" y="443"/>
                    </a:lnTo>
                    <a:close/>
                  </a:path>
                </a:pathLst>
              </a:custGeom>
              <a:solidFill>
                <a:srgbClr val="0091C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62" name="Google Shape;2762;p38"/>
              <p:cNvSpPr/>
              <p:nvPr/>
            </p:nvSpPr>
            <p:spPr>
              <a:xfrm>
                <a:off x="4005" y="2816"/>
                <a:ext cx="5" cy="216"/>
              </a:xfrm>
              <a:custGeom>
                <a:avLst/>
                <a:gdLst/>
                <a:ahLst/>
                <a:cxnLst/>
                <a:rect l="l" t="t" r="r" b="b"/>
                <a:pathLst>
                  <a:path w="11" h="433" extrusionOk="0">
                    <a:moveTo>
                      <a:pt x="0" y="433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1" y="8"/>
                    </a:lnTo>
                    <a:lnTo>
                      <a:pt x="11" y="422"/>
                    </a:lnTo>
                    <a:lnTo>
                      <a:pt x="5" y="427"/>
                    </a:lnTo>
                    <a:lnTo>
                      <a:pt x="0" y="433"/>
                    </a:lnTo>
                    <a:close/>
                  </a:path>
                </a:pathLst>
              </a:custGeom>
              <a:solidFill>
                <a:srgbClr val="0090C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63" name="Google Shape;2763;p38"/>
              <p:cNvSpPr/>
              <p:nvPr/>
            </p:nvSpPr>
            <p:spPr>
              <a:xfrm>
                <a:off x="4007" y="2818"/>
                <a:ext cx="5" cy="212"/>
              </a:xfrm>
              <a:custGeom>
                <a:avLst/>
                <a:gdLst/>
                <a:ahLst/>
                <a:cxnLst/>
                <a:rect l="l" t="t" r="r" b="b"/>
                <a:pathLst>
                  <a:path w="9" h="423" extrusionOk="0">
                    <a:moveTo>
                      <a:pt x="0" y="423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9" y="7"/>
                    </a:lnTo>
                    <a:lnTo>
                      <a:pt x="9" y="412"/>
                    </a:lnTo>
                    <a:lnTo>
                      <a:pt x="6" y="418"/>
                    </a:lnTo>
                    <a:lnTo>
                      <a:pt x="0" y="423"/>
                    </a:lnTo>
                    <a:close/>
                  </a:path>
                </a:pathLst>
              </a:custGeom>
              <a:solidFill>
                <a:srgbClr val="0090C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64" name="Google Shape;2764;p38"/>
              <p:cNvSpPr/>
              <p:nvPr/>
            </p:nvSpPr>
            <p:spPr>
              <a:xfrm>
                <a:off x="4010" y="2820"/>
                <a:ext cx="4" cy="207"/>
              </a:xfrm>
              <a:custGeom>
                <a:avLst/>
                <a:gdLst/>
                <a:ahLst/>
                <a:cxnLst/>
                <a:rect l="l" t="t" r="r" b="b"/>
                <a:pathLst>
                  <a:path w="9" h="414" extrusionOk="0">
                    <a:moveTo>
                      <a:pt x="0" y="414"/>
                    </a:moveTo>
                    <a:lnTo>
                      <a:pt x="0" y="0"/>
                    </a:lnTo>
                    <a:lnTo>
                      <a:pt x="3" y="3"/>
                    </a:lnTo>
                    <a:lnTo>
                      <a:pt x="9" y="7"/>
                    </a:lnTo>
                    <a:lnTo>
                      <a:pt x="9" y="403"/>
                    </a:lnTo>
                    <a:lnTo>
                      <a:pt x="3" y="408"/>
                    </a:lnTo>
                    <a:lnTo>
                      <a:pt x="0" y="414"/>
                    </a:lnTo>
                    <a:close/>
                  </a:path>
                </a:pathLst>
              </a:custGeom>
              <a:solidFill>
                <a:srgbClr val="008FC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65" name="Google Shape;2765;p38"/>
              <p:cNvSpPr/>
              <p:nvPr/>
            </p:nvSpPr>
            <p:spPr>
              <a:xfrm>
                <a:off x="4012" y="2822"/>
                <a:ext cx="5" cy="202"/>
              </a:xfrm>
              <a:custGeom>
                <a:avLst/>
                <a:gdLst/>
                <a:ahLst/>
                <a:cxnLst/>
                <a:rect l="l" t="t" r="r" b="b"/>
                <a:pathLst>
                  <a:path w="11" h="405" extrusionOk="0">
                    <a:moveTo>
                      <a:pt x="0" y="405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11" y="7"/>
                    </a:lnTo>
                    <a:lnTo>
                      <a:pt x="11" y="395"/>
                    </a:lnTo>
                    <a:lnTo>
                      <a:pt x="6" y="400"/>
                    </a:lnTo>
                    <a:lnTo>
                      <a:pt x="0" y="405"/>
                    </a:lnTo>
                    <a:close/>
                  </a:path>
                </a:pathLst>
              </a:custGeom>
              <a:solidFill>
                <a:srgbClr val="008FC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66" name="Google Shape;2766;p38"/>
              <p:cNvSpPr/>
              <p:nvPr/>
            </p:nvSpPr>
            <p:spPr>
              <a:xfrm>
                <a:off x="4014" y="2823"/>
                <a:ext cx="5" cy="199"/>
              </a:xfrm>
              <a:custGeom>
                <a:avLst/>
                <a:gdLst/>
                <a:ahLst/>
                <a:cxnLst/>
                <a:rect l="l" t="t" r="r" b="b"/>
                <a:pathLst>
                  <a:path w="9" h="396" extrusionOk="0">
                    <a:moveTo>
                      <a:pt x="0" y="396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9" y="5"/>
                    </a:lnTo>
                    <a:lnTo>
                      <a:pt x="9" y="385"/>
                    </a:lnTo>
                    <a:lnTo>
                      <a:pt x="5" y="391"/>
                    </a:lnTo>
                    <a:lnTo>
                      <a:pt x="0" y="396"/>
                    </a:lnTo>
                    <a:close/>
                  </a:path>
                </a:pathLst>
              </a:custGeom>
              <a:solidFill>
                <a:srgbClr val="008FC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67" name="Google Shape;2767;p38"/>
              <p:cNvSpPr/>
              <p:nvPr/>
            </p:nvSpPr>
            <p:spPr>
              <a:xfrm>
                <a:off x="4017" y="2825"/>
                <a:ext cx="5" cy="194"/>
              </a:xfrm>
              <a:custGeom>
                <a:avLst/>
                <a:gdLst/>
                <a:ahLst/>
                <a:cxnLst/>
                <a:rect l="l" t="t" r="r" b="b"/>
                <a:pathLst>
                  <a:path w="9" h="388" extrusionOk="0">
                    <a:moveTo>
                      <a:pt x="0" y="388"/>
                    </a:moveTo>
                    <a:lnTo>
                      <a:pt x="0" y="0"/>
                    </a:lnTo>
                    <a:lnTo>
                      <a:pt x="4" y="2"/>
                    </a:lnTo>
                    <a:lnTo>
                      <a:pt x="9" y="6"/>
                    </a:lnTo>
                    <a:lnTo>
                      <a:pt x="9" y="377"/>
                    </a:lnTo>
                    <a:lnTo>
                      <a:pt x="4" y="382"/>
                    </a:lnTo>
                    <a:lnTo>
                      <a:pt x="0" y="388"/>
                    </a:lnTo>
                    <a:close/>
                  </a:path>
                </a:pathLst>
              </a:custGeom>
              <a:solidFill>
                <a:srgbClr val="008FC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68" name="Google Shape;2768;p38"/>
              <p:cNvSpPr/>
              <p:nvPr/>
            </p:nvSpPr>
            <p:spPr>
              <a:xfrm>
                <a:off x="4019" y="2826"/>
                <a:ext cx="5" cy="190"/>
              </a:xfrm>
              <a:custGeom>
                <a:avLst/>
                <a:gdLst/>
                <a:ahLst/>
                <a:cxnLst/>
                <a:rect l="l" t="t" r="r" b="b"/>
                <a:pathLst>
                  <a:path w="10" h="380" extrusionOk="0">
                    <a:moveTo>
                      <a:pt x="0" y="380"/>
                    </a:moveTo>
                    <a:lnTo>
                      <a:pt x="0" y="0"/>
                    </a:lnTo>
                    <a:lnTo>
                      <a:pt x="3" y="2"/>
                    </a:lnTo>
                    <a:lnTo>
                      <a:pt x="5" y="4"/>
                    </a:lnTo>
                    <a:lnTo>
                      <a:pt x="7" y="6"/>
                    </a:lnTo>
                    <a:lnTo>
                      <a:pt x="10" y="6"/>
                    </a:lnTo>
                    <a:lnTo>
                      <a:pt x="10" y="370"/>
                    </a:lnTo>
                    <a:lnTo>
                      <a:pt x="5" y="375"/>
                    </a:lnTo>
                    <a:lnTo>
                      <a:pt x="0" y="380"/>
                    </a:lnTo>
                    <a:close/>
                  </a:path>
                </a:pathLst>
              </a:custGeom>
              <a:solidFill>
                <a:srgbClr val="008EC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69" name="Google Shape;2769;p38"/>
              <p:cNvSpPr/>
              <p:nvPr/>
            </p:nvSpPr>
            <p:spPr>
              <a:xfrm>
                <a:off x="4022" y="2828"/>
                <a:ext cx="4" cy="185"/>
              </a:xfrm>
              <a:custGeom>
                <a:avLst/>
                <a:gdLst/>
                <a:ahLst/>
                <a:cxnLst/>
                <a:rect l="l" t="t" r="r" b="b"/>
                <a:pathLst>
                  <a:path w="9" h="371" extrusionOk="0">
                    <a:moveTo>
                      <a:pt x="0" y="371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5" y="2"/>
                    </a:lnTo>
                    <a:lnTo>
                      <a:pt x="9" y="5"/>
                    </a:lnTo>
                    <a:lnTo>
                      <a:pt x="9" y="362"/>
                    </a:lnTo>
                    <a:lnTo>
                      <a:pt x="5" y="367"/>
                    </a:lnTo>
                    <a:lnTo>
                      <a:pt x="0" y="371"/>
                    </a:lnTo>
                    <a:close/>
                  </a:path>
                </a:pathLst>
              </a:custGeom>
              <a:solidFill>
                <a:srgbClr val="008EC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70" name="Google Shape;2770;p38"/>
              <p:cNvSpPr/>
              <p:nvPr/>
            </p:nvSpPr>
            <p:spPr>
              <a:xfrm>
                <a:off x="4024" y="2829"/>
                <a:ext cx="5" cy="182"/>
              </a:xfrm>
              <a:custGeom>
                <a:avLst/>
                <a:gdLst/>
                <a:ahLst/>
                <a:cxnLst/>
                <a:rect l="l" t="t" r="r" b="b"/>
                <a:pathLst>
                  <a:path w="9" h="364" extrusionOk="0">
                    <a:moveTo>
                      <a:pt x="0" y="364"/>
                    </a:moveTo>
                    <a:lnTo>
                      <a:pt x="0" y="0"/>
                    </a:lnTo>
                    <a:lnTo>
                      <a:pt x="4" y="3"/>
                    </a:lnTo>
                    <a:lnTo>
                      <a:pt x="9" y="5"/>
                    </a:lnTo>
                    <a:lnTo>
                      <a:pt x="9" y="355"/>
                    </a:lnTo>
                    <a:lnTo>
                      <a:pt x="4" y="360"/>
                    </a:lnTo>
                    <a:lnTo>
                      <a:pt x="0" y="364"/>
                    </a:lnTo>
                    <a:close/>
                  </a:path>
                </a:pathLst>
              </a:custGeom>
              <a:solidFill>
                <a:srgbClr val="008DC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71" name="Google Shape;2771;p38"/>
              <p:cNvSpPr/>
              <p:nvPr/>
            </p:nvSpPr>
            <p:spPr>
              <a:xfrm>
                <a:off x="4026" y="2831"/>
                <a:ext cx="5" cy="178"/>
              </a:xfrm>
              <a:custGeom>
                <a:avLst/>
                <a:gdLst/>
                <a:ahLst/>
                <a:cxnLst/>
                <a:rect l="l" t="t" r="r" b="b"/>
                <a:pathLst>
                  <a:path w="11" h="357" extrusionOk="0">
                    <a:moveTo>
                      <a:pt x="0" y="357"/>
                    </a:moveTo>
                    <a:lnTo>
                      <a:pt x="0" y="0"/>
                    </a:lnTo>
                    <a:lnTo>
                      <a:pt x="5" y="2"/>
                    </a:lnTo>
                    <a:lnTo>
                      <a:pt x="11" y="4"/>
                    </a:lnTo>
                    <a:lnTo>
                      <a:pt x="11" y="348"/>
                    </a:lnTo>
                    <a:lnTo>
                      <a:pt x="5" y="352"/>
                    </a:lnTo>
                    <a:lnTo>
                      <a:pt x="0" y="357"/>
                    </a:lnTo>
                    <a:close/>
                  </a:path>
                </a:pathLst>
              </a:custGeom>
              <a:solidFill>
                <a:srgbClr val="008DC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72" name="Google Shape;2772;p38"/>
              <p:cNvSpPr/>
              <p:nvPr/>
            </p:nvSpPr>
            <p:spPr>
              <a:xfrm>
                <a:off x="4029" y="2831"/>
                <a:ext cx="4" cy="175"/>
              </a:xfrm>
              <a:custGeom>
                <a:avLst/>
                <a:gdLst/>
                <a:ahLst/>
                <a:cxnLst/>
                <a:rect l="l" t="t" r="r" b="b"/>
                <a:pathLst>
                  <a:path w="9" h="350" extrusionOk="0">
                    <a:moveTo>
                      <a:pt x="0" y="350"/>
                    </a:moveTo>
                    <a:lnTo>
                      <a:pt x="0" y="0"/>
                    </a:lnTo>
                    <a:lnTo>
                      <a:pt x="4" y="2"/>
                    </a:lnTo>
                    <a:lnTo>
                      <a:pt x="9" y="3"/>
                    </a:lnTo>
                    <a:lnTo>
                      <a:pt x="9" y="341"/>
                    </a:lnTo>
                    <a:lnTo>
                      <a:pt x="6" y="346"/>
                    </a:lnTo>
                    <a:lnTo>
                      <a:pt x="0" y="350"/>
                    </a:lnTo>
                    <a:close/>
                  </a:path>
                </a:pathLst>
              </a:custGeom>
              <a:solidFill>
                <a:srgbClr val="008DC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73" name="Google Shape;2773;p38"/>
              <p:cNvSpPr/>
              <p:nvPr/>
            </p:nvSpPr>
            <p:spPr>
              <a:xfrm>
                <a:off x="4031" y="2832"/>
                <a:ext cx="5" cy="172"/>
              </a:xfrm>
              <a:custGeom>
                <a:avLst/>
                <a:gdLst/>
                <a:ahLst/>
                <a:cxnLst/>
                <a:rect l="l" t="t" r="r" b="b"/>
                <a:pathLst>
                  <a:path w="9" h="344" extrusionOk="0">
                    <a:moveTo>
                      <a:pt x="0" y="344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9" y="5"/>
                    </a:lnTo>
                    <a:lnTo>
                      <a:pt x="9" y="335"/>
                    </a:lnTo>
                    <a:lnTo>
                      <a:pt x="3" y="339"/>
                    </a:lnTo>
                    <a:lnTo>
                      <a:pt x="0" y="344"/>
                    </a:lnTo>
                    <a:close/>
                  </a:path>
                </a:pathLst>
              </a:custGeom>
              <a:solidFill>
                <a:srgbClr val="008DC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74" name="Google Shape;2774;p38"/>
              <p:cNvSpPr/>
              <p:nvPr/>
            </p:nvSpPr>
            <p:spPr>
              <a:xfrm>
                <a:off x="4033" y="2833"/>
                <a:ext cx="5" cy="169"/>
              </a:xfrm>
              <a:custGeom>
                <a:avLst/>
                <a:gdLst/>
                <a:ahLst/>
                <a:cxnLst/>
                <a:rect l="l" t="t" r="r" b="b"/>
                <a:pathLst>
                  <a:path w="9" h="338" extrusionOk="0">
                    <a:moveTo>
                      <a:pt x="0" y="338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9" y="6"/>
                    </a:lnTo>
                    <a:lnTo>
                      <a:pt x="9" y="330"/>
                    </a:lnTo>
                    <a:lnTo>
                      <a:pt x="6" y="334"/>
                    </a:lnTo>
                    <a:lnTo>
                      <a:pt x="0" y="338"/>
                    </a:lnTo>
                    <a:close/>
                  </a:path>
                </a:pathLst>
              </a:custGeom>
              <a:solidFill>
                <a:srgbClr val="008CC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75" name="Google Shape;2775;p38"/>
              <p:cNvSpPr/>
              <p:nvPr/>
            </p:nvSpPr>
            <p:spPr>
              <a:xfrm>
                <a:off x="4036" y="2835"/>
                <a:ext cx="4" cy="165"/>
              </a:xfrm>
              <a:custGeom>
                <a:avLst/>
                <a:gdLst/>
                <a:ahLst/>
                <a:cxnLst/>
                <a:rect l="l" t="t" r="r" b="b"/>
                <a:pathLst>
                  <a:path w="9" h="330" extrusionOk="0">
                    <a:moveTo>
                      <a:pt x="0" y="330"/>
                    </a:moveTo>
                    <a:lnTo>
                      <a:pt x="0" y="0"/>
                    </a:lnTo>
                    <a:lnTo>
                      <a:pt x="3" y="2"/>
                    </a:lnTo>
                    <a:lnTo>
                      <a:pt x="9" y="4"/>
                    </a:lnTo>
                    <a:lnTo>
                      <a:pt x="9" y="321"/>
                    </a:lnTo>
                    <a:lnTo>
                      <a:pt x="3" y="326"/>
                    </a:lnTo>
                    <a:lnTo>
                      <a:pt x="0" y="330"/>
                    </a:lnTo>
                    <a:close/>
                  </a:path>
                </a:pathLst>
              </a:custGeom>
              <a:solidFill>
                <a:srgbClr val="008CC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76" name="Google Shape;2776;p38"/>
              <p:cNvSpPr/>
              <p:nvPr/>
            </p:nvSpPr>
            <p:spPr>
              <a:xfrm>
                <a:off x="4038" y="2836"/>
                <a:ext cx="5" cy="162"/>
              </a:xfrm>
              <a:custGeom>
                <a:avLst/>
                <a:gdLst/>
                <a:ahLst/>
                <a:cxnLst/>
                <a:rect l="l" t="t" r="r" b="b"/>
                <a:pathLst>
                  <a:path w="11" h="324" extrusionOk="0">
                    <a:moveTo>
                      <a:pt x="0" y="324"/>
                    </a:moveTo>
                    <a:lnTo>
                      <a:pt x="0" y="0"/>
                    </a:lnTo>
                    <a:lnTo>
                      <a:pt x="6" y="2"/>
                    </a:lnTo>
                    <a:lnTo>
                      <a:pt x="11" y="5"/>
                    </a:lnTo>
                    <a:lnTo>
                      <a:pt x="11" y="315"/>
                    </a:lnTo>
                    <a:lnTo>
                      <a:pt x="6" y="319"/>
                    </a:lnTo>
                    <a:lnTo>
                      <a:pt x="0" y="324"/>
                    </a:lnTo>
                    <a:close/>
                  </a:path>
                </a:pathLst>
              </a:custGeom>
              <a:solidFill>
                <a:srgbClr val="008BC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77" name="Google Shape;2777;p38"/>
              <p:cNvSpPr/>
              <p:nvPr/>
            </p:nvSpPr>
            <p:spPr>
              <a:xfrm>
                <a:off x="4040" y="2837"/>
                <a:ext cx="5" cy="159"/>
              </a:xfrm>
              <a:custGeom>
                <a:avLst/>
                <a:gdLst/>
                <a:ahLst/>
                <a:cxnLst/>
                <a:rect l="l" t="t" r="r" b="b"/>
                <a:pathLst>
                  <a:path w="9" h="317" extrusionOk="0">
                    <a:moveTo>
                      <a:pt x="0" y="317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9" y="5"/>
                    </a:lnTo>
                    <a:lnTo>
                      <a:pt x="9" y="310"/>
                    </a:lnTo>
                    <a:lnTo>
                      <a:pt x="5" y="313"/>
                    </a:lnTo>
                    <a:lnTo>
                      <a:pt x="0" y="317"/>
                    </a:lnTo>
                    <a:close/>
                  </a:path>
                </a:pathLst>
              </a:custGeom>
              <a:solidFill>
                <a:srgbClr val="008BC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78" name="Google Shape;2778;p38"/>
              <p:cNvSpPr/>
              <p:nvPr/>
            </p:nvSpPr>
            <p:spPr>
              <a:xfrm>
                <a:off x="4043" y="2839"/>
                <a:ext cx="5" cy="155"/>
              </a:xfrm>
              <a:custGeom>
                <a:avLst/>
                <a:gdLst/>
                <a:ahLst/>
                <a:cxnLst/>
                <a:rect l="l" t="t" r="r" b="b"/>
                <a:pathLst>
                  <a:path w="9" h="310" extrusionOk="0">
                    <a:moveTo>
                      <a:pt x="0" y="310"/>
                    </a:moveTo>
                    <a:lnTo>
                      <a:pt x="0" y="0"/>
                    </a:lnTo>
                    <a:lnTo>
                      <a:pt x="4" y="2"/>
                    </a:lnTo>
                    <a:lnTo>
                      <a:pt x="9" y="6"/>
                    </a:lnTo>
                    <a:lnTo>
                      <a:pt x="9" y="303"/>
                    </a:lnTo>
                    <a:lnTo>
                      <a:pt x="4" y="307"/>
                    </a:lnTo>
                    <a:lnTo>
                      <a:pt x="0" y="310"/>
                    </a:lnTo>
                    <a:close/>
                  </a:path>
                </a:pathLst>
              </a:custGeom>
              <a:solidFill>
                <a:srgbClr val="008BC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79" name="Google Shape;2779;p38"/>
              <p:cNvSpPr/>
              <p:nvPr/>
            </p:nvSpPr>
            <p:spPr>
              <a:xfrm>
                <a:off x="4045" y="2840"/>
                <a:ext cx="5" cy="152"/>
              </a:xfrm>
              <a:custGeom>
                <a:avLst/>
                <a:gdLst/>
                <a:ahLst/>
                <a:cxnLst/>
                <a:rect l="l" t="t" r="r" b="b"/>
                <a:pathLst>
                  <a:path w="10" h="305" extrusionOk="0">
                    <a:moveTo>
                      <a:pt x="0" y="305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0" y="5"/>
                    </a:lnTo>
                    <a:lnTo>
                      <a:pt x="10" y="298"/>
                    </a:lnTo>
                    <a:lnTo>
                      <a:pt x="5" y="301"/>
                    </a:lnTo>
                    <a:lnTo>
                      <a:pt x="0" y="305"/>
                    </a:lnTo>
                    <a:close/>
                  </a:path>
                </a:pathLst>
              </a:custGeom>
              <a:solidFill>
                <a:srgbClr val="008AC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80" name="Google Shape;2780;p38"/>
              <p:cNvSpPr/>
              <p:nvPr/>
            </p:nvSpPr>
            <p:spPr>
              <a:xfrm>
                <a:off x="4048" y="2841"/>
                <a:ext cx="4" cy="149"/>
              </a:xfrm>
              <a:custGeom>
                <a:avLst/>
                <a:gdLst/>
                <a:ahLst/>
                <a:cxnLst/>
                <a:rect l="l" t="t" r="r" b="b"/>
                <a:pathLst>
                  <a:path w="9" h="297" extrusionOk="0">
                    <a:moveTo>
                      <a:pt x="0" y="297"/>
                    </a:moveTo>
                    <a:lnTo>
                      <a:pt x="0" y="0"/>
                    </a:lnTo>
                    <a:lnTo>
                      <a:pt x="5" y="1"/>
                    </a:lnTo>
                    <a:lnTo>
                      <a:pt x="9" y="3"/>
                    </a:lnTo>
                    <a:lnTo>
                      <a:pt x="9" y="292"/>
                    </a:lnTo>
                    <a:lnTo>
                      <a:pt x="5" y="294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008AC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81" name="Google Shape;2781;p38"/>
              <p:cNvSpPr/>
              <p:nvPr/>
            </p:nvSpPr>
            <p:spPr>
              <a:xfrm>
                <a:off x="4050" y="2842"/>
                <a:ext cx="5" cy="146"/>
              </a:xfrm>
              <a:custGeom>
                <a:avLst/>
                <a:gdLst/>
                <a:ahLst/>
                <a:cxnLst/>
                <a:rect l="l" t="t" r="r" b="b"/>
                <a:pathLst>
                  <a:path w="9" h="293" extrusionOk="0">
                    <a:moveTo>
                      <a:pt x="0" y="293"/>
                    </a:moveTo>
                    <a:lnTo>
                      <a:pt x="0" y="0"/>
                    </a:lnTo>
                    <a:lnTo>
                      <a:pt x="4" y="2"/>
                    </a:lnTo>
                    <a:lnTo>
                      <a:pt x="9" y="6"/>
                    </a:lnTo>
                    <a:lnTo>
                      <a:pt x="9" y="287"/>
                    </a:lnTo>
                    <a:lnTo>
                      <a:pt x="4" y="291"/>
                    </a:lnTo>
                    <a:lnTo>
                      <a:pt x="0" y="293"/>
                    </a:lnTo>
                    <a:close/>
                  </a:path>
                </a:pathLst>
              </a:custGeom>
              <a:solidFill>
                <a:srgbClr val="008AC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82" name="Google Shape;2782;p38"/>
              <p:cNvSpPr/>
              <p:nvPr/>
            </p:nvSpPr>
            <p:spPr>
              <a:xfrm>
                <a:off x="4052" y="2843"/>
                <a:ext cx="5" cy="144"/>
              </a:xfrm>
              <a:custGeom>
                <a:avLst/>
                <a:gdLst/>
                <a:ahLst/>
                <a:cxnLst/>
                <a:rect l="l" t="t" r="r" b="b"/>
                <a:pathLst>
                  <a:path w="11" h="289" extrusionOk="0">
                    <a:moveTo>
                      <a:pt x="0" y="289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1" y="6"/>
                    </a:lnTo>
                    <a:lnTo>
                      <a:pt x="11" y="284"/>
                    </a:lnTo>
                    <a:lnTo>
                      <a:pt x="9" y="284"/>
                    </a:lnTo>
                    <a:lnTo>
                      <a:pt x="9" y="284"/>
                    </a:lnTo>
                    <a:lnTo>
                      <a:pt x="5" y="285"/>
                    </a:lnTo>
                    <a:lnTo>
                      <a:pt x="0" y="289"/>
                    </a:lnTo>
                    <a:close/>
                  </a:path>
                </a:pathLst>
              </a:custGeom>
              <a:solidFill>
                <a:srgbClr val="0089C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83" name="Google Shape;2783;p38"/>
              <p:cNvSpPr/>
              <p:nvPr/>
            </p:nvSpPr>
            <p:spPr>
              <a:xfrm>
                <a:off x="4055" y="2845"/>
                <a:ext cx="4" cy="141"/>
              </a:xfrm>
              <a:custGeom>
                <a:avLst/>
                <a:gdLst/>
                <a:ahLst/>
                <a:cxnLst/>
                <a:rect l="l" t="t" r="r" b="b"/>
                <a:pathLst>
                  <a:path w="9" h="281" extrusionOk="0">
                    <a:moveTo>
                      <a:pt x="0" y="281"/>
                    </a:moveTo>
                    <a:lnTo>
                      <a:pt x="0" y="0"/>
                    </a:lnTo>
                    <a:lnTo>
                      <a:pt x="6" y="2"/>
                    </a:lnTo>
                    <a:lnTo>
                      <a:pt x="9" y="5"/>
                    </a:lnTo>
                    <a:lnTo>
                      <a:pt x="9" y="276"/>
                    </a:lnTo>
                    <a:lnTo>
                      <a:pt x="8" y="278"/>
                    </a:lnTo>
                    <a:lnTo>
                      <a:pt x="4" y="280"/>
                    </a:lnTo>
                    <a:lnTo>
                      <a:pt x="2" y="281"/>
                    </a:lnTo>
                    <a:lnTo>
                      <a:pt x="0" y="281"/>
                    </a:lnTo>
                    <a:close/>
                  </a:path>
                </a:pathLst>
              </a:custGeom>
              <a:solidFill>
                <a:srgbClr val="0089C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84" name="Google Shape;2784;p38"/>
              <p:cNvSpPr/>
              <p:nvPr/>
            </p:nvSpPr>
            <p:spPr>
              <a:xfrm>
                <a:off x="4057" y="2846"/>
                <a:ext cx="5" cy="139"/>
              </a:xfrm>
              <a:custGeom>
                <a:avLst/>
                <a:gdLst/>
                <a:ahLst/>
                <a:cxnLst/>
                <a:rect l="l" t="t" r="r" b="b"/>
                <a:pathLst>
                  <a:path w="9" h="278" extrusionOk="0">
                    <a:moveTo>
                      <a:pt x="0" y="278"/>
                    </a:moveTo>
                    <a:lnTo>
                      <a:pt x="0" y="0"/>
                    </a:lnTo>
                    <a:lnTo>
                      <a:pt x="3" y="3"/>
                    </a:lnTo>
                    <a:lnTo>
                      <a:pt x="9" y="5"/>
                    </a:lnTo>
                    <a:lnTo>
                      <a:pt x="9" y="272"/>
                    </a:lnTo>
                    <a:lnTo>
                      <a:pt x="5" y="274"/>
                    </a:lnTo>
                    <a:lnTo>
                      <a:pt x="0" y="278"/>
                    </a:lnTo>
                    <a:close/>
                  </a:path>
                </a:pathLst>
              </a:custGeom>
              <a:solidFill>
                <a:srgbClr val="0089C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85" name="Google Shape;2785;p38"/>
              <p:cNvSpPr/>
              <p:nvPr/>
            </p:nvSpPr>
            <p:spPr>
              <a:xfrm>
                <a:off x="4059" y="2848"/>
                <a:ext cx="6" cy="135"/>
              </a:xfrm>
              <a:custGeom>
                <a:avLst/>
                <a:gdLst/>
                <a:ahLst/>
                <a:cxnLst/>
                <a:rect l="l" t="t" r="r" b="b"/>
                <a:pathLst>
                  <a:path w="11" h="271" extrusionOk="0">
                    <a:moveTo>
                      <a:pt x="0" y="271"/>
                    </a:moveTo>
                    <a:lnTo>
                      <a:pt x="0" y="0"/>
                    </a:lnTo>
                    <a:lnTo>
                      <a:pt x="6" y="2"/>
                    </a:lnTo>
                    <a:lnTo>
                      <a:pt x="11" y="6"/>
                    </a:lnTo>
                    <a:lnTo>
                      <a:pt x="11" y="267"/>
                    </a:lnTo>
                    <a:lnTo>
                      <a:pt x="6" y="269"/>
                    </a:lnTo>
                    <a:lnTo>
                      <a:pt x="0" y="271"/>
                    </a:lnTo>
                    <a:close/>
                  </a:path>
                </a:pathLst>
              </a:custGeom>
              <a:solidFill>
                <a:srgbClr val="0088C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86" name="Google Shape;2786;p38"/>
              <p:cNvSpPr/>
              <p:nvPr/>
            </p:nvSpPr>
            <p:spPr>
              <a:xfrm>
                <a:off x="4062" y="2848"/>
                <a:ext cx="4" cy="134"/>
              </a:xfrm>
              <a:custGeom>
                <a:avLst/>
                <a:gdLst/>
                <a:ahLst/>
                <a:cxnLst/>
                <a:rect l="l" t="t" r="r" b="b"/>
                <a:pathLst>
                  <a:path w="9" h="267" extrusionOk="0">
                    <a:moveTo>
                      <a:pt x="0" y="267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9" y="7"/>
                    </a:lnTo>
                    <a:lnTo>
                      <a:pt x="9" y="262"/>
                    </a:lnTo>
                    <a:lnTo>
                      <a:pt x="5" y="265"/>
                    </a:lnTo>
                    <a:lnTo>
                      <a:pt x="0" y="267"/>
                    </a:lnTo>
                    <a:close/>
                  </a:path>
                </a:pathLst>
              </a:custGeom>
              <a:solidFill>
                <a:srgbClr val="0088C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87" name="Google Shape;2787;p38"/>
              <p:cNvSpPr/>
              <p:nvPr/>
            </p:nvSpPr>
            <p:spPr>
              <a:xfrm>
                <a:off x="4065" y="2850"/>
                <a:ext cx="4" cy="131"/>
              </a:xfrm>
              <a:custGeom>
                <a:avLst/>
                <a:gdLst/>
                <a:ahLst/>
                <a:cxnLst/>
                <a:rect l="l" t="t" r="r" b="b"/>
                <a:pathLst>
                  <a:path w="9" h="261" extrusionOk="0">
                    <a:moveTo>
                      <a:pt x="0" y="261"/>
                    </a:moveTo>
                    <a:lnTo>
                      <a:pt x="0" y="0"/>
                    </a:lnTo>
                    <a:lnTo>
                      <a:pt x="4" y="3"/>
                    </a:lnTo>
                    <a:lnTo>
                      <a:pt x="9" y="5"/>
                    </a:lnTo>
                    <a:lnTo>
                      <a:pt x="9" y="254"/>
                    </a:lnTo>
                    <a:lnTo>
                      <a:pt x="6" y="258"/>
                    </a:lnTo>
                    <a:lnTo>
                      <a:pt x="0" y="261"/>
                    </a:lnTo>
                    <a:close/>
                  </a:path>
                </a:pathLst>
              </a:custGeom>
              <a:solidFill>
                <a:srgbClr val="0088C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88" name="Google Shape;2788;p38"/>
              <p:cNvSpPr/>
              <p:nvPr/>
            </p:nvSpPr>
            <p:spPr>
              <a:xfrm>
                <a:off x="4066" y="2852"/>
                <a:ext cx="6" cy="127"/>
              </a:xfrm>
              <a:custGeom>
                <a:avLst/>
                <a:gdLst/>
                <a:ahLst/>
                <a:cxnLst/>
                <a:rect l="l" t="t" r="r" b="b"/>
                <a:pathLst>
                  <a:path w="10" h="255" extrusionOk="0">
                    <a:moveTo>
                      <a:pt x="0" y="255"/>
                    </a:moveTo>
                    <a:lnTo>
                      <a:pt x="0" y="0"/>
                    </a:lnTo>
                    <a:lnTo>
                      <a:pt x="5" y="2"/>
                    </a:lnTo>
                    <a:lnTo>
                      <a:pt x="10" y="6"/>
                    </a:lnTo>
                    <a:lnTo>
                      <a:pt x="10" y="246"/>
                    </a:lnTo>
                    <a:lnTo>
                      <a:pt x="5" y="251"/>
                    </a:lnTo>
                    <a:lnTo>
                      <a:pt x="0" y="255"/>
                    </a:lnTo>
                    <a:close/>
                  </a:path>
                </a:pathLst>
              </a:custGeom>
              <a:solidFill>
                <a:srgbClr val="0088C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89" name="Google Shape;2789;p38"/>
              <p:cNvSpPr/>
              <p:nvPr/>
            </p:nvSpPr>
            <p:spPr>
              <a:xfrm>
                <a:off x="4069" y="2853"/>
                <a:ext cx="5" cy="125"/>
              </a:xfrm>
              <a:custGeom>
                <a:avLst/>
                <a:gdLst/>
                <a:ahLst/>
                <a:cxnLst/>
                <a:rect l="l" t="t" r="r" b="b"/>
                <a:pathLst>
                  <a:path w="9" h="249" extrusionOk="0">
                    <a:moveTo>
                      <a:pt x="0" y="249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9" y="7"/>
                    </a:lnTo>
                    <a:lnTo>
                      <a:pt x="9" y="237"/>
                    </a:lnTo>
                    <a:lnTo>
                      <a:pt x="9" y="238"/>
                    </a:lnTo>
                    <a:lnTo>
                      <a:pt x="7" y="240"/>
                    </a:lnTo>
                    <a:lnTo>
                      <a:pt x="4" y="246"/>
                    </a:lnTo>
                    <a:lnTo>
                      <a:pt x="0" y="249"/>
                    </a:lnTo>
                    <a:close/>
                  </a:path>
                </a:pathLst>
              </a:custGeom>
              <a:solidFill>
                <a:srgbClr val="0087C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90" name="Google Shape;2790;p38"/>
              <p:cNvSpPr/>
              <p:nvPr/>
            </p:nvSpPr>
            <p:spPr>
              <a:xfrm>
                <a:off x="4072" y="2855"/>
                <a:ext cx="4" cy="120"/>
              </a:xfrm>
              <a:custGeom>
                <a:avLst/>
                <a:gdLst/>
                <a:ahLst/>
                <a:cxnLst/>
                <a:rect l="l" t="t" r="r" b="b"/>
                <a:pathLst>
                  <a:path w="9" h="240" extrusionOk="0">
                    <a:moveTo>
                      <a:pt x="0" y="240"/>
                    </a:moveTo>
                    <a:lnTo>
                      <a:pt x="0" y="0"/>
                    </a:lnTo>
                    <a:lnTo>
                      <a:pt x="4" y="3"/>
                    </a:lnTo>
                    <a:lnTo>
                      <a:pt x="9" y="7"/>
                    </a:lnTo>
                    <a:lnTo>
                      <a:pt x="9" y="224"/>
                    </a:lnTo>
                    <a:lnTo>
                      <a:pt x="6" y="229"/>
                    </a:lnTo>
                    <a:lnTo>
                      <a:pt x="2" y="236"/>
                    </a:lnTo>
                    <a:lnTo>
                      <a:pt x="2" y="238"/>
                    </a:lnTo>
                    <a:lnTo>
                      <a:pt x="0" y="240"/>
                    </a:lnTo>
                    <a:close/>
                  </a:path>
                </a:pathLst>
              </a:custGeom>
              <a:solidFill>
                <a:srgbClr val="0087C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91" name="Google Shape;2791;p38"/>
              <p:cNvSpPr/>
              <p:nvPr/>
            </p:nvSpPr>
            <p:spPr>
              <a:xfrm>
                <a:off x="4074" y="2857"/>
                <a:ext cx="5" cy="114"/>
              </a:xfrm>
              <a:custGeom>
                <a:avLst/>
                <a:gdLst/>
                <a:ahLst/>
                <a:cxnLst/>
                <a:rect l="l" t="t" r="r" b="b"/>
                <a:pathLst>
                  <a:path w="11" h="230" extrusionOk="0">
                    <a:moveTo>
                      <a:pt x="0" y="230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1" y="7"/>
                    </a:lnTo>
                    <a:lnTo>
                      <a:pt x="11" y="205"/>
                    </a:lnTo>
                    <a:lnTo>
                      <a:pt x="7" y="217"/>
                    </a:lnTo>
                    <a:lnTo>
                      <a:pt x="0" y="230"/>
                    </a:lnTo>
                    <a:close/>
                  </a:path>
                </a:pathLst>
              </a:custGeom>
              <a:solidFill>
                <a:srgbClr val="0087C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92" name="Google Shape;2792;p38"/>
              <p:cNvSpPr/>
              <p:nvPr/>
            </p:nvSpPr>
            <p:spPr>
              <a:xfrm>
                <a:off x="4076" y="2858"/>
                <a:ext cx="5" cy="109"/>
              </a:xfrm>
              <a:custGeom>
                <a:avLst/>
                <a:gdLst/>
                <a:ahLst/>
                <a:cxnLst/>
                <a:rect l="l" t="t" r="r" b="b"/>
                <a:pathLst>
                  <a:path w="9" h="217" extrusionOk="0">
                    <a:moveTo>
                      <a:pt x="0" y="217"/>
                    </a:moveTo>
                    <a:lnTo>
                      <a:pt x="0" y="0"/>
                    </a:lnTo>
                    <a:lnTo>
                      <a:pt x="6" y="3"/>
                    </a:lnTo>
                    <a:lnTo>
                      <a:pt x="9" y="7"/>
                    </a:lnTo>
                    <a:lnTo>
                      <a:pt x="9" y="177"/>
                    </a:lnTo>
                    <a:lnTo>
                      <a:pt x="9" y="179"/>
                    </a:lnTo>
                    <a:lnTo>
                      <a:pt x="8" y="181"/>
                    </a:lnTo>
                    <a:lnTo>
                      <a:pt x="6" y="199"/>
                    </a:lnTo>
                    <a:lnTo>
                      <a:pt x="0" y="217"/>
                    </a:lnTo>
                    <a:close/>
                  </a:path>
                </a:pathLst>
              </a:custGeom>
              <a:solidFill>
                <a:srgbClr val="0087C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93" name="Google Shape;2793;p38"/>
              <p:cNvSpPr/>
              <p:nvPr/>
            </p:nvSpPr>
            <p:spPr>
              <a:xfrm>
                <a:off x="4079" y="2860"/>
                <a:ext cx="4" cy="99"/>
              </a:xfrm>
              <a:custGeom>
                <a:avLst/>
                <a:gdLst/>
                <a:ahLst/>
                <a:cxnLst/>
                <a:rect l="l" t="t" r="r" b="b"/>
                <a:pathLst>
                  <a:path w="9" h="198" extrusionOk="0">
                    <a:moveTo>
                      <a:pt x="0" y="198"/>
                    </a:moveTo>
                    <a:lnTo>
                      <a:pt x="0" y="0"/>
                    </a:lnTo>
                    <a:lnTo>
                      <a:pt x="3" y="4"/>
                    </a:lnTo>
                    <a:lnTo>
                      <a:pt x="9" y="7"/>
                    </a:lnTo>
                    <a:lnTo>
                      <a:pt x="9" y="169"/>
                    </a:lnTo>
                    <a:lnTo>
                      <a:pt x="5" y="174"/>
                    </a:lnTo>
                    <a:lnTo>
                      <a:pt x="2" y="178"/>
                    </a:lnTo>
                    <a:lnTo>
                      <a:pt x="2" y="189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0086C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94" name="Google Shape;2794;p38"/>
              <p:cNvSpPr/>
              <p:nvPr/>
            </p:nvSpPr>
            <p:spPr>
              <a:xfrm>
                <a:off x="4081" y="2862"/>
                <a:ext cx="5" cy="85"/>
              </a:xfrm>
              <a:custGeom>
                <a:avLst/>
                <a:gdLst/>
                <a:ahLst/>
                <a:cxnLst/>
                <a:rect l="l" t="t" r="r" b="b"/>
                <a:pathLst>
                  <a:path w="11" h="170" extrusionOk="0">
                    <a:moveTo>
                      <a:pt x="0" y="170"/>
                    </a:moveTo>
                    <a:lnTo>
                      <a:pt x="0" y="0"/>
                    </a:lnTo>
                    <a:lnTo>
                      <a:pt x="6" y="3"/>
                    </a:lnTo>
                    <a:lnTo>
                      <a:pt x="11" y="9"/>
                    </a:lnTo>
                    <a:lnTo>
                      <a:pt x="11" y="159"/>
                    </a:lnTo>
                    <a:lnTo>
                      <a:pt x="6" y="165"/>
                    </a:lnTo>
                    <a:lnTo>
                      <a:pt x="0" y="170"/>
                    </a:lnTo>
                    <a:close/>
                  </a:path>
                </a:pathLst>
              </a:custGeom>
              <a:solidFill>
                <a:srgbClr val="0086C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95" name="Google Shape;2795;p38"/>
              <p:cNvSpPr/>
              <p:nvPr/>
            </p:nvSpPr>
            <p:spPr>
              <a:xfrm>
                <a:off x="4083" y="2864"/>
                <a:ext cx="5" cy="80"/>
              </a:xfrm>
              <a:custGeom>
                <a:avLst/>
                <a:gdLst/>
                <a:ahLst/>
                <a:cxnLst/>
                <a:rect l="l" t="t" r="r" b="b"/>
                <a:pathLst>
                  <a:path w="9" h="162" extrusionOk="0">
                    <a:moveTo>
                      <a:pt x="0" y="162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9"/>
                    </a:lnTo>
                    <a:lnTo>
                      <a:pt x="9" y="151"/>
                    </a:lnTo>
                    <a:lnTo>
                      <a:pt x="5" y="156"/>
                    </a:lnTo>
                    <a:lnTo>
                      <a:pt x="0" y="162"/>
                    </a:lnTo>
                    <a:close/>
                  </a:path>
                </a:pathLst>
              </a:custGeom>
              <a:solidFill>
                <a:srgbClr val="0085C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96" name="Google Shape;2796;p38"/>
              <p:cNvSpPr/>
              <p:nvPr/>
            </p:nvSpPr>
            <p:spPr>
              <a:xfrm>
                <a:off x="4086" y="2866"/>
                <a:ext cx="5" cy="76"/>
              </a:xfrm>
              <a:custGeom>
                <a:avLst/>
                <a:gdLst/>
                <a:ahLst/>
                <a:cxnLst/>
                <a:rect l="l" t="t" r="r" b="b"/>
                <a:pathLst>
                  <a:path w="9" h="150" extrusionOk="0">
                    <a:moveTo>
                      <a:pt x="0" y="150"/>
                    </a:moveTo>
                    <a:lnTo>
                      <a:pt x="0" y="0"/>
                    </a:lnTo>
                    <a:lnTo>
                      <a:pt x="4" y="3"/>
                    </a:lnTo>
                    <a:lnTo>
                      <a:pt x="9" y="9"/>
                    </a:lnTo>
                    <a:lnTo>
                      <a:pt x="9" y="138"/>
                    </a:lnTo>
                    <a:lnTo>
                      <a:pt x="4" y="145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0085C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97" name="Google Shape;2797;p38"/>
              <p:cNvSpPr/>
              <p:nvPr/>
            </p:nvSpPr>
            <p:spPr>
              <a:xfrm>
                <a:off x="4088" y="2868"/>
                <a:ext cx="5" cy="71"/>
              </a:xfrm>
              <a:custGeom>
                <a:avLst/>
                <a:gdLst/>
                <a:ahLst/>
                <a:cxnLst/>
                <a:rect l="l" t="t" r="r" b="b"/>
                <a:pathLst>
                  <a:path w="10" h="142" extrusionOk="0">
                    <a:moveTo>
                      <a:pt x="0" y="142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10" y="11"/>
                    </a:lnTo>
                    <a:lnTo>
                      <a:pt x="10" y="128"/>
                    </a:lnTo>
                    <a:lnTo>
                      <a:pt x="5" y="135"/>
                    </a:lnTo>
                    <a:lnTo>
                      <a:pt x="0" y="142"/>
                    </a:lnTo>
                    <a:close/>
                  </a:path>
                </a:pathLst>
              </a:custGeom>
              <a:solidFill>
                <a:srgbClr val="0085C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98" name="Google Shape;2798;p38"/>
              <p:cNvSpPr/>
              <p:nvPr/>
            </p:nvSpPr>
            <p:spPr>
              <a:xfrm>
                <a:off x="4091" y="2871"/>
                <a:ext cx="4" cy="64"/>
              </a:xfrm>
              <a:custGeom>
                <a:avLst/>
                <a:gdLst/>
                <a:ahLst/>
                <a:cxnLst/>
                <a:rect l="l" t="t" r="r" b="b"/>
                <a:pathLst>
                  <a:path w="9" h="129" extrusionOk="0">
                    <a:moveTo>
                      <a:pt x="0" y="129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9" y="12"/>
                    </a:lnTo>
                    <a:lnTo>
                      <a:pt x="9" y="115"/>
                    </a:lnTo>
                    <a:lnTo>
                      <a:pt x="5" y="122"/>
                    </a:lnTo>
                    <a:lnTo>
                      <a:pt x="0" y="129"/>
                    </a:lnTo>
                    <a:close/>
                  </a:path>
                </a:pathLst>
              </a:custGeom>
              <a:solidFill>
                <a:srgbClr val="0085C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99" name="Google Shape;2799;p38"/>
              <p:cNvSpPr/>
              <p:nvPr/>
            </p:nvSpPr>
            <p:spPr>
              <a:xfrm>
                <a:off x="4093" y="2874"/>
                <a:ext cx="5" cy="58"/>
              </a:xfrm>
              <a:custGeom>
                <a:avLst/>
                <a:gdLst/>
                <a:ahLst/>
                <a:cxnLst/>
                <a:rect l="l" t="t" r="r" b="b"/>
                <a:pathLst>
                  <a:path w="9" h="117" extrusionOk="0">
                    <a:moveTo>
                      <a:pt x="0" y="117"/>
                    </a:moveTo>
                    <a:lnTo>
                      <a:pt x="0" y="0"/>
                    </a:lnTo>
                    <a:lnTo>
                      <a:pt x="4" y="7"/>
                    </a:lnTo>
                    <a:lnTo>
                      <a:pt x="9" y="15"/>
                    </a:lnTo>
                    <a:lnTo>
                      <a:pt x="9" y="101"/>
                    </a:lnTo>
                    <a:lnTo>
                      <a:pt x="6" y="108"/>
                    </a:lnTo>
                    <a:lnTo>
                      <a:pt x="0" y="117"/>
                    </a:lnTo>
                    <a:close/>
                  </a:path>
                </a:pathLst>
              </a:custGeom>
              <a:solidFill>
                <a:srgbClr val="0084C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00" name="Google Shape;2800;p38"/>
              <p:cNvSpPr/>
              <p:nvPr/>
            </p:nvSpPr>
            <p:spPr>
              <a:xfrm>
                <a:off x="4095" y="2877"/>
                <a:ext cx="5" cy="51"/>
              </a:xfrm>
              <a:custGeom>
                <a:avLst/>
                <a:gdLst/>
                <a:ahLst/>
                <a:cxnLst/>
                <a:rect l="l" t="t" r="r" b="b"/>
                <a:pathLst>
                  <a:path w="11" h="103" extrusionOk="0">
                    <a:moveTo>
                      <a:pt x="0" y="103"/>
                    </a:moveTo>
                    <a:lnTo>
                      <a:pt x="0" y="0"/>
                    </a:lnTo>
                    <a:lnTo>
                      <a:pt x="5" y="8"/>
                    </a:lnTo>
                    <a:lnTo>
                      <a:pt x="11" y="16"/>
                    </a:lnTo>
                    <a:lnTo>
                      <a:pt x="11" y="83"/>
                    </a:lnTo>
                    <a:lnTo>
                      <a:pt x="5" y="92"/>
                    </a:lnTo>
                    <a:lnTo>
                      <a:pt x="0" y="103"/>
                    </a:lnTo>
                    <a:close/>
                  </a:path>
                </a:pathLst>
              </a:custGeom>
              <a:solidFill>
                <a:srgbClr val="0084C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01" name="Google Shape;2801;p38"/>
              <p:cNvSpPr/>
              <p:nvPr/>
            </p:nvSpPr>
            <p:spPr>
              <a:xfrm>
                <a:off x="4098" y="2881"/>
                <a:ext cx="4" cy="43"/>
              </a:xfrm>
              <a:custGeom>
                <a:avLst/>
                <a:gdLst/>
                <a:ahLst/>
                <a:cxnLst/>
                <a:rect l="l" t="t" r="r" b="b"/>
                <a:pathLst>
                  <a:path w="9" h="86" extrusionOk="0">
                    <a:moveTo>
                      <a:pt x="0" y="86"/>
                    </a:moveTo>
                    <a:lnTo>
                      <a:pt x="0" y="0"/>
                    </a:lnTo>
                    <a:lnTo>
                      <a:pt x="6" y="12"/>
                    </a:lnTo>
                    <a:lnTo>
                      <a:pt x="9" y="25"/>
                    </a:lnTo>
                    <a:lnTo>
                      <a:pt x="9" y="57"/>
                    </a:lnTo>
                    <a:lnTo>
                      <a:pt x="6" y="71"/>
                    </a:lnTo>
                    <a:lnTo>
                      <a:pt x="0" y="86"/>
                    </a:lnTo>
                    <a:close/>
                  </a:path>
                </a:pathLst>
              </a:custGeom>
              <a:solidFill>
                <a:srgbClr val="0083C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02" name="Google Shape;2802;p38"/>
              <p:cNvSpPr/>
              <p:nvPr/>
            </p:nvSpPr>
            <p:spPr>
              <a:xfrm>
                <a:off x="4100" y="2885"/>
                <a:ext cx="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5" h="67" extrusionOk="0">
                    <a:moveTo>
                      <a:pt x="0" y="67"/>
                    </a:moveTo>
                    <a:lnTo>
                      <a:pt x="0" y="0"/>
                    </a:lnTo>
                    <a:lnTo>
                      <a:pt x="3" y="15"/>
                    </a:lnTo>
                    <a:lnTo>
                      <a:pt x="5" y="31"/>
                    </a:lnTo>
                    <a:lnTo>
                      <a:pt x="3" y="49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0083C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03" name="Google Shape;2803;p38"/>
              <p:cNvSpPr/>
              <p:nvPr/>
            </p:nvSpPr>
            <p:spPr>
              <a:xfrm>
                <a:off x="4102" y="2893"/>
                <a:ext cx="1" cy="16"/>
              </a:xfrm>
              <a:custGeom>
                <a:avLst/>
                <a:gdLst/>
                <a:ahLst/>
                <a:cxnLst/>
                <a:rect l="l" t="t" r="r" b="b"/>
                <a:pathLst>
                  <a:path w="2" h="32" extrusionOk="0">
                    <a:moveTo>
                      <a:pt x="0" y="32"/>
                    </a:moveTo>
                    <a:lnTo>
                      <a:pt x="0" y="0"/>
                    </a:lnTo>
                    <a:lnTo>
                      <a:pt x="2" y="1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83C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04" name="Google Shape;2804;p38"/>
              <p:cNvSpPr/>
              <p:nvPr/>
            </p:nvSpPr>
            <p:spPr>
              <a:xfrm>
                <a:off x="3535" y="2336"/>
                <a:ext cx="560" cy="750"/>
              </a:xfrm>
              <a:custGeom>
                <a:avLst/>
                <a:gdLst/>
                <a:ahLst/>
                <a:cxnLst/>
                <a:rect l="l" t="t" r="r" b="b"/>
                <a:pathLst>
                  <a:path w="1120" h="1499" extrusionOk="0">
                    <a:moveTo>
                      <a:pt x="550" y="535"/>
                    </a:moveTo>
                    <a:lnTo>
                      <a:pt x="557" y="549"/>
                    </a:lnTo>
                    <a:lnTo>
                      <a:pt x="570" y="569"/>
                    </a:lnTo>
                    <a:lnTo>
                      <a:pt x="586" y="590"/>
                    </a:lnTo>
                    <a:lnTo>
                      <a:pt x="602" y="612"/>
                    </a:lnTo>
                    <a:lnTo>
                      <a:pt x="633" y="651"/>
                    </a:lnTo>
                    <a:lnTo>
                      <a:pt x="654" y="675"/>
                    </a:lnTo>
                    <a:lnTo>
                      <a:pt x="668" y="691"/>
                    </a:lnTo>
                    <a:lnTo>
                      <a:pt x="694" y="719"/>
                    </a:lnTo>
                    <a:lnTo>
                      <a:pt x="706" y="735"/>
                    </a:lnTo>
                    <a:lnTo>
                      <a:pt x="717" y="750"/>
                    </a:lnTo>
                    <a:lnTo>
                      <a:pt x="724" y="762"/>
                    </a:lnTo>
                    <a:lnTo>
                      <a:pt x="726" y="773"/>
                    </a:lnTo>
                    <a:lnTo>
                      <a:pt x="728" y="777"/>
                    </a:lnTo>
                    <a:lnTo>
                      <a:pt x="731" y="784"/>
                    </a:lnTo>
                    <a:lnTo>
                      <a:pt x="737" y="791"/>
                    </a:lnTo>
                    <a:lnTo>
                      <a:pt x="745" y="800"/>
                    </a:lnTo>
                    <a:lnTo>
                      <a:pt x="765" y="818"/>
                    </a:lnTo>
                    <a:lnTo>
                      <a:pt x="788" y="839"/>
                    </a:lnTo>
                    <a:lnTo>
                      <a:pt x="835" y="877"/>
                    </a:lnTo>
                    <a:lnTo>
                      <a:pt x="866" y="902"/>
                    </a:lnTo>
                    <a:lnTo>
                      <a:pt x="903" y="931"/>
                    </a:lnTo>
                    <a:lnTo>
                      <a:pt x="944" y="961"/>
                    </a:lnTo>
                    <a:lnTo>
                      <a:pt x="986" y="992"/>
                    </a:lnTo>
                    <a:lnTo>
                      <a:pt x="1027" y="1026"/>
                    </a:lnTo>
                    <a:lnTo>
                      <a:pt x="1045" y="1044"/>
                    </a:lnTo>
                    <a:lnTo>
                      <a:pt x="1063" y="1062"/>
                    </a:lnTo>
                    <a:lnTo>
                      <a:pt x="1077" y="1082"/>
                    </a:lnTo>
                    <a:lnTo>
                      <a:pt x="1091" y="1101"/>
                    </a:lnTo>
                    <a:lnTo>
                      <a:pt x="1102" y="1123"/>
                    </a:lnTo>
                    <a:lnTo>
                      <a:pt x="1111" y="1144"/>
                    </a:lnTo>
                    <a:lnTo>
                      <a:pt x="1116" y="1168"/>
                    </a:lnTo>
                    <a:lnTo>
                      <a:pt x="1120" y="1193"/>
                    </a:lnTo>
                    <a:lnTo>
                      <a:pt x="1111" y="1200"/>
                    </a:lnTo>
                    <a:lnTo>
                      <a:pt x="1104" y="1203"/>
                    </a:lnTo>
                    <a:lnTo>
                      <a:pt x="1099" y="1205"/>
                    </a:lnTo>
                    <a:lnTo>
                      <a:pt x="1095" y="1209"/>
                    </a:lnTo>
                    <a:lnTo>
                      <a:pt x="1090" y="1218"/>
                    </a:lnTo>
                    <a:lnTo>
                      <a:pt x="1084" y="1223"/>
                    </a:lnTo>
                    <a:lnTo>
                      <a:pt x="1075" y="1230"/>
                    </a:lnTo>
                    <a:lnTo>
                      <a:pt x="1068" y="1243"/>
                    </a:lnTo>
                    <a:lnTo>
                      <a:pt x="1063" y="1255"/>
                    </a:lnTo>
                    <a:lnTo>
                      <a:pt x="1057" y="1266"/>
                    </a:lnTo>
                    <a:lnTo>
                      <a:pt x="1034" y="1293"/>
                    </a:lnTo>
                    <a:lnTo>
                      <a:pt x="1005" y="1325"/>
                    </a:lnTo>
                    <a:lnTo>
                      <a:pt x="991" y="1342"/>
                    </a:lnTo>
                    <a:lnTo>
                      <a:pt x="975" y="1356"/>
                    </a:lnTo>
                    <a:lnTo>
                      <a:pt x="962" y="1367"/>
                    </a:lnTo>
                    <a:lnTo>
                      <a:pt x="950" y="1374"/>
                    </a:lnTo>
                    <a:lnTo>
                      <a:pt x="944" y="1374"/>
                    </a:lnTo>
                    <a:lnTo>
                      <a:pt x="939" y="1374"/>
                    </a:lnTo>
                    <a:lnTo>
                      <a:pt x="930" y="1385"/>
                    </a:lnTo>
                    <a:lnTo>
                      <a:pt x="923" y="1395"/>
                    </a:lnTo>
                    <a:lnTo>
                      <a:pt x="918" y="1397"/>
                    </a:lnTo>
                    <a:lnTo>
                      <a:pt x="912" y="1401"/>
                    </a:lnTo>
                    <a:lnTo>
                      <a:pt x="901" y="1411"/>
                    </a:lnTo>
                    <a:lnTo>
                      <a:pt x="880" y="1429"/>
                    </a:lnTo>
                    <a:lnTo>
                      <a:pt x="869" y="1438"/>
                    </a:lnTo>
                    <a:lnTo>
                      <a:pt x="860" y="1447"/>
                    </a:lnTo>
                    <a:lnTo>
                      <a:pt x="853" y="1456"/>
                    </a:lnTo>
                    <a:lnTo>
                      <a:pt x="851" y="1462"/>
                    </a:lnTo>
                    <a:lnTo>
                      <a:pt x="846" y="1469"/>
                    </a:lnTo>
                    <a:lnTo>
                      <a:pt x="833" y="1481"/>
                    </a:lnTo>
                    <a:lnTo>
                      <a:pt x="819" y="1492"/>
                    </a:lnTo>
                    <a:lnTo>
                      <a:pt x="808" y="1499"/>
                    </a:lnTo>
                    <a:lnTo>
                      <a:pt x="776" y="1451"/>
                    </a:lnTo>
                    <a:lnTo>
                      <a:pt x="738" y="1397"/>
                    </a:lnTo>
                    <a:lnTo>
                      <a:pt x="695" y="1338"/>
                    </a:lnTo>
                    <a:lnTo>
                      <a:pt x="650" y="1277"/>
                    </a:lnTo>
                    <a:lnTo>
                      <a:pt x="627" y="1247"/>
                    </a:lnTo>
                    <a:lnTo>
                      <a:pt x="602" y="1218"/>
                    </a:lnTo>
                    <a:lnTo>
                      <a:pt x="577" y="1189"/>
                    </a:lnTo>
                    <a:lnTo>
                      <a:pt x="554" y="1162"/>
                    </a:lnTo>
                    <a:lnTo>
                      <a:pt x="529" y="1139"/>
                    </a:lnTo>
                    <a:lnTo>
                      <a:pt x="504" y="1116"/>
                    </a:lnTo>
                    <a:lnTo>
                      <a:pt x="480" y="1096"/>
                    </a:lnTo>
                    <a:lnTo>
                      <a:pt x="457" y="1078"/>
                    </a:lnTo>
                    <a:lnTo>
                      <a:pt x="434" y="1064"/>
                    </a:lnTo>
                    <a:lnTo>
                      <a:pt x="412" y="1046"/>
                    </a:lnTo>
                    <a:lnTo>
                      <a:pt x="391" y="1024"/>
                    </a:lnTo>
                    <a:lnTo>
                      <a:pt x="369" y="1004"/>
                    </a:lnTo>
                    <a:lnTo>
                      <a:pt x="328" y="958"/>
                    </a:lnTo>
                    <a:lnTo>
                      <a:pt x="287" y="908"/>
                    </a:lnTo>
                    <a:lnTo>
                      <a:pt x="247" y="857"/>
                    </a:lnTo>
                    <a:lnTo>
                      <a:pt x="208" y="809"/>
                    </a:lnTo>
                    <a:lnTo>
                      <a:pt x="170" y="764"/>
                    </a:lnTo>
                    <a:lnTo>
                      <a:pt x="134" y="727"/>
                    </a:lnTo>
                    <a:lnTo>
                      <a:pt x="118" y="705"/>
                    </a:lnTo>
                    <a:lnTo>
                      <a:pt x="100" y="676"/>
                    </a:lnTo>
                    <a:lnTo>
                      <a:pt x="81" y="642"/>
                    </a:lnTo>
                    <a:lnTo>
                      <a:pt x="63" y="605"/>
                    </a:lnTo>
                    <a:lnTo>
                      <a:pt x="43" y="563"/>
                    </a:lnTo>
                    <a:lnTo>
                      <a:pt x="27" y="524"/>
                    </a:lnTo>
                    <a:lnTo>
                      <a:pt x="12" y="484"/>
                    </a:lnTo>
                    <a:lnTo>
                      <a:pt x="0" y="450"/>
                    </a:lnTo>
                    <a:lnTo>
                      <a:pt x="342" y="0"/>
                    </a:lnTo>
                    <a:lnTo>
                      <a:pt x="342" y="43"/>
                    </a:lnTo>
                    <a:lnTo>
                      <a:pt x="342" y="92"/>
                    </a:lnTo>
                    <a:lnTo>
                      <a:pt x="346" y="115"/>
                    </a:lnTo>
                    <a:lnTo>
                      <a:pt x="349" y="137"/>
                    </a:lnTo>
                    <a:lnTo>
                      <a:pt x="351" y="146"/>
                    </a:lnTo>
                    <a:lnTo>
                      <a:pt x="355" y="153"/>
                    </a:lnTo>
                    <a:lnTo>
                      <a:pt x="358" y="160"/>
                    </a:lnTo>
                    <a:lnTo>
                      <a:pt x="364" y="165"/>
                    </a:lnTo>
                    <a:lnTo>
                      <a:pt x="369" y="176"/>
                    </a:lnTo>
                    <a:lnTo>
                      <a:pt x="376" y="196"/>
                    </a:lnTo>
                    <a:lnTo>
                      <a:pt x="382" y="207"/>
                    </a:lnTo>
                    <a:lnTo>
                      <a:pt x="385" y="214"/>
                    </a:lnTo>
                    <a:lnTo>
                      <a:pt x="391" y="221"/>
                    </a:lnTo>
                    <a:lnTo>
                      <a:pt x="394" y="223"/>
                    </a:lnTo>
                    <a:lnTo>
                      <a:pt x="410" y="244"/>
                    </a:lnTo>
                    <a:lnTo>
                      <a:pt x="425" y="269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05" name="Google Shape;2805;p38"/>
              <p:cNvSpPr/>
              <p:nvPr/>
            </p:nvSpPr>
            <p:spPr>
              <a:xfrm>
                <a:off x="4057" y="2743"/>
                <a:ext cx="51" cy="171"/>
              </a:xfrm>
              <a:custGeom>
                <a:avLst/>
                <a:gdLst/>
                <a:ahLst/>
                <a:cxnLst/>
                <a:rect l="l" t="t" r="r" b="b"/>
                <a:pathLst>
                  <a:path w="102" h="343" extrusionOk="0">
                    <a:moveTo>
                      <a:pt x="102" y="343"/>
                    </a:moveTo>
                    <a:lnTo>
                      <a:pt x="102" y="312"/>
                    </a:lnTo>
                    <a:lnTo>
                      <a:pt x="102" y="291"/>
                    </a:lnTo>
                    <a:lnTo>
                      <a:pt x="100" y="271"/>
                    </a:lnTo>
                    <a:lnTo>
                      <a:pt x="97" y="250"/>
                    </a:lnTo>
                    <a:lnTo>
                      <a:pt x="93" y="241"/>
                    </a:lnTo>
                    <a:lnTo>
                      <a:pt x="90" y="230"/>
                    </a:lnTo>
                    <a:lnTo>
                      <a:pt x="86" y="223"/>
                    </a:lnTo>
                    <a:lnTo>
                      <a:pt x="82" y="217"/>
                    </a:lnTo>
                    <a:lnTo>
                      <a:pt x="79" y="214"/>
                    </a:lnTo>
                    <a:lnTo>
                      <a:pt x="75" y="208"/>
                    </a:lnTo>
                    <a:lnTo>
                      <a:pt x="73" y="201"/>
                    </a:lnTo>
                    <a:lnTo>
                      <a:pt x="72" y="194"/>
                    </a:lnTo>
                    <a:lnTo>
                      <a:pt x="70" y="178"/>
                    </a:lnTo>
                    <a:lnTo>
                      <a:pt x="68" y="160"/>
                    </a:lnTo>
                    <a:lnTo>
                      <a:pt x="66" y="140"/>
                    </a:lnTo>
                    <a:lnTo>
                      <a:pt x="65" y="122"/>
                    </a:lnTo>
                    <a:lnTo>
                      <a:pt x="61" y="106"/>
                    </a:lnTo>
                    <a:lnTo>
                      <a:pt x="56" y="94"/>
                    </a:lnTo>
                    <a:lnTo>
                      <a:pt x="43" y="70"/>
                    </a:lnTo>
                    <a:lnTo>
                      <a:pt x="30" y="47"/>
                    </a:lnTo>
                    <a:lnTo>
                      <a:pt x="23" y="38"/>
                    </a:lnTo>
                    <a:lnTo>
                      <a:pt x="13" y="25"/>
                    </a:lnTo>
                    <a:lnTo>
                      <a:pt x="7" y="18"/>
                    </a:lnTo>
                    <a:lnTo>
                      <a:pt x="4" y="13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06" name="Google Shape;2806;p38"/>
              <p:cNvSpPr/>
              <p:nvPr/>
            </p:nvSpPr>
            <p:spPr>
              <a:xfrm>
                <a:off x="3987" y="2940"/>
                <a:ext cx="44" cy="38"/>
              </a:xfrm>
              <a:custGeom>
                <a:avLst/>
                <a:gdLst/>
                <a:ahLst/>
                <a:cxnLst/>
                <a:rect l="l" t="t" r="r" b="b"/>
                <a:pathLst>
                  <a:path w="88" h="77" extrusionOk="0">
                    <a:moveTo>
                      <a:pt x="43" y="77"/>
                    </a:moveTo>
                    <a:lnTo>
                      <a:pt x="52" y="77"/>
                    </a:lnTo>
                    <a:lnTo>
                      <a:pt x="61" y="73"/>
                    </a:lnTo>
                    <a:lnTo>
                      <a:pt x="68" y="70"/>
                    </a:lnTo>
                    <a:lnTo>
                      <a:pt x="74" y="66"/>
                    </a:lnTo>
                    <a:lnTo>
                      <a:pt x="79" y="61"/>
                    </a:lnTo>
                    <a:lnTo>
                      <a:pt x="84" y="54"/>
                    </a:lnTo>
                    <a:lnTo>
                      <a:pt x="86" y="46"/>
                    </a:lnTo>
                    <a:lnTo>
                      <a:pt x="88" y="38"/>
                    </a:lnTo>
                    <a:lnTo>
                      <a:pt x="86" y="30"/>
                    </a:lnTo>
                    <a:lnTo>
                      <a:pt x="84" y="23"/>
                    </a:lnTo>
                    <a:lnTo>
                      <a:pt x="79" y="16"/>
                    </a:lnTo>
                    <a:lnTo>
                      <a:pt x="74" y="11"/>
                    </a:lnTo>
                    <a:lnTo>
                      <a:pt x="68" y="5"/>
                    </a:lnTo>
                    <a:lnTo>
                      <a:pt x="61" y="2"/>
                    </a:lnTo>
                    <a:lnTo>
                      <a:pt x="52" y="0"/>
                    </a:lnTo>
                    <a:lnTo>
                      <a:pt x="43" y="0"/>
                    </a:lnTo>
                    <a:lnTo>
                      <a:pt x="34" y="0"/>
                    </a:lnTo>
                    <a:lnTo>
                      <a:pt x="27" y="2"/>
                    </a:lnTo>
                    <a:lnTo>
                      <a:pt x="18" y="5"/>
                    </a:lnTo>
                    <a:lnTo>
                      <a:pt x="13" y="11"/>
                    </a:lnTo>
                    <a:lnTo>
                      <a:pt x="7" y="16"/>
                    </a:lnTo>
                    <a:lnTo>
                      <a:pt x="2" y="23"/>
                    </a:lnTo>
                    <a:lnTo>
                      <a:pt x="0" y="30"/>
                    </a:lnTo>
                    <a:lnTo>
                      <a:pt x="0" y="38"/>
                    </a:lnTo>
                    <a:lnTo>
                      <a:pt x="0" y="46"/>
                    </a:lnTo>
                    <a:lnTo>
                      <a:pt x="2" y="54"/>
                    </a:lnTo>
                    <a:lnTo>
                      <a:pt x="7" y="61"/>
                    </a:lnTo>
                    <a:lnTo>
                      <a:pt x="13" y="66"/>
                    </a:lnTo>
                    <a:lnTo>
                      <a:pt x="18" y="70"/>
                    </a:lnTo>
                    <a:lnTo>
                      <a:pt x="27" y="73"/>
                    </a:lnTo>
                    <a:lnTo>
                      <a:pt x="34" y="77"/>
                    </a:lnTo>
                    <a:lnTo>
                      <a:pt x="43" y="77"/>
                    </a:lnTo>
                    <a:close/>
                  </a:path>
                </a:pathLst>
              </a:custGeom>
              <a:solidFill>
                <a:srgbClr val="009ED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07" name="Google Shape;2807;p38"/>
              <p:cNvSpPr/>
              <p:nvPr/>
            </p:nvSpPr>
            <p:spPr>
              <a:xfrm>
                <a:off x="3877" y="3090"/>
                <a:ext cx="58" cy="91"/>
              </a:xfrm>
              <a:custGeom>
                <a:avLst/>
                <a:gdLst/>
                <a:ahLst/>
                <a:cxnLst/>
                <a:rect l="l" t="t" r="r" b="b"/>
                <a:pathLst>
                  <a:path w="114" h="183" extrusionOk="0">
                    <a:moveTo>
                      <a:pt x="114" y="0"/>
                    </a:moveTo>
                    <a:lnTo>
                      <a:pt x="102" y="20"/>
                    </a:lnTo>
                    <a:lnTo>
                      <a:pt x="93" y="38"/>
                    </a:lnTo>
                    <a:lnTo>
                      <a:pt x="91" y="51"/>
                    </a:lnTo>
                    <a:lnTo>
                      <a:pt x="87" y="58"/>
                    </a:lnTo>
                    <a:lnTo>
                      <a:pt x="82" y="58"/>
                    </a:lnTo>
                    <a:lnTo>
                      <a:pt x="82" y="61"/>
                    </a:lnTo>
                    <a:lnTo>
                      <a:pt x="82" y="63"/>
                    </a:lnTo>
                    <a:lnTo>
                      <a:pt x="77" y="63"/>
                    </a:lnTo>
                    <a:lnTo>
                      <a:pt x="77" y="67"/>
                    </a:lnTo>
                    <a:lnTo>
                      <a:pt x="77" y="68"/>
                    </a:lnTo>
                    <a:lnTo>
                      <a:pt x="77" y="74"/>
                    </a:lnTo>
                    <a:lnTo>
                      <a:pt x="75" y="74"/>
                    </a:lnTo>
                    <a:lnTo>
                      <a:pt x="73" y="74"/>
                    </a:lnTo>
                    <a:lnTo>
                      <a:pt x="73" y="85"/>
                    </a:lnTo>
                    <a:lnTo>
                      <a:pt x="69" y="85"/>
                    </a:lnTo>
                    <a:lnTo>
                      <a:pt x="68" y="85"/>
                    </a:lnTo>
                    <a:lnTo>
                      <a:pt x="68" y="95"/>
                    </a:lnTo>
                    <a:lnTo>
                      <a:pt x="64" y="97"/>
                    </a:lnTo>
                    <a:lnTo>
                      <a:pt x="62" y="99"/>
                    </a:lnTo>
                    <a:lnTo>
                      <a:pt x="62" y="104"/>
                    </a:lnTo>
                    <a:lnTo>
                      <a:pt x="62" y="110"/>
                    </a:lnTo>
                    <a:lnTo>
                      <a:pt x="53" y="119"/>
                    </a:lnTo>
                    <a:lnTo>
                      <a:pt x="46" y="131"/>
                    </a:lnTo>
                    <a:lnTo>
                      <a:pt x="41" y="140"/>
                    </a:lnTo>
                    <a:lnTo>
                      <a:pt x="35" y="151"/>
                    </a:lnTo>
                    <a:lnTo>
                      <a:pt x="34" y="156"/>
                    </a:lnTo>
                    <a:lnTo>
                      <a:pt x="30" y="162"/>
                    </a:lnTo>
                    <a:lnTo>
                      <a:pt x="25" y="165"/>
                    </a:lnTo>
                    <a:lnTo>
                      <a:pt x="21" y="167"/>
                    </a:lnTo>
                    <a:lnTo>
                      <a:pt x="16" y="167"/>
                    </a:lnTo>
                    <a:lnTo>
                      <a:pt x="16" y="171"/>
                    </a:lnTo>
                    <a:lnTo>
                      <a:pt x="16" y="172"/>
                    </a:lnTo>
                    <a:lnTo>
                      <a:pt x="16" y="178"/>
                    </a:lnTo>
                    <a:lnTo>
                      <a:pt x="9" y="180"/>
                    </a:lnTo>
                    <a:lnTo>
                      <a:pt x="0" y="183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08" name="Google Shape;2808;p38"/>
              <p:cNvSpPr/>
              <p:nvPr/>
            </p:nvSpPr>
            <p:spPr>
              <a:xfrm>
                <a:off x="3831" y="2970"/>
                <a:ext cx="15" cy="58"/>
              </a:xfrm>
              <a:custGeom>
                <a:avLst/>
                <a:gdLst/>
                <a:ahLst/>
                <a:cxnLst/>
                <a:rect l="l" t="t" r="r" b="b"/>
                <a:pathLst>
                  <a:path w="31" h="115" extrusionOk="0">
                    <a:moveTo>
                      <a:pt x="31" y="0"/>
                    </a:moveTo>
                    <a:lnTo>
                      <a:pt x="31" y="21"/>
                    </a:lnTo>
                    <a:lnTo>
                      <a:pt x="31" y="32"/>
                    </a:lnTo>
                    <a:lnTo>
                      <a:pt x="31" y="43"/>
                    </a:lnTo>
                    <a:lnTo>
                      <a:pt x="31" y="52"/>
                    </a:lnTo>
                    <a:lnTo>
                      <a:pt x="31" y="63"/>
                    </a:lnTo>
                    <a:lnTo>
                      <a:pt x="31" y="68"/>
                    </a:lnTo>
                    <a:lnTo>
                      <a:pt x="31" y="70"/>
                    </a:lnTo>
                    <a:lnTo>
                      <a:pt x="29" y="72"/>
                    </a:lnTo>
                    <a:lnTo>
                      <a:pt x="25" y="73"/>
                    </a:lnTo>
                    <a:lnTo>
                      <a:pt x="25" y="79"/>
                    </a:lnTo>
                    <a:lnTo>
                      <a:pt x="25" y="84"/>
                    </a:lnTo>
                    <a:lnTo>
                      <a:pt x="22" y="84"/>
                    </a:lnTo>
                    <a:lnTo>
                      <a:pt x="22" y="86"/>
                    </a:lnTo>
                    <a:lnTo>
                      <a:pt x="22" y="89"/>
                    </a:lnTo>
                    <a:lnTo>
                      <a:pt x="16" y="89"/>
                    </a:lnTo>
                    <a:lnTo>
                      <a:pt x="9" y="100"/>
                    </a:lnTo>
                    <a:lnTo>
                      <a:pt x="0" y="115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09" name="Google Shape;2809;p38"/>
              <p:cNvSpPr/>
              <p:nvPr/>
            </p:nvSpPr>
            <p:spPr>
              <a:xfrm>
                <a:off x="3735" y="2911"/>
                <a:ext cx="41" cy="36"/>
              </a:xfrm>
              <a:custGeom>
                <a:avLst/>
                <a:gdLst/>
                <a:ahLst/>
                <a:cxnLst/>
                <a:rect l="l" t="t" r="r" b="b"/>
                <a:pathLst>
                  <a:path w="82" h="72" extrusionOk="0">
                    <a:moveTo>
                      <a:pt x="0" y="72"/>
                    </a:moveTo>
                    <a:lnTo>
                      <a:pt x="23" y="60"/>
                    </a:lnTo>
                    <a:lnTo>
                      <a:pt x="41" y="47"/>
                    </a:lnTo>
                    <a:lnTo>
                      <a:pt x="48" y="40"/>
                    </a:lnTo>
                    <a:lnTo>
                      <a:pt x="52" y="31"/>
                    </a:lnTo>
                    <a:lnTo>
                      <a:pt x="57" y="29"/>
                    </a:lnTo>
                    <a:lnTo>
                      <a:pt x="62" y="26"/>
                    </a:lnTo>
                    <a:lnTo>
                      <a:pt x="64" y="24"/>
                    </a:lnTo>
                    <a:lnTo>
                      <a:pt x="68" y="20"/>
                    </a:lnTo>
                    <a:lnTo>
                      <a:pt x="71" y="20"/>
                    </a:lnTo>
                    <a:lnTo>
                      <a:pt x="71" y="17"/>
                    </a:lnTo>
                    <a:lnTo>
                      <a:pt x="71" y="11"/>
                    </a:lnTo>
                    <a:lnTo>
                      <a:pt x="73" y="8"/>
                    </a:lnTo>
                    <a:lnTo>
                      <a:pt x="75" y="4"/>
                    </a:lnTo>
                    <a:lnTo>
                      <a:pt x="78" y="0"/>
                    </a:lnTo>
                    <a:lnTo>
                      <a:pt x="82" y="0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10" name="Google Shape;2810;p38"/>
              <p:cNvSpPr/>
              <p:nvPr/>
            </p:nvSpPr>
            <p:spPr>
              <a:xfrm>
                <a:off x="3651" y="2825"/>
                <a:ext cx="17" cy="52"/>
              </a:xfrm>
              <a:custGeom>
                <a:avLst/>
                <a:gdLst/>
                <a:ahLst/>
                <a:cxnLst/>
                <a:rect l="l" t="t" r="r" b="b"/>
                <a:pathLst>
                  <a:path w="32" h="104" extrusionOk="0">
                    <a:moveTo>
                      <a:pt x="32" y="0"/>
                    </a:moveTo>
                    <a:lnTo>
                      <a:pt x="27" y="16"/>
                    </a:lnTo>
                    <a:lnTo>
                      <a:pt x="18" y="33"/>
                    </a:lnTo>
                    <a:lnTo>
                      <a:pt x="11" y="47"/>
                    </a:lnTo>
                    <a:lnTo>
                      <a:pt x="5" y="63"/>
                    </a:lnTo>
                    <a:lnTo>
                      <a:pt x="3" y="68"/>
                    </a:lnTo>
                    <a:lnTo>
                      <a:pt x="0" y="74"/>
                    </a:lnTo>
                    <a:lnTo>
                      <a:pt x="0" y="79"/>
                    </a:lnTo>
                    <a:lnTo>
                      <a:pt x="0" y="81"/>
                    </a:lnTo>
                    <a:lnTo>
                      <a:pt x="0" y="85"/>
                    </a:lnTo>
                    <a:lnTo>
                      <a:pt x="0" y="94"/>
                    </a:lnTo>
                    <a:lnTo>
                      <a:pt x="0" y="104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11" name="Google Shape;2811;p38"/>
              <p:cNvSpPr/>
              <p:nvPr/>
            </p:nvSpPr>
            <p:spPr>
              <a:xfrm>
                <a:off x="3574" y="2711"/>
                <a:ext cx="47" cy="47"/>
              </a:xfrm>
              <a:custGeom>
                <a:avLst/>
                <a:gdLst/>
                <a:ahLst/>
                <a:cxnLst/>
                <a:rect l="l" t="t" r="r" b="b"/>
                <a:pathLst>
                  <a:path w="93" h="93" extrusionOk="0">
                    <a:moveTo>
                      <a:pt x="93" y="0"/>
                    </a:moveTo>
                    <a:lnTo>
                      <a:pt x="79" y="9"/>
                    </a:lnTo>
                    <a:lnTo>
                      <a:pt x="64" y="18"/>
                    </a:lnTo>
                    <a:lnTo>
                      <a:pt x="55" y="28"/>
                    </a:lnTo>
                    <a:lnTo>
                      <a:pt x="46" y="35"/>
                    </a:lnTo>
                    <a:lnTo>
                      <a:pt x="34" y="46"/>
                    </a:lnTo>
                    <a:lnTo>
                      <a:pt x="25" y="52"/>
                    </a:lnTo>
                    <a:lnTo>
                      <a:pt x="23" y="53"/>
                    </a:lnTo>
                    <a:lnTo>
                      <a:pt x="19" y="57"/>
                    </a:lnTo>
                    <a:lnTo>
                      <a:pt x="19" y="62"/>
                    </a:lnTo>
                    <a:lnTo>
                      <a:pt x="19" y="68"/>
                    </a:lnTo>
                    <a:lnTo>
                      <a:pt x="14" y="68"/>
                    </a:lnTo>
                    <a:lnTo>
                      <a:pt x="12" y="70"/>
                    </a:lnTo>
                    <a:lnTo>
                      <a:pt x="9" y="73"/>
                    </a:lnTo>
                    <a:lnTo>
                      <a:pt x="3" y="80"/>
                    </a:lnTo>
                    <a:lnTo>
                      <a:pt x="0" y="93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2812" name="Google Shape;2812;p38"/>
              <p:cNvCxnSpPr/>
              <p:nvPr/>
            </p:nvCxnSpPr>
            <p:spPr>
              <a:xfrm>
                <a:off x="4095" y="2314"/>
                <a:ext cx="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1F1A17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</p:cxnSp>
          <p:sp>
            <p:nvSpPr>
              <p:cNvPr id="2813" name="Google Shape;2813;p38"/>
              <p:cNvSpPr/>
              <p:nvPr/>
            </p:nvSpPr>
            <p:spPr>
              <a:xfrm>
                <a:off x="4002" y="2585"/>
                <a:ext cx="209" cy="214"/>
              </a:xfrm>
              <a:custGeom>
                <a:avLst/>
                <a:gdLst/>
                <a:ahLst/>
                <a:cxnLst/>
                <a:rect l="l" t="t" r="r" b="b"/>
                <a:pathLst>
                  <a:path w="419" h="427" extrusionOk="0">
                    <a:moveTo>
                      <a:pt x="0" y="427"/>
                    </a:moveTo>
                    <a:lnTo>
                      <a:pt x="14" y="419"/>
                    </a:lnTo>
                    <a:lnTo>
                      <a:pt x="27" y="410"/>
                    </a:lnTo>
                    <a:lnTo>
                      <a:pt x="37" y="400"/>
                    </a:lnTo>
                    <a:lnTo>
                      <a:pt x="50" y="389"/>
                    </a:lnTo>
                    <a:lnTo>
                      <a:pt x="71" y="362"/>
                    </a:lnTo>
                    <a:lnTo>
                      <a:pt x="91" y="335"/>
                    </a:lnTo>
                    <a:lnTo>
                      <a:pt x="111" y="308"/>
                    </a:lnTo>
                    <a:lnTo>
                      <a:pt x="132" y="283"/>
                    </a:lnTo>
                    <a:lnTo>
                      <a:pt x="145" y="272"/>
                    </a:lnTo>
                    <a:lnTo>
                      <a:pt x="156" y="262"/>
                    </a:lnTo>
                    <a:lnTo>
                      <a:pt x="168" y="253"/>
                    </a:lnTo>
                    <a:lnTo>
                      <a:pt x="182" y="245"/>
                    </a:lnTo>
                    <a:lnTo>
                      <a:pt x="199" y="236"/>
                    </a:lnTo>
                    <a:lnTo>
                      <a:pt x="215" y="224"/>
                    </a:lnTo>
                    <a:lnTo>
                      <a:pt x="229" y="210"/>
                    </a:lnTo>
                    <a:lnTo>
                      <a:pt x="243" y="195"/>
                    </a:lnTo>
                    <a:lnTo>
                      <a:pt x="274" y="159"/>
                    </a:lnTo>
                    <a:lnTo>
                      <a:pt x="303" y="122"/>
                    </a:lnTo>
                    <a:lnTo>
                      <a:pt x="331" y="84"/>
                    </a:lnTo>
                    <a:lnTo>
                      <a:pt x="358" y="50"/>
                    </a:lnTo>
                    <a:lnTo>
                      <a:pt x="374" y="36"/>
                    </a:lnTo>
                    <a:lnTo>
                      <a:pt x="389" y="21"/>
                    </a:lnTo>
                    <a:lnTo>
                      <a:pt x="403" y="9"/>
                    </a:lnTo>
                    <a:lnTo>
                      <a:pt x="419" y="0"/>
                    </a:lnTo>
                  </a:path>
                </a:pathLst>
              </a:custGeom>
              <a:noFill/>
              <a:ln w="9525" cap="flat" cmpd="sng">
                <a:solidFill>
                  <a:srgbClr val="1F1A17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14" name="Google Shape;2814;p38"/>
              <p:cNvSpPr/>
              <p:nvPr/>
            </p:nvSpPr>
            <p:spPr>
              <a:xfrm>
                <a:off x="3748" y="2471"/>
                <a:ext cx="69" cy="143"/>
              </a:xfrm>
              <a:custGeom>
                <a:avLst/>
                <a:gdLst/>
                <a:ahLst/>
                <a:cxnLst/>
                <a:rect l="l" t="t" r="r" b="b"/>
                <a:pathLst>
                  <a:path w="138" h="285" extrusionOk="0">
                    <a:moveTo>
                      <a:pt x="0" y="0"/>
                    </a:moveTo>
                    <a:lnTo>
                      <a:pt x="2" y="13"/>
                    </a:lnTo>
                    <a:lnTo>
                      <a:pt x="4" y="25"/>
                    </a:lnTo>
                    <a:lnTo>
                      <a:pt x="9" y="38"/>
                    </a:lnTo>
                    <a:lnTo>
                      <a:pt x="17" y="50"/>
                    </a:lnTo>
                    <a:lnTo>
                      <a:pt x="29" y="75"/>
                    </a:lnTo>
                    <a:lnTo>
                      <a:pt x="42" y="97"/>
                    </a:lnTo>
                    <a:lnTo>
                      <a:pt x="51" y="113"/>
                    </a:lnTo>
                    <a:lnTo>
                      <a:pt x="58" y="135"/>
                    </a:lnTo>
                    <a:lnTo>
                      <a:pt x="67" y="154"/>
                    </a:lnTo>
                    <a:lnTo>
                      <a:pt x="76" y="172"/>
                    </a:lnTo>
                    <a:lnTo>
                      <a:pt x="85" y="192"/>
                    </a:lnTo>
                    <a:lnTo>
                      <a:pt x="95" y="213"/>
                    </a:lnTo>
                    <a:lnTo>
                      <a:pt x="104" y="235"/>
                    </a:lnTo>
                    <a:lnTo>
                      <a:pt x="115" y="255"/>
                    </a:lnTo>
                    <a:lnTo>
                      <a:pt x="129" y="273"/>
                    </a:lnTo>
                    <a:lnTo>
                      <a:pt x="138" y="285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15" name="Google Shape;2815;p38"/>
              <p:cNvSpPr/>
              <p:nvPr/>
            </p:nvSpPr>
            <p:spPr>
              <a:xfrm>
                <a:off x="3706" y="2337"/>
                <a:ext cx="32" cy="25"/>
              </a:xfrm>
              <a:custGeom>
                <a:avLst/>
                <a:gdLst/>
                <a:ahLst/>
                <a:cxnLst/>
                <a:rect l="l" t="t" r="r" b="b"/>
                <a:pathLst>
                  <a:path w="65" h="50" extrusionOk="0">
                    <a:moveTo>
                      <a:pt x="0" y="0"/>
                    </a:moveTo>
                    <a:lnTo>
                      <a:pt x="6" y="4"/>
                    </a:lnTo>
                    <a:lnTo>
                      <a:pt x="11" y="5"/>
                    </a:lnTo>
                    <a:lnTo>
                      <a:pt x="13" y="7"/>
                    </a:lnTo>
                    <a:lnTo>
                      <a:pt x="16" y="7"/>
                    </a:lnTo>
                    <a:lnTo>
                      <a:pt x="20" y="9"/>
                    </a:lnTo>
                    <a:lnTo>
                      <a:pt x="24" y="11"/>
                    </a:lnTo>
                    <a:lnTo>
                      <a:pt x="25" y="11"/>
                    </a:lnTo>
                    <a:lnTo>
                      <a:pt x="27" y="11"/>
                    </a:lnTo>
                    <a:lnTo>
                      <a:pt x="27" y="13"/>
                    </a:lnTo>
                    <a:lnTo>
                      <a:pt x="31" y="13"/>
                    </a:lnTo>
                    <a:lnTo>
                      <a:pt x="31" y="14"/>
                    </a:lnTo>
                    <a:lnTo>
                      <a:pt x="31" y="14"/>
                    </a:lnTo>
                    <a:lnTo>
                      <a:pt x="32" y="14"/>
                    </a:lnTo>
                    <a:lnTo>
                      <a:pt x="32" y="16"/>
                    </a:lnTo>
                    <a:lnTo>
                      <a:pt x="32" y="18"/>
                    </a:lnTo>
                    <a:lnTo>
                      <a:pt x="34" y="18"/>
                    </a:lnTo>
                    <a:lnTo>
                      <a:pt x="34" y="18"/>
                    </a:lnTo>
                    <a:lnTo>
                      <a:pt x="34" y="20"/>
                    </a:lnTo>
                    <a:lnTo>
                      <a:pt x="38" y="20"/>
                    </a:lnTo>
                    <a:lnTo>
                      <a:pt x="38" y="20"/>
                    </a:lnTo>
                    <a:lnTo>
                      <a:pt x="40" y="20"/>
                    </a:lnTo>
                    <a:lnTo>
                      <a:pt x="40" y="22"/>
                    </a:lnTo>
                    <a:lnTo>
                      <a:pt x="41" y="25"/>
                    </a:lnTo>
                    <a:lnTo>
                      <a:pt x="45" y="27"/>
                    </a:lnTo>
                    <a:lnTo>
                      <a:pt x="47" y="31"/>
                    </a:lnTo>
                    <a:lnTo>
                      <a:pt x="50" y="34"/>
                    </a:lnTo>
                    <a:lnTo>
                      <a:pt x="54" y="40"/>
                    </a:lnTo>
                    <a:lnTo>
                      <a:pt x="54" y="41"/>
                    </a:lnTo>
                    <a:lnTo>
                      <a:pt x="54" y="41"/>
                    </a:lnTo>
                    <a:lnTo>
                      <a:pt x="56" y="43"/>
                    </a:lnTo>
                    <a:lnTo>
                      <a:pt x="58" y="43"/>
                    </a:lnTo>
                    <a:lnTo>
                      <a:pt x="58" y="45"/>
                    </a:lnTo>
                    <a:lnTo>
                      <a:pt x="58" y="45"/>
                    </a:lnTo>
                    <a:lnTo>
                      <a:pt x="61" y="45"/>
                    </a:lnTo>
                    <a:lnTo>
                      <a:pt x="63" y="49"/>
                    </a:lnTo>
                    <a:lnTo>
                      <a:pt x="65" y="50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16" name="Google Shape;2816;p38"/>
              <p:cNvSpPr/>
              <p:nvPr/>
            </p:nvSpPr>
            <p:spPr>
              <a:xfrm>
                <a:off x="3975" y="2931"/>
                <a:ext cx="60" cy="60"/>
              </a:xfrm>
              <a:custGeom>
                <a:avLst/>
                <a:gdLst/>
                <a:ahLst/>
                <a:cxnLst/>
                <a:rect l="l" t="t" r="r" b="b"/>
                <a:pathLst>
                  <a:path w="120" h="120" extrusionOk="0">
                    <a:moveTo>
                      <a:pt x="61" y="120"/>
                    </a:moveTo>
                    <a:lnTo>
                      <a:pt x="73" y="118"/>
                    </a:lnTo>
                    <a:lnTo>
                      <a:pt x="84" y="115"/>
                    </a:lnTo>
                    <a:lnTo>
                      <a:pt x="95" y="109"/>
                    </a:lnTo>
                    <a:lnTo>
                      <a:pt x="104" y="102"/>
                    </a:lnTo>
                    <a:lnTo>
                      <a:pt x="111" y="93"/>
                    </a:lnTo>
                    <a:lnTo>
                      <a:pt x="116" y="82"/>
                    </a:lnTo>
                    <a:lnTo>
                      <a:pt x="120" y="72"/>
                    </a:lnTo>
                    <a:lnTo>
                      <a:pt x="120" y="59"/>
                    </a:lnTo>
                    <a:lnTo>
                      <a:pt x="120" y="47"/>
                    </a:lnTo>
                    <a:lnTo>
                      <a:pt x="116" y="36"/>
                    </a:lnTo>
                    <a:lnTo>
                      <a:pt x="111" y="27"/>
                    </a:lnTo>
                    <a:lnTo>
                      <a:pt x="104" y="18"/>
                    </a:lnTo>
                    <a:lnTo>
                      <a:pt x="95" y="9"/>
                    </a:lnTo>
                    <a:lnTo>
                      <a:pt x="84" y="4"/>
                    </a:lnTo>
                    <a:lnTo>
                      <a:pt x="73" y="0"/>
                    </a:lnTo>
                    <a:lnTo>
                      <a:pt x="61" y="0"/>
                    </a:lnTo>
                    <a:lnTo>
                      <a:pt x="48" y="0"/>
                    </a:lnTo>
                    <a:lnTo>
                      <a:pt x="38" y="4"/>
                    </a:lnTo>
                    <a:lnTo>
                      <a:pt x="27" y="9"/>
                    </a:lnTo>
                    <a:lnTo>
                      <a:pt x="18" y="18"/>
                    </a:lnTo>
                    <a:lnTo>
                      <a:pt x="11" y="27"/>
                    </a:lnTo>
                    <a:lnTo>
                      <a:pt x="5" y="36"/>
                    </a:lnTo>
                    <a:lnTo>
                      <a:pt x="2" y="47"/>
                    </a:lnTo>
                    <a:lnTo>
                      <a:pt x="0" y="59"/>
                    </a:lnTo>
                    <a:lnTo>
                      <a:pt x="2" y="72"/>
                    </a:lnTo>
                    <a:lnTo>
                      <a:pt x="5" y="82"/>
                    </a:lnTo>
                    <a:lnTo>
                      <a:pt x="11" y="93"/>
                    </a:lnTo>
                    <a:lnTo>
                      <a:pt x="18" y="102"/>
                    </a:lnTo>
                    <a:lnTo>
                      <a:pt x="27" y="109"/>
                    </a:lnTo>
                    <a:lnTo>
                      <a:pt x="38" y="115"/>
                    </a:lnTo>
                    <a:lnTo>
                      <a:pt x="48" y="118"/>
                    </a:lnTo>
                    <a:lnTo>
                      <a:pt x="61" y="1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17" name="Google Shape;2817;p38"/>
              <p:cNvSpPr/>
              <p:nvPr/>
            </p:nvSpPr>
            <p:spPr>
              <a:xfrm>
                <a:off x="3975" y="2931"/>
                <a:ext cx="60" cy="60"/>
              </a:xfrm>
              <a:custGeom>
                <a:avLst/>
                <a:gdLst/>
                <a:ahLst/>
                <a:cxnLst/>
                <a:rect l="l" t="t" r="r" b="b"/>
                <a:pathLst>
                  <a:path w="120" h="120" extrusionOk="0">
                    <a:moveTo>
                      <a:pt x="61" y="120"/>
                    </a:moveTo>
                    <a:lnTo>
                      <a:pt x="73" y="118"/>
                    </a:lnTo>
                    <a:lnTo>
                      <a:pt x="84" y="115"/>
                    </a:lnTo>
                    <a:lnTo>
                      <a:pt x="95" y="109"/>
                    </a:lnTo>
                    <a:lnTo>
                      <a:pt x="104" y="102"/>
                    </a:lnTo>
                    <a:lnTo>
                      <a:pt x="111" y="93"/>
                    </a:lnTo>
                    <a:lnTo>
                      <a:pt x="116" y="82"/>
                    </a:lnTo>
                    <a:lnTo>
                      <a:pt x="120" y="72"/>
                    </a:lnTo>
                    <a:lnTo>
                      <a:pt x="120" y="59"/>
                    </a:lnTo>
                    <a:lnTo>
                      <a:pt x="120" y="47"/>
                    </a:lnTo>
                    <a:lnTo>
                      <a:pt x="116" y="36"/>
                    </a:lnTo>
                    <a:lnTo>
                      <a:pt x="111" y="27"/>
                    </a:lnTo>
                    <a:lnTo>
                      <a:pt x="104" y="18"/>
                    </a:lnTo>
                    <a:lnTo>
                      <a:pt x="95" y="9"/>
                    </a:lnTo>
                    <a:lnTo>
                      <a:pt x="84" y="4"/>
                    </a:lnTo>
                    <a:lnTo>
                      <a:pt x="73" y="0"/>
                    </a:lnTo>
                    <a:lnTo>
                      <a:pt x="61" y="0"/>
                    </a:lnTo>
                    <a:lnTo>
                      <a:pt x="48" y="0"/>
                    </a:lnTo>
                    <a:lnTo>
                      <a:pt x="38" y="4"/>
                    </a:lnTo>
                    <a:lnTo>
                      <a:pt x="27" y="9"/>
                    </a:lnTo>
                    <a:lnTo>
                      <a:pt x="18" y="18"/>
                    </a:lnTo>
                    <a:lnTo>
                      <a:pt x="11" y="27"/>
                    </a:lnTo>
                    <a:lnTo>
                      <a:pt x="5" y="36"/>
                    </a:lnTo>
                    <a:lnTo>
                      <a:pt x="2" y="47"/>
                    </a:lnTo>
                    <a:lnTo>
                      <a:pt x="0" y="59"/>
                    </a:lnTo>
                    <a:lnTo>
                      <a:pt x="2" y="72"/>
                    </a:lnTo>
                    <a:lnTo>
                      <a:pt x="5" y="82"/>
                    </a:lnTo>
                    <a:lnTo>
                      <a:pt x="11" y="93"/>
                    </a:lnTo>
                    <a:lnTo>
                      <a:pt x="18" y="102"/>
                    </a:lnTo>
                    <a:lnTo>
                      <a:pt x="27" y="109"/>
                    </a:lnTo>
                    <a:lnTo>
                      <a:pt x="38" y="115"/>
                    </a:lnTo>
                    <a:lnTo>
                      <a:pt x="48" y="118"/>
                    </a:lnTo>
                    <a:lnTo>
                      <a:pt x="61" y="12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1F1A17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18" name="Google Shape;2818;p38"/>
              <p:cNvSpPr txBox="1"/>
              <p:nvPr/>
            </p:nvSpPr>
            <p:spPr>
              <a:xfrm>
                <a:off x="4179" y="2662"/>
                <a:ext cx="600" cy="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F1A17"/>
                  </a:buClr>
                  <a:buSzPts val="2800"/>
                  <a:buFont typeface="Questrial"/>
                  <a:buNone/>
                </a:pPr>
                <a:r>
                  <a:rPr lang="en-US" sz="2800" b="0" i="0" u="none">
                    <a:solidFill>
                      <a:srgbClr val="1F1A17"/>
                    </a:solidFill>
                    <a:latin typeface="Questrial"/>
                    <a:ea typeface="Questrial"/>
                    <a:cs typeface="Questrial"/>
                    <a:sym typeface="Questrial"/>
                  </a:rPr>
                  <a:t>q&lt;0</a:t>
                </a:r>
                <a:endParaRPr/>
              </a:p>
            </p:txBody>
          </p:sp>
        </p:grpSp>
        <p:grpSp>
          <p:nvGrpSpPr>
            <p:cNvPr id="2819" name="Google Shape;2819;p38"/>
            <p:cNvGrpSpPr/>
            <p:nvPr/>
          </p:nvGrpSpPr>
          <p:grpSpPr>
            <a:xfrm>
              <a:off x="4340" y="1296"/>
              <a:ext cx="264" cy="1090"/>
              <a:chOff x="1536" y="384"/>
              <a:chExt cx="264" cy="1500"/>
            </a:xfrm>
          </p:grpSpPr>
          <p:cxnSp>
            <p:nvCxnSpPr>
              <p:cNvPr id="2820" name="Google Shape;2820;p38"/>
              <p:cNvCxnSpPr/>
              <p:nvPr/>
            </p:nvCxnSpPr>
            <p:spPr>
              <a:xfrm>
                <a:off x="1536" y="384"/>
                <a:ext cx="0" cy="1500"/>
              </a:xfrm>
              <a:prstGeom prst="straightConnector1">
                <a:avLst/>
              </a:prstGeom>
              <a:noFill/>
              <a:ln w="57150" cap="flat" cmpd="sng">
                <a:solidFill>
                  <a:srgbClr val="0000CC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  <p:pic>
            <p:nvPicPr>
              <p:cNvPr id="2821" name="Google Shape;2821;p38"/>
              <p:cNvPicPr preferRelativeResize="0"/>
              <p:nvPr/>
            </p:nvPicPr>
            <p:blipFill rotWithShape="1">
              <a:blip r:embed="rId6">
                <a:alphaModFix/>
              </a:blip>
              <a:srcRect/>
              <a:stretch/>
            </p:blipFill>
            <p:spPr>
              <a:xfrm>
                <a:off x="1536" y="864"/>
                <a:ext cx="264" cy="352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2822" name="Google Shape;2822;p38"/>
            <p:cNvGrpSpPr/>
            <p:nvPr/>
          </p:nvGrpSpPr>
          <p:grpSpPr>
            <a:xfrm>
              <a:off x="3720" y="1536"/>
              <a:ext cx="600" cy="864"/>
              <a:chOff x="3720" y="1536"/>
              <a:chExt cx="600" cy="864"/>
            </a:xfrm>
          </p:grpSpPr>
          <p:pic>
            <p:nvPicPr>
              <p:cNvPr id="2823" name="Google Shape;2823;p38"/>
              <p:cNvPicPr preferRelativeResize="0"/>
              <p:nvPr/>
            </p:nvPicPr>
            <p:blipFill rotWithShape="1">
              <a:blip r:embed="rId7">
                <a:alphaModFix/>
              </a:blip>
              <a:srcRect/>
              <a:stretch/>
            </p:blipFill>
            <p:spPr>
              <a:xfrm>
                <a:off x="3744" y="1536"/>
                <a:ext cx="264" cy="418"/>
              </a:xfrm>
              <a:prstGeom prst="rect">
                <a:avLst/>
              </a:prstGeom>
              <a:noFill/>
              <a:ln>
                <a:noFill/>
              </a:ln>
            </p:spPr>
          </p:pic>
          <p:cxnSp>
            <p:nvCxnSpPr>
              <p:cNvPr id="2824" name="Google Shape;2824;p38"/>
              <p:cNvCxnSpPr/>
              <p:nvPr/>
            </p:nvCxnSpPr>
            <p:spPr>
              <a:xfrm rot="10800000">
                <a:off x="3720" y="1800"/>
                <a:ext cx="600" cy="600"/>
              </a:xfrm>
              <a:prstGeom prst="straightConnector1">
                <a:avLst/>
              </a:prstGeom>
              <a:noFill/>
              <a:ln w="57150" cap="flat" cmpd="sng">
                <a:solidFill>
                  <a:srgbClr val="009900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</p:grpSp>
        <p:grpSp>
          <p:nvGrpSpPr>
            <p:cNvPr id="2825" name="Google Shape;2825;p38"/>
            <p:cNvGrpSpPr/>
            <p:nvPr/>
          </p:nvGrpSpPr>
          <p:grpSpPr>
            <a:xfrm>
              <a:off x="3408" y="2447"/>
              <a:ext cx="912" cy="825"/>
              <a:chOff x="3408" y="2447"/>
              <a:chExt cx="912" cy="825"/>
            </a:xfrm>
          </p:grpSpPr>
          <p:cxnSp>
            <p:nvCxnSpPr>
              <p:cNvPr id="2826" name="Google Shape;2826;p38"/>
              <p:cNvCxnSpPr/>
              <p:nvPr/>
            </p:nvCxnSpPr>
            <p:spPr>
              <a:xfrm flipH="1">
                <a:off x="3420" y="2447"/>
                <a:ext cx="900" cy="600"/>
              </a:xfrm>
              <a:prstGeom prst="straightConnector1">
                <a:avLst/>
              </a:prstGeom>
              <a:noFill/>
              <a:ln w="57150" cap="flat" cmpd="sng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  <p:pic>
            <p:nvPicPr>
              <p:cNvPr id="2827" name="Google Shape;2827;p38"/>
              <p:cNvPicPr preferRelativeResize="0"/>
              <p:nvPr/>
            </p:nvPicPr>
            <p:blipFill rotWithShape="1">
              <a:blip r:embed="rId8">
                <a:alphaModFix/>
              </a:blip>
              <a:srcRect/>
              <a:stretch/>
            </p:blipFill>
            <p:spPr>
              <a:xfrm>
                <a:off x="3408" y="2832"/>
                <a:ext cx="349" cy="44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2828" name="Google Shape;2828;p38"/>
          <p:cNvGrpSpPr/>
          <p:nvPr/>
        </p:nvGrpSpPr>
        <p:grpSpPr>
          <a:xfrm>
            <a:off x="5334000" y="1676400"/>
            <a:ext cx="2210300" cy="1931632"/>
            <a:chOff x="384" y="384"/>
            <a:chExt cx="2188" cy="2736"/>
          </a:xfrm>
        </p:grpSpPr>
        <p:grpSp>
          <p:nvGrpSpPr>
            <p:cNvPr id="2829" name="Google Shape;2829;p38"/>
            <p:cNvGrpSpPr/>
            <p:nvPr/>
          </p:nvGrpSpPr>
          <p:grpSpPr>
            <a:xfrm>
              <a:off x="624" y="1296"/>
              <a:ext cx="1800" cy="1824"/>
              <a:chOff x="624" y="1296"/>
              <a:chExt cx="1800" cy="1824"/>
            </a:xfrm>
          </p:grpSpPr>
          <p:sp>
            <p:nvSpPr>
              <p:cNvPr id="2830" name="Google Shape;2830;p38"/>
              <p:cNvSpPr/>
              <p:nvPr/>
            </p:nvSpPr>
            <p:spPr>
              <a:xfrm>
                <a:off x="624" y="1296"/>
                <a:ext cx="1800" cy="1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2831" name="Google Shape;2831;p38"/>
              <p:cNvGrpSpPr/>
              <p:nvPr/>
            </p:nvGrpSpPr>
            <p:grpSpPr>
              <a:xfrm>
                <a:off x="634" y="1300"/>
                <a:ext cx="1694" cy="1683"/>
                <a:chOff x="634" y="1300"/>
                <a:chExt cx="1694" cy="1683"/>
              </a:xfrm>
            </p:grpSpPr>
            <p:sp>
              <p:nvSpPr>
                <p:cNvPr id="2832" name="Google Shape;2832;p38"/>
                <p:cNvSpPr/>
                <p:nvPr/>
              </p:nvSpPr>
              <p:spPr>
                <a:xfrm>
                  <a:off x="950" y="1300"/>
                  <a:ext cx="1379" cy="13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57" h="2718" extrusionOk="0">
                      <a:moveTo>
                        <a:pt x="545" y="2715"/>
                      </a:moveTo>
                      <a:lnTo>
                        <a:pt x="492" y="2656"/>
                      </a:lnTo>
                      <a:lnTo>
                        <a:pt x="432" y="2593"/>
                      </a:lnTo>
                      <a:lnTo>
                        <a:pt x="370" y="2528"/>
                      </a:lnTo>
                      <a:lnTo>
                        <a:pt x="307" y="2464"/>
                      </a:lnTo>
                      <a:lnTo>
                        <a:pt x="246" y="2396"/>
                      </a:lnTo>
                      <a:lnTo>
                        <a:pt x="187" y="2329"/>
                      </a:lnTo>
                      <a:lnTo>
                        <a:pt x="158" y="2295"/>
                      </a:lnTo>
                      <a:lnTo>
                        <a:pt x="131" y="2261"/>
                      </a:lnTo>
                      <a:lnTo>
                        <a:pt x="108" y="2227"/>
                      </a:lnTo>
                      <a:lnTo>
                        <a:pt x="85" y="2193"/>
                      </a:lnTo>
                      <a:lnTo>
                        <a:pt x="65" y="2159"/>
                      </a:lnTo>
                      <a:lnTo>
                        <a:pt x="47" y="2125"/>
                      </a:lnTo>
                      <a:lnTo>
                        <a:pt x="31" y="2093"/>
                      </a:lnTo>
                      <a:lnTo>
                        <a:pt x="18" y="2058"/>
                      </a:lnTo>
                      <a:lnTo>
                        <a:pt x="9" y="2026"/>
                      </a:lnTo>
                      <a:lnTo>
                        <a:pt x="4" y="1994"/>
                      </a:lnTo>
                      <a:lnTo>
                        <a:pt x="0" y="1962"/>
                      </a:lnTo>
                      <a:lnTo>
                        <a:pt x="2" y="1929"/>
                      </a:lnTo>
                      <a:lnTo>
                        <a:pt x="8" y="1899"/>
                      </a:lnTo>
                      <a:lnTo>
                        <a:pt x="18" y="1867"/>
                      </a:lnTo>
                      <a:lnTo>
                        <a:pt x="33" y="1838"/>
                      </a:lnTo>
                      <a:lnTo>
                        <a:pt x="52" y="1807"/>
                      </a:lnTo>
                      <a:lnTo>
                        <a:pt x="77" y="1779"/>
                      </a:lnTo>
                      <a:lnTo>
                        <a:pt x="108" y="1750"/>
                      </a:lnTo>
                      <a:lnTo>
                        <a:pt x="142" y="1723"/>
                      </a:lnTo>
                      <a:lnTo>
                        <a:pt x="185" y="1696"/>
                      </a:lnTo>
                      <a:lnTo>
                        <a:pt x="199" y="1685"/>
                      </a:lnTo>
                      <a:lnTo>
                        <a:pt x="214" y="1673"/>
                      </a:lnTo>
                      <a:lnTo>
                        <a:pt x="226" y="1657"/>
                      </a:lnTo>
                      <a:lnTo>
                        <a:pt x="237" y="1639"/>
                      </a:lnTo>
                      <a:lnTo>
                        <a:pt x="248" y="1621"/>
                      </a:lnTo>
                      <a:lnTo>
                        <a:pt x="255" y="1599"/>
                      </a:lnTo>
                      <a:lnTo>
                        <a:pt x="262" y="1578"/>
                      </a:lnTo>
                      <a:lnTo>
                        <a:pt x="269" y="1555"/>
                      </a:lnTo>
                      <a:lnTo>
                        <a:pt x="280" y="1503"/>
                      </a:lnTo>
                      <a:lnTo>
                        <a:pt x="289" y="1447"/>
                      </a:lnTo>
                      <a:lnTo>
                        <a:pt x="298" y="1388"/>
                      </a:lnTo>
                      <a:lnTo>
                        <a:pt x="309" y="1325"/>
                      </a:lnTo>
                      <a:lnTo>
                        <a:pt x="330" y="1194"/>
                      </a:lnTo>
                      <a:lnTo>
                        <a:pt x="348" y="1074"/>
                      </a:lnTo>
                      <a:lnTo>
                        <a:pt x="355" y="1018"/>
                      </a:lnTo>
                      <a:lnTo>
                        <a:pt x="359" y="963"/>
                      </a:lnTo>
                      <a:lnTo>
                        <a:pt x="361" y="913"/>
                      </a:lnTo>
                      <a:lnTo>
                        <a:pt x="359" y="862"/>
                      </a:lnTo>
                      <a:lnTo>
                        <a:pt x="357" y="839"/>
                      </a:lnTo>
                      <a:lnTo>
                        <a:pt x="354" y="816"/>
                      </a:lnTo>
                      <a:lnTo>
                        <a:pt x="350" y="793"/>
                      </a:lnTo>
                      <a:lnTo>
                        <a:pt x="345" y="771"/>
                      </a:lnTo>
                      <a:lnTo>
                        <a:pt x="339" y="749"/>
                      </a:lnTo>
                      <a:lnTo>
                        <a:pt x="332" y="728"/>
                      </a:lnTo>
                      <a:lnTo>
                        <a:pt x="325" y="708"/>
                      </a:lnTo>
                      <a:lnTo>
                        <a:pt x="316" y="689"/>
                      </a:lnTo>
                      <a:lnTo>
                        <a:pt x="305" y="669"/>
                      </a:lnTo>
                      <a:lnTo>
                        <a:pt x="294" y="651"/>
                      </a:lnTo>
                      <a:lnTo>
                        <a:pt x="282" y="631"/>
                      </a:lnTo>
                      <a:lnTo>
                        <a:pt x="269" y="615"/>
                      </a:lnTo>
                      <a:lnTo>
                        <a:pt x="253" y="597"/>
                      </a:lnTo>
                      <a:lnTo>
                        <a:pt x="237" y="581"/>
                      </a:lnTo>
                      <a:lnTo>
                        <a:pt x="219" y="565"/>
                      </a:lnTo>
                      <a:lnTo>
                        <a:pt x="199" y="550"/>
                      </a:lnTo>
                      <a:lnTo>
                        <a:pt x="174" y="529"/>
                      </a:lnTo>
                      <a:lnTo>
                        <a:pt x="151" y="509"/>
                      </a:lnTo>
                      <a:lnTo>
                        <a:pt x="131" y="491"/>
                      </a:lnTo>
                      <a:lnTo>
                        <a:pt x="113" y="472"/>
                      </a:lnTo>
                      <a:lnTo>
                        <a:pt x="97" y="454"/>
                      </a:lnTo>
                      <a:lnTo>
                        <a:pt x="85" y="436"/>
                      </a:lnTo>
                      <a:lnTo>
                        <a:pt x="74" y="420"/>
                      </a:lnTo>
                      <a:lnTo>
                        <a:pt x="67" y="403"/>
                      </a:lnTo>
                      <a:lnTo>
                        <a:pt x="60" y="389"/>
                      </a:lnTo>
                      <a:lnTo>
                        <a:pt x="56" y="375"/>
                      </a:lnTo>
                      <a:lnTo>
                        <a:pt x="54" y="360"/>
                      </a:lnTo>
                      <a:lnTo>
                        <a:pt x="54" y="348"/>
                      </a:lnTo>
                      <a:lnTo>
                        <a:pt x="58" y="337"/>
                      </a:lnTo>
                      <a:lnTo>
                        <a:pt x="61" y="326"/>
                      </a:lnTo>
                      <a:lnTo>
                        <a:pt x="67" y="316"/>
                      </a:lnTo>
                      <a:lnTo>
                        <a:pt x="74" y="308"/>
                      </a:lnTo>
                      <a:lnTo>
                        <a:pt x="85" y="299"/>
                      </a:lnTo>
                      <a:lnTo>
                        <a:pt x="95" y="294"/>
                      </a:lnTo>
                      <a:lnTo>
                        <a:pt x="108" y="289"/>
                      </a:lnTo>
                      <a:lnTo>
                        <a:pt x="122" y="283"/>
                      </a:lnTo>
                      <a:lnTo>
                        <a:pt x="137" y="281"/>
                      </a:lnTo>
                      <a:lnTo>
                        <a:pt x="155" y="280"/>
                      </a:lnTo>
                      <a:lnTo>
                        <a:pt x="172" y="280"/>
                      </a:lnTo>
                      <a:lnTo>
                        <a:pt x="192" y="280"/>
                      </a:lnTo>
                      <a:lnTo>
                        <a:pt x="212" y="283"/>
                      </a:lnTo>
                      <a:lnTo>
                        <a:pt x="233" y="287"/>
                      </a:lnTo>
                      <a:lnTo>
                        <a:pt x="257" y="292"/>
                      </a:lnTo>
                      <a:lnTo>
                        <a:pt x="280" y="298"/>
                      </a:lnTo>
                      <a:lnTo>
                        <a:pt x="305" y="307"/>
                      </a:lnTo>
                      <a:lnTo>
                        <a:pt x="332" y="317"/>
                      </a:lnTo>
                      <a:lnTo>
                        <a:pt x="357" y="328"/>
                      </a:lnTo>
                      <a:lnTo>
                        <a:pt x="384" y="341"/>
                      </a:lnTo>
                      <a:lnTo>
                        <a:pt x="404" y="353"/>
                      </a:lnTo>
                      <a:lnTo>
                        <a:pt x="423" y="371"/>
                      </a:lnTo>
                      <a:lnTo>
                        <a:pt x="447" y="396"/>
                      </a:lnTo>
                      <a:lnTo>
                        <a:pt x="472" y="423"/>
                      </a:lnTo>
                      <a:lnTo>
                        <a:pt x="526" y="489"/>
                      </a:lnTo>
                      <a:lnTo>
                        <a:pt x="587" y="563"/>
                      </a:lnTo>
                      <a:lnTo>
                        <a:pt x="590" y="568"/>
                      </a:lnTo>
                      <a:lnTo>
                        <a:pt x="597" y="572"/>
                      </a:lnTo>
                      <a:lnTo>
                        <a:pt x="603" y="576"/>
                      </a:lnTo>
                      <a:lnTo>
                        <a:pt x="610" y="577"/>
                      </a:lnTo>
                      <a:lnTo>
                        <a:pt x="624" y="581"/>
                      </a:lnTo>
                      <a:lnTo>
                        <a:pt x="640" y="583"/>
                      </a:lnTo>
                      <a:lnTo>
                        <a:pt x="656" y="585"/>
                      </a:lnTo>
                      <a:lnTo>
                        <a:pt x="673" y="586"/>
                      </a:lnTo>
                      <a:lnTo>
                        <a:pt x="687" y="592"/>
                      </a:lnTo>
                      <a:lnTo>
                        <a:pt x="699" y="599"/>
                      </a:lnTo>
                      <a:lnTo>
                        <a:pt x="726" y="622"/>
                      </a:lnTo>
                      <a:lnTo>
                        <a:pt x="750" y="647"/>
                      </a:lnTo>
                      <a:lnTo>
                        <a:pt x="773" y="672"/>
                      </a:lnTo>
                      <a:lnTo>
                        <a:pt x="793" y="696"/>
                      </a:lnTo>
                      <a:lnTo>
                        <a:pt x="811" y="721"/>
                      </a:lnTo>
                      <a:lnTo>
                        <a:pt x="825" y="744"/>
                      </a:lnTo>
                      <a:lnTo>
                        <a:pt x="839" y="766"/>
                      </a:lnTo>
                      <a:lnTo>
                        <a:pt x="850" y="787"/>
                      </a:lnTo>
                      <a:lnTo>
                        <a:pt x="859" y="807"/>
                      </a:lnTo>
                      <a:lnTo>
                        <a:pt x="864" y="823"/>
                      </a:lnTo>
                      <a:lnTo>
                        <a:pt x="870" y="837"/>
                      </a:lnTo>
                      <a:lnTo>
                        <a:pt x="871" y="850"/>
                      </a:lnTo>
                      <a:lnTo>
                        <a:pt x="871" y="859"/>
                      </a:lnTo>
                      <a:lnTo>
                        <a:pt x="868" y="864"/>
                      </a:lnTo>
                      <a:lnTo>
                        <a:pt x="866" y="864"/>
                      </a:lnTo>
                      <a:lnTo>
                        <a:pt x="864" y="864"/>
                      </a:lnTo>
                      <a:lnTo>
                        <a:pt x="861" y="864"/>
                      </a:lnTo>
                      <a:lnTo>
                        <a:pt x="857" y="862"/>
                      </a:lnTo>
                      <a:lnTo>
                        <a:pt x="855" y="861"/>
                      </a:lnTo>
                      <a:lnTo>
                        <a:pt x="855" y="857"/>
                      </a:lnTo>
                      <a:lnTo>
                        <a:pt x="855" y="852"/>
                      </a:lnTo>
                      <a:lnTo>
                        <a:pt x="859" y="846"/>
                      </a:lnTo>
                      <a:lnTo>
                        <a:pt x="870" y="834"/>
                      </a:lnTo>
                      <a:lnTo>
                        <a:pt x="886" y="819"/>
                      </a:lnTo>
                      <a:lnTo>
                        <a:pt x="906" y="803"/>
                      </a:lnTo>
                      <a:lnTo>
                        <a:pt x="931" y="784"/>
                      </a:lnTo>
                      <a:lnTo>
                        <a:pt x="958" y="766"/>
                      </a:lnTo>
                      <a:lnTo>
                        <a:pt x="986" y="746"/>
                      </a:lnTo>
                      <a:lnTo>
                        <a:pt x="1045" y="706"/>
                      </a:lnTo>
                      <a:lnTo>
                        <a:pt x="1103" y="674"/>
                      </a:lnTo>
                      <a:lnTo>
                        <a:pt x="1128" y="660"/>
                      </a:lnTo>
                      <a:lnTo>
                        <a:pt x="1149" y="649"/>
                      </a:lnTo>
                      <a:lnTo>
                        <a:pt x="1165" y="642"/>
                      </a:lnTo>
                      <a:lnTo>
                        <a:pt x="1178" y="638"/>
                      </a:lnTo>
                      <a:lnTo>
                        <a:pt x="1198" y="631"/>
                      </a:lnTo>
                      <a:lnTo>
                        <a:pt x="1221" y="620"/>
                      </a:lnTo>
                      <a:lnTo>
                        <a:pt x="1248" y="606"/>
                      </a:lnTo>
                      <a:lnTo>
                        <a:pt x="1280" y="586"/>
                      </a:lnTo>
                      <a:lnTo>
                        <a:pt x="1352" y="538"/>
                      </a:lnTo>
                      <a:lnTo>
                        <a:pt x="1434" y="479"/>
                      </a:lnTo>
                      <a:lnTo>
                        <a:pt x="1526" y="411"/>
                      </a:lnTo>
                      <a:lnTo>
                        <a:pt x="1621" y="339"/>
                      </a:lnTo>
                      <a:lnTo>
                        <a:pt x="1719" y="265"/>
                      </a:lnTo>
                      <a:lnTo>
                        <a:pt x="1820" y="195"/>
                      </a:lnTo>
                      <a:lnTo>
                        <a:pt x="1868" y="163"/>
                      </a:lnTo>
                      <a:lnTo>
                        <a:pt x="1916" y="131"/>
                      </a:lnTo>
                      <a:lnTo>
                        <a:pt x="1965" y="102"/>
                      </a:lnTo>
                      <a:lnTo>
                        <a:pt x="2010" y="77"/>
                      </a:lnTo>
                      <a:lnTo>
                        <a:pt x="2054" y="54"/>
                      </a:lnTo>
                      <a:lnTo>
                        <a:pt x="2096" y="34"/>
                      </a:lnTo>
                      <a:lnTo>
                        <a:pt x="2135" y="18"/>
                      </a:lnTo>
                      <a:lnTo>
                        <a:pt x="2171" y="7"/>
                      </a:lnTo>
                      <a:lnTo>
                        <a:pt x="2205" y="0"/>
                      </a:lnTo>
                      <a:lnTo>
                        <a:pt x="2234" y="0"/>
                      </a:lnTo>
                      <a:lnTo>
                        <a:pt x="2261" y="4"/>
                      </a:lnTo>
                      <a:lnTo>
                        <a:pt x="2282" y="14"/>
                      </a:lnTo>
                      <a:lnTo>
                        <a:pt x="2300" y="30"/>
                      </a:lnTo>
                      <a:lnTo>
                        <a:pt x="2313" y="54"/>
                      </a:lnTo>
                      <a:lnTo>
                        <a:pt x="2321" y="86"/>
                      </a:lnTo>
                      <a:lnTo>
                        <a:pt x="2325" y="125"/>
                      </a:lnTo>
                      <a:lnTo>
                        <a:pt x="2345" y="118"/>
                      </a:lnTo>
                      <a:lnTo>
                        <a:pt x="2399" y="97"/>
                      </a:lnTo>
                      <a:lnTo>
                        <a:pt x="2416" y="91"/>
                      </a:lnTo>
                      <a:lnTo>
                        <a:pt x="2434" y="88"/>
                      </a:lnTo>
                      <a:lnTo>
                        <a:pt x="2454" y="86"/>
                      </a:lnTo>
                      <a:lnTo>
                        <a:pt x="2474" y="84"/>
                      </a:lnTo>
                      <a:lnTo>
                        <a:pt x="2495" y="86"/>
                      </a:lnTo>
                      <a:lnTo>
                        <a:pt x="2517" y="88"/>
                      </a:lnTo>
                      <a:lnTo>
                        <a:pt x="2538" y="95"/>
                      </a:lnTo>
                      <a:lnTo>
                        <a:pt x="2560" y="104"/>
                      </a:lnTo>
                      <a:lnTo>
                        <a:pt x="2565" y="108"/>
                      </a:lnTo>
                      <a:lnTo>
                        <a:pt x="2571" y="111"/>
                      </a:lnTo>
                      <a:lnTo>
                        <a:pt x="2576" y="117"/>
                      </a:lnTo>
                      <a:lnTo>
                        <a:pt x="2580" y="124"/>
                      </a:lnTo>
                      <a:lnTo>
                        <a:pt x="2589" y="138"/>
                      </a:lnTo>
                      <a:lnTo>
                        <a:pt x="2594" y="154"/>
                      </a:lnTo>
                      <a:lnTo>
                        <a:pt x="2605" y="195"/>
                      </a:lnTo>
                      <a:lnTo>
                        <a:pt x="2614" y="242"/>
                      </a:lnTo>
                      <a:lnTo>
                        <a:pt x="2614" y="251"/>
                      </a:lnTo>
                      <a:lnTo>
                        <a:pt x="2610" y="260"/>
                      </a:lnTo>
                      <a:lnTo>
                        <a:pt x="2605" y="273"/>
                      </a:lnTo>
                      <a:lnTo>
                        <a:pt x="2596" y="283"/>
                      </a:lnTo>
                      <a:lnTo>
                        <a:pt x="2572" y="308"/>
                      </a:lnTo>
                      <a:lnTo>
                        <a:pt x="2549" y="335"/>
                      </a:lnTo>
                      <a:lnTo>
                        <a:pt x="2526" y="359"/>
                      </a:lnTo>
                      <a:lnTo>
                        <a:pt x="2510" y="380"/>
                      </a:lnTo>
                      <a:lnTo>
                        <a:pt x="2504" y="387"/>
                      </a:lnTo>
                      <a:lnTo>
                        <a:pt x="2504" y="394"/>
                      </a:lnTo>
                      <a:lnTo>
                        <a:pt x="2504" y="398"/>
                      </a:lnTo>
                      <a:lnTo>
                        <a:pt x="2506" y="400"/>
                      </a:lnTo>
                      <a:lnTo>
                        <a:pt x="2508" y="402"/>
                      </a:lnTo>
                      <a:lnTo>
                        <a:pt x="2513" y="402"/>
                      </a:lnTo>
                      <a:lnTo>
                        <a:pt x="2522" y="396"/>
                      </a:lnTo>
                      <a:lnTo>
                        <a:pt x="2538" y="380"/>
                      </a:lnTo>
                      <a:lnTo>
                        <a:pt x="2551" y="371"/>
                      </a:lnTo>
                      <a:lnTo>
                        <a:pt x="2563" y="360"/>
                      </a:lnTo>
                      <a:lnTo>
                        <a:pt x="2578" y="351"/>
                      </a:lnTo>
                      <a:lnTo>
                        <a:pt x="2592" y="342"/>
                      </a:lnTo>
                      <a:lnTo>
                        <a:pt x="2608" y="335"/>
                      </a:lnTo>
                      <a:lnTo>
                        <a:pt x="2623" y="330"/>
                      </a:lnTo>
                      <a:lnTo>
                        <a:pt x="2639" y="325"/>
                      </a:lnTo>
                      <a:lnTo>
                        <a:pt x="2653" y="321"/>
                      </a:lnTo>
                      <a:lnTo>
                        <a:pt x="2682" y="316"/>
                      </a:lnTo>
                      <a:lnTo>
                        <a:pt x="2705" y="310"/>
                      </a:lnTo>
                      <a:lnTo>
                        <a:pt x="2712" y="308"/>
                      </a:lnTo>
                      <a:lnTo>
                        <a:pt x="2719" y="308"/>
                      </a:lnTo>
                      <a:lnTo>
                        <a:pt x="2725" y="310"/>
                      </a:lnTo>
                      <a:lnTo>
                        <a:pt x="2730" y="314"/>
                      </a:lnTo>
                      <a:lnTo>
                        <a:pt x="2736" y="319"/>
                      </a:lnTo>
                      <a:lnTo>
                        <a:pt x="2741" y="325"/>
                      </a:lnTo>
                      <a:lnTo>
                        <a:pt x="2744" y="332"/>
                      </a:lnTo>
                      <a:lnTo>
                        <a:pt x="2748" y="339"/>
                      </a:lnTo>
                      <a:lnTo>
                        <a:pt x="2753" y="357"/>
                      </a:lnTo>
                      <a:lnTo>
                        <a:pt x="2757" y="378"/>
                      </a:lnTo>
                      <a:lnTo>
                        <a:pt x="2757" y="398"/>
                      </a:lnTo>
                      <a:lnTo>
                        <a:pt x="2757" y="420"/>
                      </a:lnTo>
                      <a:lnTo>
                        <a:pt x="2755" y="434"/>
                      </a:lnTo>
                      <a:lnTo>
                        <a:pt x="2748" y="452"/>
                      </a:lnTo>
                      <a:lnTo>
                        <a:pt x="2737" y="473"/>
                      </a:lnTo>
                      <a:lnTo>
                        <a:pt x="2723" y="497"/>
                      </a:lnTo>
                      <a:lnTo>
                        <a:pt x="2705" y="522"/>
                      </a:lnTo>
                      <a:lnTo>
                        <a:pt x="2685" y="549"/>
                      </a:lnTo>
                      <a:lnTo>
                        <a:pt x="2662" y="576"/>
                      </a:lnTo>
                      <a:lnTo>
                        <a:pt x="2639" y="604"/>
                      </a:lnTo>
                      <a:lnTo>
                        <a:pt x="2612" y="633"/>
                      </a:lnTo>
                      <a:lnTo>
                        <a:pt x="2585" y="660"/>
                      </a:lnTo>
                      <a:lnTo>
                        <a:pt x="2556" y="689"/>
                      </a:lnTo>
                      <a:lnTo>
                        <a:pt x="2526" y="715"/>
                      </a:lnTo>
                      <a:lnTo>
                        <a:pt x="2497" y="741"/>
                      </a:lnTo>
                      <a:lnTo>
                        <a:pt x="2467" y="764"/>
                      </a:lnTo>
                      <a:lnTo>
                        <a:pt x="2438" y="784"/>
                      </a:lnTo>
                      <a:lnTo>
                        <a:pt x="2409" y="803"/>
                      </a:lnTo>
                      <a:lnTo>
                        <a:pt x="2262" y="888"/>
                      </a:lnTo>
                      <a:lnTo>
                        <a:pt x="2153" y="950"/>
                      </a:lnTo>
                      <a:lnTo>
                        <a:pt x="2076" y="995"/>
                      </a:lnTo>
                      <a:lnTo>
                        <a:pt x="2028" y="1022"/>
                      </a:lnTo>
                      <a:lnTo>
                        <a:pt x="2006" y="1035"/>
                      </a:lnTo>
                      <a:lnTo>
                        <a:pt x="2008" y="1033"/>
                      </a:lnTo>
                      <a:lnTo>
                        <a:pt x="2029" y="1022"/>
                      </a:lnTo>
                      <a:lnTo>
                        <a:pt x="2067" y="1001"/>
                      </a:lnTo>
                      <a:lnTo>
                        <a:pt x="2119" y="974"/>
                      </a:lnTo>
                      <a:lnTo>
                        <a:pt x="2182" y="941"/>
                      </a:lnTo>
                      <a:lnTo>
                        <a:pt x="2250" y="907"/>
                      </a:lnTo>
                      <a:lnTo>
                        <a:pt x="2325" y="871"/>
                      </a:lnTo>
                      <a:lnTo>
                        <a:pt x="2400" y="839"/>
                      </a:lnTo>
                      <a:lnTo>
                        <a:pt x="2472" y="809"/>
                      </a:lnTo>
                      <a:lnTo>
                        <a:pt x="2508" y="796"/>
                      </a:lnTo>
                      <a:lnTo>
                        <a:pt x="2540" y="785"/>
                      </a:lnTo>
                      <a:lnTo>
                        <a:pt x="2571" y="776"/>
                      </a:lnTo>
                      <a:lnTo>
                        <a:pt x="2599" y="769"/>
                      </a:lnTo>
                      <a:lnTo>
                        <a:pt x="2614" y="767"/>
                      </a:lnTo>
                      <a:lnTo>
                        <a:pt x="2626" y="766"/>
                      </a:lnTo>
                      <a:lnTo>
                        <a:pt x="2639" y="766"/>
                      </a:lnTo>
                      <a:lnTo>
                        <a:pt x="2649" y="767"/>
                      </a:lnTo>
                      <a:lnTo>
                        <a:pt x="2660" y="769"/>
                      </a:lnTo>
                      <a:lnTo>
                        <a:pt x="2669" y="773"/>
                      </a:lnTo>
                      <a:lnTo>
                        <a:pt x="2678" y="776"/>
                      </a:lnTo>
                      <a:lnTo>
                        <a:pt x="2685" y="784"/>
                      </a:lnTo>
                      <a:lnTo>
                        <a:pt x="2691" y="791"/>
                      </a:lnTo>
                      <a:lnTo>
                        <a:pt x="2694" y="800"/>
                      </a:lnTo>
                      <a:lnTo>
                        <a:pt x="2696" y="810"/>
                      </a:lnTo>
                      <a:lnTo>
                        <a:pt x="2696" y="821"/>
                      </a:lnTo>
                      <a:lnTo>
                        <a:pt x="2694" y="836"/>
                      </a:lnTo>
                      <a:lnTo>
                        <a:pt x="2689" y="850"/>
                      </a:lnTo>
                      <a:lnTo>
                        <a:pt x="2682" y="868"/>
                      </a:lnTo>
                      <a:lnTo>
                        <a:pt x="2673" y="886"/>
                      </a:lnTo>
                      <a:lnTo>
                        <a:pt x="2666" y="898"/>
                      </a:lnTo>
                      <a:lnTo>
                        <a:pt x="2651" y="918"/>
                      </a:lnTo>
                      <a:lnTo>
                        <a:pt x="2641" y="932"/>
                      </a:lnTo>
                      <a:lnTo>
                        <a:pt x="2623" y="950"/>
                      </a:lnTo>
                      <a:lnTo>
                        <a:pt x="2601" y="974"/>
                      </a:lnTo>
                      <a:lnTo>
                        <a:pt x="2572" y="999"/>
                      </a:lnTo>
                      <a:lnTo>
                        <a:pt x="2556" y="1015"/>
                      </a:lnTo>
                      <a:lnTo>
                        <a:pt x="2535" y="1036"/>
                      </a:lnTo>
                      <a:lnTo>
                        <a:pt x="2510" y="1061"/>
                      </a:lnTo>
                      <a:lnTo>
                        <a:pt x="2481" y="1092"/>
                      </a:lnTo>
                      <a:lnTo>
                        <a:pt x="2467" y="1110"/>
                      </a:lnTo>
                      <a:lnTo>
                        <a:pt x="2456" y="1124"/>
                      </a:lnTo>
                      <a:lnTo>
                        <a:pt x="2438" y="1148"/>
                      </a:lnTo>
                      <a:lnTo>
                        <a:pt x="2400" y="1187"/>
                      </a:lnTo>
                      <a:lnTo>
                        <a:pt x="2305" y="1287"/>
                      </a:lnTo>
                      <a:lnTo>
                        <a:pt x="2200" y="1400"/>
                      </a:lnTo>
                      <a:lnTo>
                        <a:pt x="2085" y="1522"/>
                      </a:lnTo>
                      <a:lnTo>
                        <a:pt x="1961" y="1650"/>
                      </a:lnTo>
                      <a:lnTo>
                        <a:pt x="1897" y="1714"/>
                      </a:lnTo>
                      <a:lnTo>
                        <a:pt x="1832" y="1777"/>
                      </a:lnTo>
                      <a:lnTo>
                        <a:pt x="1768" y="1841"/>
                      </a:lnTo>
                      <a:lnTo>
                        <a:pt x="1701" y="1904"/>
                      </a:lnTo>
                      <a:lnTo>
                        <a:pt x="1635" y="1963"/>
                      </a:lnTo>
                      <a:lnTo>
                        <a:pt x="1569" y="2023"/>
                      </a:lnTo>
                      <a:lnTo>
                        <a:pt x="1502" y="2078"/>
                      </a:lnTo>
                      <a:lnTo>
                        <a:pt x="1438" y="2130"/>
                      </a:lnTo>
                      <a:lnTo>
                        <a:pt x="1431" y="2134"/>
                      </a:lnTo>
                      <a:lnTo>
                        <a:pt x="1425" y="2137"/>
                      </a:lnTo>
                      <a:lnTo>
                        <a:pt x="1416" y="2139"/>
                      </a:lnTo>
                      <a:lnTo>
                        <a:pt x="1409" y="2139"/>
                      </a:lnTo>
                      <a:lnTo>
                        <a:pt x="1391" y="2139"/>
                      </a:lnTo>
                      <a:lnTo>
                        <a:pt x="1375" y="2139"/>
                      </a:lnTo>
                      <a:lnTo>
                        <a:pt x="1357" y="2139"/>
                      </a:lnTo>
                      <a:lnTo>
                        <a:pt x="1341" y="2143"/>
                      </a:lnTo>
                      <a:lnTo>
                        <a:pt x="1334" y="2146"/>
                      </a:lnTo>
                      <a:lnTo>
                        <a:pt x="1327" y="2152"/>
                      </a:lnTo>
                      <a:lnTo>
                        <a:pt x="1321" y="2157"/>
                      </a:lnTo>
                      <a:lnTo>
                        <a:pt x="1316" y="2164"/>
                      </a:lnTo>
                      <a:lnTo>
                        <a:pt x="1311" y="2177"/>
                      </a:lnTo>
                      <a:lnTo>
                        <a:pt x="1302" y="2186"/>
                      </a:lnTo>
                      <a:lnTo>
                        <a:pt x="1294" y="2195"/>
                      </a:lnTo>
                      <a:lnTo>
                        <a:pt x="1286" y="2200"/>
                      </a:lnTo>
                      <a:lnTo>
                        <a:pt x="1275" y="2205"/>
                      </a:lnTo>
                      <a:lnTo>
                        <a:pt x="1264" y="2211"/>
                      </a:lnTo>
                      <a:lnTo>
                        <a:pt x="1253" y="2214"/>
                      </a:lnTo>
                      <a:lnTo>
                        <a:pt x="1243" y="2218"/>
                      </a:lnTo>
                      <a:lnTo>
                        <a:pt x="1219" y="2223"/>
                      </a:lnTo>
                      <a:lnTo>
                        <a:pt x="1196" y="2227"/>
                      </a:lnTo>
                      <a:lnTo>
                        <a:pt x="1173" y="2232"/>
                      </a:lnTo>
                      <a:lnTo>
                        <a:pt x="1151" y="2241"/>
                      </a:lnTo>
                      <a:lnTo>
                        <a:pt x="1083" y="2270"/>
                      </a:lnTo>
                      <a:lnTo>
                        <a:pt x="1018" y="2301"/>
                      </a:lnTo>
                      <a:lnTo>
                        <a:pt x="988" y="2317"/>
                      </a:lnTo>
                      <a:lnTo>
                        <a:pt x="959" y="2335"/>
                      </a:lnTo>
                      <a:lnTo>
                        <a:pt x="934" y="2354"/>
                      </a:lnTo>
                      <a:lnTo>
                        <a:pt x="909" y="2376"/>
                      </a:lnTo>
                      <a:lnTo>
                        <a:pt x="832" y="2458"/>
                      </a:lnTo>
                      <a:lnTo>
                        <a:pt x="760" y="2528"/>
                      </a:lnTo>
                      <a:lnTo>
                        <a:pt x="698" y="2591"/>
                      </a:lnTo>
                      <a:lnTo>
                        <a:pt x="644" y="2641"/>
                      </a:lnTo>
                      <a:lnTo>
                        <a:pt x="601" y="2679"/>
                      </a:lnTo>
                      <a:lnTo>
                        <a:pt x="569" y="2706"/>
                      </a:lnTo>
                      <a:lnTo>
                        <a:pt x="558" y="2713"/>
                      </a:lnTo>
                      <a:lnTo>
                        <a:pt x="549" y="2718"/>
                      </a:lnTo>
                      <a:lnTo>
                        <a:pt x="547" y="2718"/>
                      </a:lnTo>
                      <a:lnTo>
                        <a:pt x="545" y="2718"/>
                      </a:lnTo>
                      <a:lnTo>
                        <a:pt x="545" y="2717"/>
                      </a:lnTo>
                      <a:lnTo>
                        <a:pt x="545" y="2715"/>
                      </a:lnTo>
                      <a:close/>
                    </a:path>
                  </a:pathLst>
                </a:custGeom>
                <a:solidFill>
                  <a:srgbClr val="FAE0C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33" name="Google Shape;2833;p38"/>
                <p:cNvSpPr/>
                <p:nvPr/>
              </p:nvSpPr>
              <p:spPr>
                <a:xfrm>
                  <a:off x="1252" y="1682"/>
                  <a:ext cx="1050" cy="9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9" h="1936" extrusionOk="0">
                      <a:moveTo>
                        <a:pt x="0" y="1936"/>
                      </a:moveTo>
                      <a:lnTo>
                        <a:pt x="24" y="1909"/>
                      </a:lnTo>
                      <a:lnTo>
                        <a:pt x="51" y="1883"/>
                      </a:lnTo>
                      <a:lnTo>
                        <a:pt x="78" y="1857"/>
                      </a:lnTo>
                      <a:lnTo>
                        <a:pt x="106" y="1831"/>
                      </a:lnTo>
                      <a:lnTo>
                        <a:pt x="133" y="1804"/>
                      </a:lnTo>
                      <a:lnTo>
                        <a:pt x="160" y="1777"/>
                      </a:lnTo>
                      <a:lnTo>
                        <a:pt x="185" y="1748"/>
                      </a:lnTo>
                      <a:lnTo>
                        <a:pt x="207" y="1718"/>
                      </a:lnTo>
                      <a:lnTo>
                        <a:pt x="221" y="1700"/>
                      </a:lnTo>
                      <a:lnTo>
                        <a:pt x="248" y="1671"/>
                      </a:lnTo>
                      <a:lnTo>
                        <a:pt x="282" y="1637"/>
                      </a:lnTo>
                      <a:lnTo>
                        <a:pt x="318" y="1599"/>
                      </a:lnTo>
                      <a:lnTo>
                        <a:pt x="354" y="1563"/>
                      </a:lnTo>
                      <a:lnTo>
                        <a:pt x="388" y="1535"/>
                      </a:lnTo>
                      <a:lnTo>
                        <a:pt x="411" y="1513"/>
                      </a:lnTo>
                      <a:lnTo>
                        <a:pt x="425" y="1506"/>
                      </a:lnTo>
                      <a:lnTo>
                        <a:pt x="440" y="1504"/>
                      </a:lnTo>
                      <a:lnTo>
                        <a:pt x="459" y="1501"/>
                      </a:lnTo>
                      <a:lnTo>
                        <a:pt x="484" y="1495"/>
                      </a:lnTo>
                      <a:lnTo>
                        <a:pt x="515" y="1486"/>
                      </a:lnTo>
                      <a:lnTo>
                        <a:pt x="581" y="1467"/>
                      </a:lnTo>
                      <a:lnTo>
                        <a:pt x="653" y="1443"/>
                      </a:lnTo>
                      <a:lnTo>
                        <a:pt x="723" y="1418"/>
                      </a:lnTo>
                      <a:lnTo>
                        <a:pt x="785" y="1393"/>
                      </a:lnTo>
                      <a:lnTo>
                        <a:pt x="812" y="1382"/>
                      </a:lnTo>
                      <a:lnTo>
                        <a:pt x="834" y="1372"/>
                      </a:lnTo>
                      <a:lnTo>
                        <a:pt x="850" y="1363"/>
                      </a:lnTo>
                      <a:lnTo>
                        <a:pt x="861" y="1355"/>
                      </a:lnTo>
                      <a:lnTo>
                        <a:pt x="931" y="1284"/>
                      </a:lnTo>
                      <a:lnTo>
                        <a:pt x="1051" y="1164"/>
                      </a:lnTo>
                      <a:lnTo>
                        <a:pt x="1203" y="1011"/>
                      </a:lnTo>
                      <a:lnTo>
                        <a:pt x="1368" y="848"/>
                      </a:lnTo>
                      <a:lnTo>
                        <a:pt x="1531" y="688"/>
                      </a:lnTo>
                      <a:lnTo>
                        <a:pt x="1674" y="552"/>
                      </a:lnTo>
                      <a:lnTo>
                        <a:pt x="1732" y="498"/>
                      </a:lnTo>
                      <a:lnTo>
                        <a:pt x="1778" y="457"/>
                      </a:lnTo>
                      <a:lnTo>
                        <a:pt x="1798" y="441"/>
                      </a:lnTo>
                      <a:lnTo>
                        <a:pt x="1812" y="430"/>
                      </a:lnTo>
                      <a:lnTo>
                        <a:pt x="1823" y="423"/>
                      </a:lnTo>
                      <a:lnTo>
                        <a:pt x="1830" y="421"/>
                      </a:lnTo>
                      <a:lnTo>
                        <a:pt x="1854" y="387"/>
                      </a:lnTo>
                      <a:lnTo>
                        <a:pt x="1881" y="351"/>
                      </a:lnTo>
                      <a:lnTo>
                        <a:pt x="1906" y="317"/>
                      </a:lnTo>
                      <a:lnTo>
                        <a:pt x="1934" y="287"/>
                      </a:lnTo>
                      <a:lnTo>
                        <a:pt x="1961" y="260"/>
                      </a:lnTo>
                      <a:lnTo>
                        <a:pt x="1990" y="231"/>
                      </a:lnTo>
                      <a:lnTo>
                        <a:pt x="2019" y="204"/>
                      </a:lnTo>
                      <a:lnTo>
                        <a:pt x="2044" y="176"/>
                      </a:lnTo>
                      <a:lnTo>
                        <a:pt x="2056" y="161"/>
                      </a:lnTo>
                      <a:lnTo>
                        <a:pt x="2065" y="145"/>
                      </a:lnTo>
                      <a:lnTo>
                        <a:pt x="2076" y="129"/>
                      </a:lnTo>
                      <a:lnTo>
                        <a:pt x="2083" y="113"/>
                      </a:lnTo>
                      <a:lnTo>
                        <a:pt x="2090" y="95"/>
                      </a:lnTo>
                      <a:lnTo>
                        <a:pt x="2096" y="77"/>
                      </a:lnTo>
                      <a:lnTo>
                        <a:pt x="2099" y="57"/>
                      </a:lnTo>
                      <a:lnTo>
                        <a:pt x="2099" y="37"/>
                      </a:lnTo>
                      <a:lnTo>
                        <a:pt x="2097" y="30"/>
                      </a:lnTo>
                      <a:lnTo>
                        <a:pt x="2096" y="23"/>
                      </a:lnTo>
                      <a:lnTo>
                        <a:pt x="2090" y="18"/>
                      </a:lnTo>
                      <a:lnTo>
                        <a:pt x="2083" y="14"/>
                      </a:lnTo>
                      <a:lnTo>
                        <a:pt x="2074" y="9"/>
                      </a:lnTo>
                      <a:lnTo>
                        <a:pt x="2065" y="7"/>
                      </a:lnTo>
                      <a:lnTo>
                        <a:pt x="2054" y="3"/>
                      </a:lnTo>
                      <a:lnTo>
                        <a:pt x="2042" y="2"/>
                      </a:lnTo>
                      <a:lnTo>
                        <a:pt x="2019" y="0"/>
                      </a:lnTo>
                      <a:lnTo>
                        <a:pt x="1995" y="2"/>
                      </a:lnTo>
                      <a:lnTo>
                        <a:pt x="1972" y="3"/>
                      </a:lnTo>
                      <a:lnTo>
                        <a:pt x="1954" y="7"/>
                      </a:lnTo>
                      <a:lnTo>
                        <a:pt x="1942" y="11"/>
                      </a:lnTo>
                      <a:lnTo>
                        <a:pt x="1927" y="18"/>
                      </a:lnTo>
                      <a:lnTo>
                        <a:pt x="1913" y="27"/>
                      </a:lnTo>
                      <a:lnTo>
                        <a:pt x="1897" y="36"/>
                      </a:lnTo>
                      <a:lnTo>
                        <a:pt x="1864" y="59"/>
                      </a:lnTo>
                      <a:lnTo>
                        <a:pt x="1832" y="86"/>
                      </a:lnTo>
                      <a:lnTo>
                        <a:pt x="1769" y="140"/>
                      </a:lnTo>
                      <a:lnTo>
                        <a:pt x="1721" y="188"/>
                      </a:lnTo>
                      <a:lnTo>
                        <a:pt x="1696" y="210"/>
                      </a:lnTo>
                      <a:lnTo>
                        <a:pt x="1660" y="237"/>
                      </a:lnTo>
                      <a:lnTo>
                        <a:pt x="1624" y="263"/>
                      </a:lnTo>
                      <a:lnTo>
                        <a:pt x="1597" y="281"/>
                      </a:lnTo>
                      <a:lnTo>
                        <a:pt x="1574" y="297"/>
                      </a:lnTo>
                      <a:lnTo>
                        <a:pt x="1551" y="317"/>
                      </a:lnTo>
                      <a:lnTo>
                        <a:pt x="1529" y="337"/>
                      </a:lnTo>
                      <a:lnTo>
                        <a:pt x="1508" y="357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34" name="Google Shape;2834;p38"/>
                <p:cNvSpPr/>
                <p:nvPr/>
              </p:nvSpPr>
              <p:spPr>
                <a:xfrm>
                  <a:off x="1969" y="1855"/>
                  <a:ext cx="36" cy="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" h="59" extrusionOk="0">
                      <a:moveTo>
                        <a:pt x="72" y="31"/>
                      </a:moveTo>
                      <a:lnTo>
                        <a:pt x="65" y="29"/>
                      </a:lnTo>
                      <a:lnTo>
                        <a:pt x="59" y="25"/>
                      </a:lnTo>
                      <a:lnTo>
                        <a:pt x="50" y="31"/>
                      </a:lnTo>
                      <a:lnTo>
                        <a:pt x="45" y="34"/>
                      </a:lnTo>
                      <a:lnTo>
                        <a:pt x="43" y="34"/>
                      </a:lnTo>
                      <a:lnTo>
                        <a:pt x="42" y="32"/>
                      </a:lnTo>
                      <a:lnTo>
                        <a:pt x="43" y="27"/>
                      </a:lnTo>
                      <a:lnTo>
                        <a:pt x="49" y="18"/>
                      </a:lnTo>
                      <a:lnTo>
                        <a:pt x="58" y="9"/>
                      </a:lnTo>
                      <a:lnTo>
                        <a:pt x="65" y="2"/>
                      </a:lnTo>
                      <a:lnTo>
                        <a:pt x="67" y="0"/>
                      </a:lnTo>
                      <a:lnTo>
                        <a:pt x="70" y="0"/>
                      </a:lnTo>
                      <a:lnTo>
                        <a:pt x="70" y="0"/>
                      </a:lnTo>
                      <a:lnTo>
                        <a:pt x="68" y="4"/>
                      </a:lnTo>
                      <a:lnTo>
                        <a:pt x="65" y="13"/>
                      </a:lnTo>
                      <a:lnTo>
                        <a:pt x="56" y="22"/>
                      </a:lnTo>
                      <a:lnTo>
                        <a:pt x="45" y="29"/>
                      </a:lnTo>
                      <a:lnTo>
                        <a:pt x="33" y="38"/>
                      </a:lnTo>
                      <a:lnTo>
                        <a:pt x="11" y="52"/>
                      </a:lnTo>
                      <a:lnTo>
                        <a:pt x="0" y="59"/>
                      </a:lnTo>
                      <a:lnTo>
                        <a:pt x="72" y="3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35" name="Google Shape;2835;p38"/>
                <p:cNvSpPr/>
                <p:nvPr/>
              </p:nvSpPr>
              <p:spPr>
                <a:xfrm>
                  <a:off x="1895" y="1756"/>
                  <a:ext cx="78" cy="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5" h="482" extrusionOk="0">
                      <a:moveTo>
                        <a:pt x="0" y="0"/>
                      </a:moveTo>
                      <a:lnTo>
                        <a:pt x="7" y="2"/>
                      </a:lnTo>
                      <a:lnTo>
                        <a:pt x="12" y="7"/>
                      </a:lnTo>
                      <a:lnTo>
                        <a:pt x="16" y="11"/>
                      </a:lnTo>
                      <a:lnTo>
                        <a:pt x="21" y="16"/>
                      </a:lnTo>
                      <a:lnTo>
                        <a:pt x="28" y="29"/>
                      </a:lnTo>
                      <a:lnTo>
                        <a:pt x="35" y="41"/>
                      </a:lnTo>
                      <a:lnTo>
                        <a:pt x="41" y="55"/>
                      </a:lnTo>
                      <a:lnTo>
                        <a:pt x="46" y="70"/>
                      </a:lnTo>
                      <a:lnTo>
                        <a:pt x="53" y="82"/>
                      </a:lnTo>
                      <a:lnTo>
                        <a:pt x="62" y="93"/>
                      </a:lnTo>
                      <a:lnTo>
                        <a:pt x="75" y="116"/>
                      </a:lnTo>
                      <a:lnTo>
                        <a:pt x="100" y="163"/>
                      </a:lnTo>
                      <a:lnTo>
                        <a:pt x="123" y="211"/>
                      </a:lnTo>
                      <a:lnTo>
                        <a:pt x="134" y="238"/>
                      </a:lnTo>
                      <a:lnTo>
                        <a:pt x="141" y="285"/>
                      </a:lnTo>
                      <a:lnTo>
                        <a:pt x="152" y="367"/>
                      </a:lnTo>
                      <a:lnTo>
                        <a:pt x="154" y="389"/>
                      </a:lnTo>
                      <a:lnTo>
                        <a:pt x="155" y="410"/>
                      </a:lnTo>
                      <a:lnTo>
                        <a:pt x="155" y="428"/>
                      </a:lnTo>
                      <a:lnTo>
                        <a:pt x="154" y="446"/>
                      </a:lnTo>
                      <a:lnTo>
                        <a:pt x="152" y="461"/>
                      </a:lnTo>
                      <a:lnTo>
                        <a:pt x="148" y="471"/>
                      </a:lnTo>
                      <a:lnTo>
                        <a:pt x="145" y="477"/>
                      </a:lnTo>
                      <a:lnTo>
                        <a:pt x="141" y="479"/>
                      </a:lnTo>
                      <a:lnTo>
                        <a:pt x="138" y="480"/>
                      </a:lnTo>
                      <a:lnTo>
                        <a:pt x="134" y="482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36" name="Google Shape;2836;p38"/>
                <p:cNvSpPr/>
                <p:nvPr/>
              </p:nvSpPr>
              <p:spPr>
                <a:xfrm>
                  <a:off x="1939" y="1836"/>
                  <a:ext cx="16" cy="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" h="6" extrusionOk="0">
                      <a:moveTo>
                        <a:pt x="0" y="0"/>
                      </a:moveTo>
                      <a:lnTo>
                        <a:pt x="16" y="4"/>
                      </a:lnTo>
                      <a:lnTo>
                        <a:pt x="33" y="6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37" name="Google Shape;2837;p38"/>
                <p:cNvSpPr/>
                <p:nvPr/>
              </p:nvSpPr>
              <p:spPr>
                <a:xfrm>
                  <a:off x="1895" y="1458"/>
                  <a:ext cx="430" cy="4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0" h="842" extrusionOk="0">
                      <a:moveTo>
                        <a:pt x="0" y="609"/>
                      </a:moveTo>
                      <a:lnTo>
                        <a:pt x="32" y="586"/>
                      </a:lnTo>
                      <a:lnTo>
                        <a:pt x="73" y="552"/>
                      </a:lnTo>
                      <a:lnTo>
                        <a:pt x="120" y="509"/>
                      </a:lnTo>
                      <a:lnTo>
                        <a:pt x="173" y="459"/>
                      </a:lnTo>
                      <a:lnTo>
                        <a:pt x="292" y="346"/>
                      </a:lnTo>
                      <a:lnTo>
                        <a:pt x="421" y="229"/>
                      </a:lnTo>
                      <a:lnTo>
                        <a:pt x="483" y="173"/>
                      </a:lnTo>
                      <a:lnTo>
                        <a:pt x="546" y="121"/>
                      </a:lnTo>
                      <a:lnTo>
                        <a:pt x="577" y="98"/>
                      </a:lnTo>
                      <a:lnTo>
                        <a:pt x="607" y="77"/>
                      </a:lnTo>
                      <a:lnTo>
                        <a:pt x="636" y="57"/>
                      </a:lnTo>
                      <a:lnTo>
                        <a:pt x="665" y="41"/>
                      </a:lnTo>
                      <a:lnTo>
                        <a:pt x="690" y="26"/>
                      </a:lnTo>
                      <a:lnTo>
                        <a:pt x="715" y="16"/>
                      </a:lnTo>
                      <a:lnTo>
                        <a:pt x="740" y="7"/>
                      </a:lnTo>
                      <a:lnTo>
                        <a:pt x="761" y="1"/>
                      </a:lnTo>
                      <a:lnTo>
                        <a:pt x="781" y="0"/>
                      </a:lnTo>
                      <a:lnTo>
                        <a:pt x="799" y="1"/>
                      </a:lnTo>
                      <a:lnTo>
                        <a:pt x="815" y="9"/>
                      </a:lnTo>
                      <a:lnTo>
                        <a:pt x="829" y="19"/>
                      </a:lnTo>
                      <a:lnTo>
                        <a:pt x="840" y="30"/>
                      </a:lnTo>
                      <a:lnTo>
                        <a:pt x="849" y="44"/>
                      </a:lnTo>
                      <a:lnTo>
                        <a:pt x="854" y="57"/>
                      </a:lnTo>
                      <a:lnTo>
                        <a:pt x="858" y="71"/>
                      </a:lnTo>
                      <a:lnTo>
                        <a:pt x="860" y="86"/>
                      </a:lnTo>
                      <a:lnTo>
                        <a:pt x="860" y="102"/>
                      </a:lnTo>
                      <a:lnTo>
                        <a:pt x="858" y="116"/>
                      </a:lnTo>
                      <a:lnTo>
                        <a:pt x="854" y="132"/>
                      </a:lnTo>
                      <a:lnTo>
                        <a:pt x="849" y="147"/>
                      </a:lnTo>
                      <a:lnTo>
                        <a:pt x="842" y="163"/>
                      </a:lnTo>
                      <a:lnTo>
                        <a:pt x="835" y="179"/>
                      </a:lnTo>
                      <a:lnTo>
                        <a:pt x="826" y="195"/>
                      </a:lnTo>
                      <a:lnTo>
                        <a:pt x="803" y="227"/>
                      </a:lnTo>
                      <a:lnTo>
                        <a:pt x="779" y="260"/>
                      </a:lnTo>
                      <a:lnTo>
                        <a:pt x="751" y="290"/>
                      </a:lnTo>
                      <a:lnTo>
                        <a:pt x="722" y="321"/>
                      </a:lnTo>
                      <a:lnTo>
                        <a:pt x="693" y="349"/>
                      </a:lnTo>
                      <a:lnTo>
                        <a:pt x="666" y="376"/>
                      </a:lnTo>
                      <a:lnTo>
                        <a:pt x="616" y="421"/>
                      </a:lnTo>
                      <a:lnTo>
                        <a:pt x="580" y="455"/>
                      </a:lnTo>
                      <a:lnTo>
                        <a:pt x="546" y="489"/>
                      </a:lnTo>
                      <a:lnTo>
                        <a:pt x="496" y="541"/>
                      </a:lnTo>
                      <a:lnTo>
                        <a:pt x="433" y="604"/>
                      </a:lnTo>
                      <a:lnTo>
                        <a:pt x="365" y="672"/>
                      </a:lnTo>
                      <a:lnTo>
                        <a:pt x="299" y="737"/>
                      </a:lnTo>
                      <a:lnTo>
                        <a:pt x="236" y="790"/>
                      </a:lnTo>
                      <a:lnTo>
                        <a:pt x="209" y="812"/>
                      </a:lnTo>
                      <a:lnTo>
                        <a:pt x="188" y="830"/>
                      </a:lnTo>
                      <a:lnTo>
                        <a:pt x="177" y="835"/>
                      </a:lnTo>
                      <a:lnTo>
                        <a:pt x="168" y="839"/>
                      </a:lnTo>
                      <a:lnTo>
                        <a:pt x="161" y="842"/>
                      </a:lnTo>
                      <a:lnTo>
                        <a:pt x="155" y="842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38" name="Google Shape;2838;p38"/>
                <p:cNvSpPr/>
                <p:nvPr/>
              </p:nvSpPr>
              <p:spPr>
                <a:xfrm>
                  <a:off x="949" y="1439"/>
                  <a:ext cx="431" cy="7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" h="1596" extrusionOk="0">
                      <a:moveTo>
                        <a:pt x="0" y="1596"/>
                      </a:moveTo>
                      <a:lnTo>
                        <a:pt x="23" y="1585"/>
                      </a:lnTo>
                      <a:lnTo>
                        <a:pt x="61" y="1563"/>
                      </a:lnTo>
                      <a:lnTo>
                        <a:pt x="80" y="1551"/>
                      </a:lnTo>
                      <a:lnTo>
                        <a:pt x="98" y="1540"/>
                      </a:lnTo>
                      <a:lnTo>
                        <a:pt x="111" y="1529"/>
                      </a:lnTo>
                      <a:lnTo>
                        <a:pt x="118" y="1519"/>
                      </a:lnTo>
                      <a:lnTo>
                        <a:pt x="143" y="1495"/>
                      </a:lnTo>
                      <a:lnTo>
                        <a:pt x="170" y="1472"/>
                      </a:lnTo>
                      <a:lnTo>
                        <a:pt x="182" y="1461"/>
                      </a:lnTo>
                      <a:lnTo>
                        <a:pt x="190" y="1452"/>
                      </a:lnTo>
                      <a:lnTo>
                        <a:pt x="209" y="1436"/>
                      </a:lnTo>
                      <a:lnTo>
                        <a:pt x="231" y="1415"/>
                      </a:lnTo>
                      <a:lnTo>
                        <a:pt x="247" y="1402"/>
                      </a:lnTo>
                      <a:lnTo>
                        <a:pt x="263" y="1384"/>
                      </a:lnTo>
                      <a:lnTo>
                        <a:pt x="267" y="1382"/>
                      </a:lnTo>
                      <a:lnTo>
                        <a:pt x="274" y="1377"/>
                      </a:lnTo>
                      <a:lnTo>
                        <a:pt x="283" y="1372"/>
                      </a:lnTo>
                      <a:lnTo>
                        <a:pt x="288" y="1364"/>
                      </a:lnTo>
                      <a:lnTo>
                        <a:pt x="297" y="1348"/>
                      </a:lnTo>
                      <a:lnTo>
                        <a:pt x="304" y="1332"/>
                      </a:lnTo>
                      <a:lnTo>
                        <a:pt x="304" y="1295"/>
                      </a:lnTo>
                      <a:lnTo>
                        <a:pt x="304" y="1257"/>
                      </a:lnTo>
                      <a:lnTo>
                        <a:pt x="304" y="1217"/>
                      </a:lnTo>
                      <a:lnTo>
                        <a:pt x="304" y="1176"/>
                      </a:lnTo>
                      <a:lnTo>
                        <a:pt x="304" y="1137"/>
                      </a:lnTo>
                      <a:lnTo>
                        <a:pt x="304" y="1097"/>
                      </a:lnTo>
                      <a:lnTo>
                        <a:pt x="304" y="1060"/>
                      </a:lnTo>
                      <a:lnTo>
                        <a:pt x="304" y="1022"/>
                      </a:lnTo>
                      <a:lnTo>
                        <a:pt x="304" y="1008"/>
                      </a:lnTo>
                      <a:lnTo>
                        <a:pt x="306" y="1000"/>
                      </a:lnTo>
                      <a:lnTo>
                        <a:pt x="308" y="995"/>
                      </a:lnTo>
                      <a:lnTo>
                        <a:pt x="315" y="990"/>
                      </a:lnTo>
                      <a:lnTo>
                        <a:pt x="328" y="975"/>
                      </a:lnTo>
                      <a:lnTo>
                        <a:pt x="335" y="965"/>
                      </a:lnTo>
                      <a:lnTo>
                        <a:pt x="338" y="957"/>
                      </a:lnTo>
                      <a:lnTo>
                        <a:pt x="342" y="954"/>
                      </a:lnTo>
                      <a:lnTo>
                        <a:pt x="346" y="947"/>
                      </a:lnTo>
                      <a:lnTo>
                        <a:pt x="346" y="938"/>
                      </a:lnTo>
                      <a:lnTo>
                        <a:pt x="346" y="936"/>
                      </a:lnTo>
                      <a:lnTo>
                        <a:pt x="347" y="938"/>
                      </a:lnTo>
                      <a:lnTo>
                        <a:pt x="347" y="939"/>
                      </a:lnTo>
                      <a:lnTo>
                        <a:pt x="346" y="943"/>
                      </a:lnTo>
                      <a:lnTo>
                        <a:pt x="340" y="956"/>
                      </a:lnTo>
                      <a:lnTo>
                        <a:pt x="340" y="965"/>
                      </a:lnTo>
                      <a:lnTo>
                        <a:pt x="329" y="975"/>
                      </a:lnTo>
                      <a:lnTo>
                        <a:pt x="320" y="990"/>
                      </a:lnTo>
                      <a:lnTo>
                        <a:pt x="315" y="1002"/>
                      </a:lnTo>
                      <a:lnTo>
                        <a:pt x="310" y="1017"/>
                      </a:lnTo>
                      <a:lnTo>
                        <a:pt x="311" y="981"/>
                      </a:lnTo>
                      <a:lnTo>
                        <a:pt x="315" y="943"/>
                      </a:lnTo>
                      <a:lnTo>
                        <a:pt x="322" y="904"/>
                      </a:lnTo>
                      <a:lnTo>
                        <a:pt x="329" y="862"/>
                      </a:lnTo>
                      <a:lnTo>
                        <a:pt x="347" y="778"/>
                      </a:lnTo>
                      <a:lnTo>
                        <a:pt x="365" y="692"/>
                      </a:lnTo>
                      <a:lnTo>
                        <a:pt x="371" y="649"/>
                      </a:lnTo>
                      <a:lnTo>
                        <a:pt x="374" y="608"/>
                      </a:lnTo>
                      <a:lnTo>
                        <a:pt x="376" y="568"/>
                      </a:lnTo>
                      <a:lnTo>
                        <a:pt x="372" y="529"/>
                      </a:lnTo>
                      <a:lnTo>
                        <a:pt x="371" y="511"/>
                      </a:lnTo>
                      <a:lnTo>
                        <a:pt x="365" y="493"/>
                      </a:lnTo>
                      <a:lnTo>
                        <a:pt x="362" y="475"/>
                      </a:lnTo>
                      <a:lnTo>
                        <a:pt x="355" y="459"/>
                      </a:lnTo>
                      <a:lnTo>
                        <a:pt x="347" y="443"/>
                      </a:lnTo>
                      <a:lnTo>
                        <a:pt x="337" y="427"/>
                      </a:lnTo>
                      <a:lnTo>
                        <a:pt x="328" y="412"/>
                      </a:lnTo>
                      <a:lnTo>
                        <a:pt x="315" y="398"/>
                      </a:lnTo>
                      <a:lnTo>
                        <a:pt x="290" y="373"/>
                      </a:lnTo>
                      <a:lnTo>
                        <a:pt x="265" y="344"/>
                      </a:lnTo>
                      <a:lnTo>
                        <a:pt x="242" y="314"/>
                      </a:lnTo>
                      <a:lnTo>
                        <a:pt x="220" y="283"/>
                      </a:lnTo>
                      <a:lnTo>
                        <a:pt x="197" y="253"/>
                      </a:lnTo>
                      <a:lnTo>
                        <a:pt x="173" y="222"/>
                      </a:lnTo>
                      <a:lnTo>
                        <a:pt x="150" y="195"/>
                      </a:lnTo>
                      <a:lnTo>
                        <a:pt x="129" y="170"/>
                      </a:lnTo>
                      <a:lnTo>
                        <a:pt x="114" y="154"/>
                      </a:lnTo>
                      <a:lnTo>
                        <a:pt x="98" y="131"/>
                      </a:lnTo>
                      <a:lnTo>
                        <a:pt x="91" y="116"/>
                      </a:lnTo>
                      <a:lnTo>
                        <a:pt x="84" y="102"/>
                      </a:lnTo>
                      <a:lnTo>
                        <a:pt x="77" y="88"/>
                      </a:lnTo>
                      <a:lnTo>
                        <a:pt x="73" y="73"/>
                      </a:lnTo>
                      <a:lnTo>
                        <a:pt x="70" y="59"/>
                      </a:lnTo>
                      <a:lnTo>
                        <a:pt x="70" y="45"/>
                      </a:lnTo>
                      <a:lnTo>
                        <a:pt x="71" y="32"/>
                      </a:lnTo>
                      <a:lnTo>
                        <a:pt x="77" y="21"/>
                      </a:lnTo>
                      <a:lnTo>
                        <a:pt x="82" y="16"/>
                      </a:lnTo>
                      <a:lnTo>
                        <a:pt x="86" y="12"/>
                      </a:lnTo>
                      <a:lnTo>
                        <a:pt x="93" y="9"/>
                      </a:lnTo>
                      <a:lnTo>
                        <a:pt x="100" y="5"/>
                      </a:lnTo>
                      <a:lnTo>
                        <a:pt x="107" y="3"/>
                      </a:lnTo>
                      <a:lnTo>
                        <a:pt x="116" y="2"/>
                      </a:lnTo>
                      <a:lnTo>
                        <a:pt x="127" y="0"/>
                      </a:lnTo>
                      <a:lnTo>
                        <a:pt x="138" y="0"/>
                      </a:lnTo>
                      <a:lnTo>
                        <a:pt x="161" y="0"/>
                      </a:lnTo>
                      <a:lnTo>
                        <a:pt x="184" y="2"/>
                      </a:lnTo>
                      <a:lnTo>
                        <a:pt x="209" y="3"/>
                      </a:lnTo>
                      <a:lnTo>
                        <a:pt x="234" y="9"/>
                      </a:lnTo>
                      <a:lnTo>
                        <a:pt x="260" y="12"/>
                      </a:lnTo>
                      <a:lnTo>
                        <a:pt x="285" y="20"/>
                      </a:lnTo>
                      <a:lnTo>
                        <a:pt x="308" y="25"/>
                      </a:lnTo>
                      <a:lnTo>
                        <a:pt x="333" y="34"/>
                      </a:lnTo>
                      <a:lnTo>
                        <a:pt x="356" y="43"/>
                      </a:lnTo>
                      <a:lnTo>
                        <a:pt x="378" y="52"/>
                      </a:lnTo>
                      <a:lnTo>
                        <a:pt x="399" y="64"/>
                      </a:lnTo>
                      <a:lnTo>
                        <a:pt x="419" y="75"/>
                      </a:lnTo>
                      <a:lnTo>
                        <a:pt x="437" y="90"/>
                      </a:lnTo>
                      <a:lnTo>
                        <a:pt x="455" y="104"/>
                      </a:lnTo>
                      <a:lnTo>
                        <a:pt x="469" y="118"/>
                      </a:lnTo>
                      <a:lnTo>
                        <a:pt x="480" y="134"/>
                      </a:lnTo>
                      <a:lnTo>
                        <a:pt x="503" y="163"/>
                      </a:lnTo>
                      <a:lnTo>
                        <a:pt x="528" y="190"/>
                      </a:lnTo>
                      <a:lnTo>
                        <a:pt x="541" y="206"/>
                      </a:lnTo>
                      <a:lnTo>
                        <a:pt x="550" y="224"/>
                      </a:lnTo>
                      <a:lnTo>
                        <a:pt x="553" y="233"/>
                      </a:lnTo>
                      <a:lnTo>
                        <a:pt x="555" y="244"/>
                      </a:lnTo>
                      <a:lnTo>
                        <a:pt x="557" y="256"/>
                      </a:lnTo>
                      <a:lnTo>
                        <a:pt x="559" y="269"/>
                      </a:lnTo>
                      <a:lnTo>
                        <a:pt x="559" y="280"/>
                      </a:lnTo>
                      <a:lnTo>
                        <a:pt x="562" y="283"/>
                      </a:lnTo>
                      <a:lnTo>
                        <a:pt x="568" y="283"/>
                      </a:lnTo>
                      <a:lnTo>
                        <a:pt x="575" y="280"/>
                      </a:lnTo>
                      <a:lnTo>
                        <a:pt x="584" y="276"/>
                      </a:lnTo>
                      <a:lnTo>
                        <a:pt x="595" y="272"/>
                      </a:lnTo>
                      <a:lnTo>
                        <a:pt x="602" y="271"/>
                      </a:lnTo>
                      <a:lnTo>
                        <a:pt x="609" y="271"/>
                      </a:lnTo>
                      <a:lnTo>
                        <a:pt x="616" y="272"/>
                      </a:lnTo>
                      <a:lnTo>
                        <a:pt x="625" y="274"/>
                      </a:lnTo>
                      <a:lnTo>
                        <a:pt x="647" y="281"/>
                      </a:lnTo>
                      <a:lnTo>
                        <a:pt x="663" y="289"/>
                      </a:lnTo>
                      <a:lnTo>
                        <a:pt x="679" y="296"/>
                      </a:lnTo>
                      <a:lnTo>
                        <a:pt x="690" y="303"/>
                      </a:lnTo>
                      <a:lnTo>
                        <a:pt x="700" y="312"/>
                      </a:lnTo>
                      <a:lnTo>
                        <a:pt x="708" y="319"/>
                      </a:lnTo>
                      <a:lnTo>
                        <a:pt x="715" y="328"/>
                      </a:lnTo>
                      <a:lnTo>
                        <a:pt x="720" y="337"/>
                      </a:lnTo>
                      <a:lnTo>
                        <a:pt x="729" y="353"/>
                      </a:lnTo>
                      <a:lnTo>
                        <a:pt x="738" y="371"/>
                      </a:lnTo>
                      <a:lnTo>
                        <a:pt x="743" y="380"/>
                      </a:lnTo>
                      <a:lnTo>
                        <a:pt x="749" y="391"/>
                      </a:lnTo>
                      <a:lnTo>
                        <a:pt x="756" y="400"/>
                      </a:lnTo>
                      <a:lnTo>
                        <a:pt x="765" y="409"/>
                      </a:lnTo>
                      <a:lnTo>
                        <a:pt x="804" y="446"/>
                      </a:lnTo>
                      <a:lnTo>
                        <a:pt x="831" y="471"/>
                      </a:lnTo>
                      <a:lnTo>
                        <a:pt x="840" y="482"/>
                      </a:lnTo>
                      <a:lnTo>
                        <a:pt x="847" y="491"/>
                      </a:lnTo>
                      <a:lnTo>
                        <a:pt x="853" y="498"/>
                      </a:lnTo>
                      <a:lnTo>
                        <a:pt x="856" y="506"/>
                      </a:lnTo>
                      <a:lnTo>
                        <a:pt x="860" y="515"/>
                      </a:lnTo>
                      <a:lnTo>
                        <a:pt x="860" y="523"/>
                      </a:lnTo>
                      <a:lnTo>
                        <a:pt x="862" y="534"/>
                      </a:lnTo>
                      <a:lnTo>
                        <a:pt x="862" y="547"/>
                      </a:lnTo>
                      <a:lnTo>
                        <a:pt x="860" y="579"/>
                      </a:lnTo>
                      <a:lnTo>
                        <a:pt x="858" y="627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39" name="Google Shape;2839;p38"/>
                <p:cNvSpPr/>
                <p:nvPr/>
              </p:nvSpPr>
              <p:spPr>
                <a:xfrm>
                  <a:off x="1376" y="1318"/>
                  <a:ext cx="729" cy="4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7" h="902" extrusionOk="0">
                      <a:moveTo>
                        <a:pt x="0" y="902"/>
                      </a:moveTo>
                      <a:lnTo>
                        <a:pt x="25" y="875"/>
                      </a:lnTo>
                      <a:lnTo>
                        <a:pt x="48" y="850"/>
                      </a:lnTo>
                      <a:lnTo>
                        <a:pt x="73" y="825"/>
                      </a:lnTo>
                      <a:lnTo>
                        <a:pt x="100" y="802"/>
                      </a:lnTo>
                      <a:lnTo>
                        <a:pt x="125" y="780"/>
                      </a:lnTo>
                      <a:lnTo>
                        <a:pt x="152" y="757"/>
                      </a:lnTo>
                      <a:lnTo>
                        <a:pt x="181" y="737"/>
                      </a:lnTo>
                      <a:lnTo>
                        <a:pt x="208" y="715"/>
                      </a:lnTo>
                      <a:lnTo>
                        <a:pt x="265" y="678"/>
                      </a:lnTo>
                      <a:lnTo>
                        <a:pt x="322" y="640"/>
                      </a:lnTo>
                      <a:lnTo>
                        <a:pt x="382" y="606"/>
                      </a:lnTo>
                      <a:lnTo>
                        <a:pt x="441" y="570"/>
                      </a:lnTo>
                      <a:lnTo>
                        <a:pt x="500" y="536"/>
                      </a:lnTo>
                      <a:lnTo>
                        <a:pt x="559" y="502"/>
                      </a:lnTo>
                      <a:lnTo>
                        <a:pt x="618" y="466"/>
                      </a:lnTo>
                      <a:lnTo>
                        <a:pt x="677" y="430"/>
                      </a:lnTo>
                      <a:lnTo>
                        <a:pt x="733" y="391"/>
                      </a:lnTo>
                      <a:lnTo>
                        <a:pt x="788" y="350"/>
                      </a:lnTo>
                      <a:lnTo>
                        <a:pt x="815" y="328"/>
                      </a:lnTo>
                      <a:lnTo>
                        <a:pt x="842" y="307"/>
                      </a:lnTo>
                      <a:lnTo>
                        <a:pt x="867" y="283"/>
                      </a:lnTo>
                      <a:lnTo>
                        <a:pt x="892" y="258"/>
                      </a:lnTo>
                      <a:lnTo>
                        <a:pt x="930" y="221"/>
                      </a:lnTo>
                      <a:lnTo>
                        <a:pt x="975" y="179"/>
                      </a:lnTo>
                      <a:lnTo>
                        <a:pt x="998" y="158"/>
                      </a:lnTo>
                      <a:lnTo>
                        <a:pt x="1023" y="136"/>
                      </a:lnTo>
                      <a:lnTo>
                        <a:pt x="1050" y="115"/>
                      </a:lnTo>
                      <a:lnTo>
                        <a:pt x="1077" y="95"/>
                      </a:lnTo>
                      <a:lnTo>
                        <a:pt x="1104" y="75"/>
                      </a:lnTo>
                      <a:lnTo>
                        <a:pt x="1133" y="57"/>
                      </a:lnTo>
                      <a:lnTo>
                        <a:pt x="1161" y="41"/>
                      </a:lnTo>
                      <a:lnTo>
                        <a:pt x="1190" y="27"/>
                      </a:lnTo>
                      <a:lnTo>
                        <a:pt x="1219" y="16"/>
                      </a:lnTo>
                      <a:lnTo>
                        <a:pt x="1249" y="7"/>
                      </a:lnTo>
                      <a:lnTo>
                        <a:pt x="1278" y="2"/>
                      </a:lnTo>
                      <a:lnTo>
                        <a:pt x="1306" y="0"/>
                      </a:lnTo>
                      <a:lnTo>
                        <a:pt x="1342" y="0"/>
                      </a:lnTo>
                      <a:lnTo>
                        <a:pt x="1371" y="2"/>
                      </a:lnTo>
                      <a:lnTo>
                        <a:pt x="1392" y="4"/>
                      </a:lnTo>
                      <a:lnTo>
                        <a:pt x="1410" y="7"/>
                      </a:lnTo>
                      <a:lnTo>
                        <a:pt x="1425" y="14"/>
                      </a:lnTo>
                      <a:lnTo>
                        <a:pt x="1434" y="22"/>
                      </a:lnTo>
                      <a:lnTo>
                        <a:pt x="1443" y="32"/>
                      </a:lnTo>
                      <a:lnTo>
                        <a:pt x="1448" y="47"/>
                      </a:lnTo>
                      <a:lnTo>
                        <a:pt x="1453" y="59"/>
                      </a:lnTo>
                      <a:lnTo>
                        <a:pt x="1455" y="74"/>
                      </a:lnTo>
                      <a:lnTo>
                        <a:pt x="1457" y="88"/>
                      </a:lnTo>
                      <a:lnTo>
                        <a:pt x="1455" y="102"/>
                      </a:lnTo>
                      <a:lnTo>
                        <a:pt x="1453" y="117"/>
                      </a:lnTo>
                      <a:lnTo>
                        <a:pt x="1448" y="131"/>
                      </a:lnTo>
                      <a:lnTo>
                        <a:pt x="1441" y="145"/>
                      </a:lnTo>
                      <a:lnTo>
                        <a:pt x="1432" y="160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40" name="Google Shape;2840;p38"/>
                <p:cNvSpPr/>
                <p:nvPr/>
              </p:nvSpPr>
              <p:spPr>
                <a:xfrm>
                  <a:off x="1897" y="1403"/>
                  <a:ext cx="364" cy="3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4" h="727" extrusionOk="0">
                      <a:moveTo>
                        <a:pt x="724" y="0"/>
                      </a:moveTo>
                      <a:lnTo>
                        <a:pt x="724" y="25"/>
                      </a:lnTo>
                      <a:lnTo>
                        <a:pt x="720" y="47"/>
                      </a:lnTo>
                      <a:lnTo>
                        <a:pt x="715" y="65"/>
                      </a:lnTo>
                      <a:lnTo>
                        <a:pt x="708" y="83"/>
                      </a:lnTo>
                      <a:lnTo>
                        <a:pt x="697" y="99"/>
                      </a:lnTo>
                      <a:lnTo>
                        <a:pt x="686" y="113"/>
                      </a:lnTo>
                      <a:lnTo>
                        <a:pt x="676" y="126"/>
                      </a:lnTo>
                      <a:lnTo>
                        <a:pt x="663" y="138"/>
                      </a:lnTo>
                      <a:lnTo>
                        <a:pt x="604" y="181"/>
                      </a:lnTo>
                      <a:lnTo>
                        <a:pt x="543" y="226"/>
                      </a:lnTo>
                      <a:lnTo>
                        <a:pt x="478" y="285"/>
                      </a:lnTo>
                      <a:lnTo>
                        <a:pt x="432" y="325"/>
                      </a:lnTo>
                      <a:lnTo>
                        <a:pt x="373" y="375"/>
                      </a:lnTo>
                      <a:lnTo>
                        <a:pt x="342" y="402"/>
                      </a:lnTo>
                      <a:lnTo>
                        <a:pt x="310" y="431"/>
                      </a:lnTo>
                      <a:lnTo>
                        <a:pt x="281" y="459"/>
                      </a:lnTo>
                      <a:lnTo>
                        <a:pt x="256" y="488"/>
                      </a:lnTo>
                      <a:lnTo>
                        <a:pt x="231" y="506"/>
                      </a:lnTo>
                      <a:lnTo>
                        <a:pt x="211" y="524"/>
                      </a:lnTo>
                      <a:lnTo>
                        <a:pt x="206" y="533"/>
                      </a:lnTo>
                      <a:lnTo>
                        <a:pt x="201" y="540"/>
                      </a:lnTo>
                      <a:lnTo>
                        <a:pt x="193" y="549"/>
                      </a:lnTo>
                      <a:lnTo>
                        <a:pt x="186" y="556"/>
                      </a:lnTo>
                      <a:lnTo>
                        <a:pt x="170" y="571"/>
                      </a:lnTo>
                      <a:lnTo>
                        <a:pt x="152" y="587"/>
                      </a:lnTo>
                      <a:lnTo>
                        <a:pt x="113" y="623"/>
                      </a:lnTo>
                      <a:lnTo>
                        <a:pt x="72" y="660"/>
                      </a:lnTo>
                      <a:lnTo>
                        <a:pt x="32" y="696"/>
                      </a:lnTo>
                      <a:lnTo>
                        <a:pt x="0" y="727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41" name="Google Shape;2841;p38"/>
                <p:cNvSpPr/>
                <p:nvPr/>
              </p:nvSpPr>
              <p:spPr>
                <a:xfrm>
                  <a:off x="1878" y="1727"/>
                  <a:ext cx="32" cy="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" h="90" extrusionOk="0">
                      <a:moveTo>
                        <a:pt x="0" y="0"/>
                      </a:moveTo>
                      <a:lnTo>
                        <a:pt x="33" y="45"/>
                      </a:lnTo>
                      <a:lnTo>
                        <a:pt x="33" y="47"/>
                      </a:lnTo>
                      <a:lnTo>
                        <a:pt x="33" y="49"/>
                      </a:lnTo>
                      <a:lnTo>
                        <a:pt x="49" y="70"/>
                      </a:lnTo>
                      <a:lnTo>
                        <a:pt x="65" y="90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42" name="Google Shape;2842;p38"/>
                <p:cNvSpPr/>
                <p:nvPr/>
              </p:nvSpPr>
              <p:spPr>
                <a:xfrm>
                  <a:off x="1783" y="1616"/>
                  <a:ext cx="110" cy="1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" h="266" extrusionOk="0">
                      <a:moveTo>
                        <a:pt x="0" y="0"/>
                      </a:moveTo>
                      <a:lnTo>
                        <a:pt x="16" y="14"/>
                      </a:lnTo>
                      <a:lnTo>
                        <a:pt x="43" y="43"/>
                      </a:lnTo>
                      <a:lnTo>
                        <a:pt x="77" y="83"/>
                      </a:lnTo>
                      <a:lnTo>
                        <a:pt x="114" y="129"/>
                      </a:lnTo>
                      <a:lnTo>
                        <a:pt x="184" y="215"/>
                      </a:lnTo>
                      <a:lnTo>
                        <a:pt x="220" y="266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43" name="Google Shape;2843;p38"/>
                <p:cNvSpPr/>
                <p:nvPr/>
              </p:nvSpPr>
              <p:spPr>
                <a:xfrm>
                  <a:off x="1850" y="1460"/>
                  <a:ext cx="10" cy="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" h="11" extrusionOk="0">
                      <a:moveTo>
                        <a:pt x="0" y="0"/>
                      </a:moveTo>
                      <a:lnTo>
                        <a:pt x="11" y="4"/>
                      </a:lnTo>
                      <a:lnTo>
                        <a:pt x="20" y="9"/>
                      </a:lnTo>
                      <a:lnTo>
                        <a:pt x="20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9E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44" name="Google Shape;2844;p38"/>
                <p:cNvSpPr/>
                <p:nvPr/>
              </p:nvSpPr>
              <p:spPr>
                <a:xfrm>
                  <a:off x="1850" y="1460"/>
                  <a:ext cx="10" cy="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" h="11" extrusionOk="0">
                      <a:moveTo>
                        <a:pt x="0" y="0"/>
                      </a:moveTo>
                      <a:lnTo>
                        <a:pt x="11" y="4"/>
                      </a:lnTo>
                      <a:lnTo>
                        <a:pt x="20" y="9"/>
                      </a:lnTo>
                      <a:lnTo>
                        <a:pt x="20" y="1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45" name="Google Shape;2845;p38"/>
                <p:cNvSpPr/>
                <p:nvPr/>
              </p:nvSpPr>
              <p:spPr>
                <a:xfrm>
                  <a:off x="1811" y="1393"/>
                  <a:ext cx="284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" h="493" extrusionOk="0">
                      <a:moveTo>
                        <a:pt x="0" y="493"/>
                      </a:moveTo>
                      <a:lnTo>
                        <a:pt x="39" y="462"/>
                      </a:lnTo>
                      <a:lnTo>
                        <a:pt x="111" y="405"/>
                      </a:lnTo>
                      <a:lnTo>
                        <a:pt x="203" y="330"/>
                      </a:lnTo>
                      <a:lnTo>
                        <a:pt x="303" y="245"/>
                      </a:lnTo>
                      <a:lnTo>
                        <a:pt x="402" y="161"/>
                      </a:lnTo>
                      <a:lnTo>
                        <a:pt x="488" y="86"/>
                      </a:lnTo>
                      <a:lnTo>
                        <a:pt x="520" y="53"/>
                      </a:lnTo>
                      <a:lnTo>
                        <a:pt x="547" y="28"/>
                      </a:lnTo>
                      <a:lnTo>
                        <a:pt x="556" y="19"/>
                      </a:lnTo>
                      <a:lnTo>
                        <a:pt x="563" y="10"/>
                      </a:lnTo>
                      <a:lnTo>
                        <a:pt x="566" y="3"/>
                      </a:lnTo>
                      <a:lnTo>
                        <a:pt x="568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46" name="Google Shape;2846;p38"/>
                <p:cNvSpPr/>
                <p:nvPr/>
              </p:nvSpPr>
              <p:spPr>
                <a:xfrm>
                  <a:off x="2083" y="1344"/>
                  <a:ext cx="177" cy="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5" h="154" extrusionOk="0">
                      <a:moveTo>
                        <a:pt x="0" y="122"/>
                      </a:moveTo>
                      <a:lnTo>
                        <a:pt x="21" y="107"/>
                      </a:lnTo>
                      <a:lnTo>
                        <a:pt x="48" y="82"/>
                      </a:lnTo>
                      <a:lnTo>
                        <a:pt x="73" y="59"/>
                      </a:lnTo>
                      <a:lnTo>
                        <a:pt x="90" y="46"/>
                      </a:lnTo>
                      <a:lnTo>
                        <a:pt x="88" y="46"/>
                      </a:lnTo>
                      <a:lnTo>
                        <a:pt x="88" y="46"/>
                      </a:lnTo>
                      <a:lnTo>
                        <a:pt x="99" y="37"/>
                      </a:lnTo>
                      <a:lnTo>
                        <a:pt x="107" y="27"/>
                      </a:lnTo>
                      <a:lnTo>
                        <a:pt x="113" y="21"/>
                      </a:lnTo>
                      <a:lnTo>
                        <a:pt x="118" y="18"/>
                      </a:lnTo>
                      <a:lnTo>
                        <a:pt x="125" y="16"/>
                      </a:lnTo>
                      <a:lnTo>
                        <a:pt x="131" y="14"/>
                      </a:lnTo>
                      <a:lnTo>
                        <a:pt x="145" y="12"/>
                      </a:lnTo>
                      <a:lnTo>
                        <a:pt x="158" y="7"/>
                      </a:lnTo>
                      <a:lnTo>
                        <a:pt x="172" y="2"/>
                      </a:lnTo>
                      <a:lnTo>
                        <a:pt x="190" y="0"/>
                      </a:lnTo>
                      <a:lnTo>
                        <a:pt x="208" y="0"/>
                      </a:lnTo>
                      <a:lnTo>
                        <a:pt x="228" y="0"/>
                      </a:lnTo>
                      <a:lnTo>
                        <a:pt x="247" y="0"/>
                      </a:lnTo>
                      <a:lnTo>
                        <a:pt x="265" y="0"/>
                      </a:lnTo>
                      <a:lnTo>
                        <a:pt x="280" y="2"/>
                      </a:lnTo>
                      <a:lnTo>
                        <a:pt x="292" y="7"/>
                      </a:lnTo>
                      <a:lnTo>
                        <a:pt x="303" y="14"/>
                      </a:lnTo>
                      <a:lnTo>
                        <a:pt x="312" y="23"/>
                      </a:lnTo>
                      <a:lnTo>
                        <a:pt x="326" y="45"/>
                      </a:lnTo>
                      <a:lnTo>
                        <a:pt x="337" y="64"/>
                      </a:lnTo>
                      <a:lnTo>
                        <a:pt x="346" y="86"/>
                      </a:lnTo>
                      <a:lnTo>
                        <a:pt x="351" y="107"/>
                      </a:lnTo>
                      <a:lnTo>
                        <a:pt x="355" y="129"/>
                      </a:lnTo>
                      <a:lnTo>
                        <a:pt x="355" y="154"/>
                      </a:lnTo>
                    </a:path>
                  </a:pathLst>
                </a:custGeom>
                <a:noFill/>
                <a:ln w="9525" cap="flat" cmpd="sng">
                  <a:solidFill>
                    <a:srgbClr val="1F1A17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cxnSp>
              <p:nvCxnSpPr>
                <p:cNvPr id="2847" name="Google Shape;2847;p38"/>
                <p:cNvCxnSpPr/>
                <p:nvPr/>
              </p:nvCxnSpPr>
              <p:spPr>
                <a:xfrm>
                  <a:off x="2163" y="1350"/>
                  <a:ext cx="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1F1A17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</p:cxnSp>
            <p:cxnSp>
              <p:nvCxnSpPr>
                <p:cNvPr id="2848" name="Google Shape;2848;p38"/>
                <p:cNvCxnSpPr/>
                <p:nvPr/>
              </p:nvCxnSpPr>
              <p:spPr>
                <a:xfrm>
                  <a:off x="2148" y="1353"/>
                  <a:ext cx="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1F1A17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</p:cxnSp>
            <p:sp>
              <p:nvSpPr>
                <p:cNvPr id="2849" name="Google Shape;2849;p38"/>
                <p:cNvSpPr/>
                <p:nvPr/>
              </p:nvSpPr>
              <p:spPr>
                <a:xfrm>
                  <a:off x="634" y="2452"/>
                  <a:ext cx="3" cy="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" h="76" extrusionOk="0">
                      <a:moveTo>
                        <a:pt x="5" y="0"/>
                      </a:moveTo>
                      <a:lnTo>
                        <a:pt x="5" y="76"/>
                      </a:lnTo>
                      <a:lnTo>
                        <a:pt x="3" y="58"/>
                      </a:lnTo>
                      <a:lnTo>
                        <a:pt x="2" y="40"/>
                      </a:lnTo>
                      <a:lnTo>
                        <a:pt x="2" y="22"/>
                      </a:lnTo>
                      <a:lnTo>
                        <a:pt x="0" y="2"/>
                      </a:lnTo>
                      <a:lnTo>
                        <a:pt x="3" y="2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50" name="Google Shape;2850;p38"/>
                <p:cNvSpPr/>
                <p:nvPr/>
              </p:nvSpPr>
              <p:spPr>
                <a:xfrm>
                  <a:off x="634" y="2451"/>
                  <a:ext cx="4" cy="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09" extrusionOk="0">
                      <a:moveTo>
                        <a:pt x="9" y="0"/>
                      </a:moveTo>
                      <a:lnTo>
                        <a:pt x="9" y="109"/>
                      </a:lnTo>
                      <a:lnTo>
                        <a:pt x="5" y="84"/>
                      </a:lnTo>
                      <a:lnTo>
                        <a:pt x="3" y="59"/>
                      </a:lnTo>
                      <a:lnTo>
                        <a:pt x="2" y="32"/>
                      </a:lnTo>
                      <a:lnTo>
                        <a:pt x="0" y="3"/>
                      </a:lnTo>
                      <a:lnTo>
                        <a:pt x="5" y="1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51" name="Google Shape;2851;p38"/>
                <p:cNvSpPr/>
                <p:nvPr/>
              </p:nvSpPr>
              <p:spPr>
                <a:xfrm>
                  <a:off x="637" y="2450"/>
                  <a:ext cx="4" cy="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34" extrusionOk="0">
                      <a:moveTo>
                        <a:pt x="0" y="79"/>
                      </a:moveTo>
                      <a:lnTo>
                        <a:pt x="0" y="3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134"/>
                      </a:lnTo>
                      <a:lnTo>
                        <a:pt x="5" y="122"/>
                      </a:lnTo>
                      <a:lnTo>
                        <a:pt x="4" y="107"/>
                      </a:lnTo>
                      <a:lnTo>
                        <a:pt x="2" y="93"/>
                      </a:ln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52" name="Google Shape;2852;p38"/>
                <p:cNvSpPr/>
                <p:nvPr/>
              </p:nvSpPr>
              <p:spPr>
                <a:xfrm>
                  <a:off x="638" y="2449"/>
                  <a:ext cx="5" cy="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56" extrusionOk="0">
                      <a:moveTo>
                        <a:pt x="0" y="113"/>
                      </a:move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156"/>
                      </a:lnTo>
                      <a:lnTo>
                        <a:pt x="3" y="134"/>
                      </a:lnTo>
                      <a:lnTo>
                        <a:pt x="0" y="11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53" name="Google Shape;2853;p38"/>
                <p:cNvSpPr/>
                <p:nvPr/>
              </p:nvSpPr>
              <p:spPr>
                <a:xfrm>
                  <a:off x="641" y="2448"/>
                  <a:ext cx="4" cy="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176" extrusionOk="0">
                      <a:moveTo>
                        <a:pt x="0" y="138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7" y="176"/>
                      </a:lnTo>
                      <a:lnTo>
                        <a:pt x="4" y="158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rgbClr val="FE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54" name="Google Shape;2854;p38"/>
                <p:cNvSpPr/>
                <p:nvPr/>
              </p:nvSpPr>
              <p:spPr>
                <a:xfrm>
                  <a:off x="643" y="2447"/>
                  <a:ext cx="4" cy="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92" extrusionOk="0">
                      <a:moveTo>
                        <a:pt x="0" y="160"/>
                      </a:move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9" y="0"/>
                      </a:lnTo>
                      <a:lnTo>
                        <a:pt x="9" y="192"/>
                      </a:lnTo>
                      <a:lnTo>
                        <a:pt x="3" y="176"/>
                      </a:lnTo>
                      <a:lnTo>
                        <a:pt x="0" y="160"/>
                      </a:lnTo>
                      <a:close/>
                    </a:path>
                  </a:pathLst>
                </a:custGeom>
                <a:solidFill>
                  <a:srgbClr val="FE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55" name="Google Shape;2855;p38"/>
                <p:cNvSpPr/>
                <p:nvPr/>
              </p:nvSpPr>
              <p:spPr>
                <a:xfrm>
                  <a:off x="645" y="2446"/>
                  <a:ext cx="4" cy="1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08" extrusionOk="0">
                      <a:moveTo>
                        <a:pt x="0" y="179"/>
                      </a:moveTo>
                      <a:lnTo>
                        <a:pt x="0" y="3"/>
                      </a:lnTo>
                      <a:lnTo>
                        <a:pt x="6" y="1"/>
                      </a:lnTo>
                      <a:lnTo>
                        <a:pt x="9" y="0"/>
                      </a:lnTo>
                      <a:lnTo>
                        <a:pt x="9" y="208"/>
                      </a:lnTo>
                      <a:lnTo>
                        <a:pt x="6" y="193"/>
                      </a:lnTo>
                      <a:lnTo>
                        <a:pt x="0" y="179"/>
                      </a:lnTo>
                      <a:close/>
                    </a:path>
                  </a:pathLst>
                </a:custGeom>
                <a:solidFill>
                  <a:srgbClr val="FC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56" name="Google Shape;2856;p38"/>
                <p:cNvSpPr/>
                <p:nvPr/>
              </p:nvSpPr>
              <p:spPr>
                <a:xfrm>
                  <a:off x="647" y="2445"/>
                  <a:ext cx="4" cy="1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220" extrusionOk="0">
                      <a:moveTo>
                        <a:pt x="0" y="195"/>
                      </a:moveTo>
                      <a:lnTo>
                        <a:pt x="0" y="3"/>
                      </a:lnTo>
                      <a:lnTo>
                        <a:pt x="3" y="2"/>
                      </a:lnTo>
                      <a:lnTo>
                        <a:pt x="7" y="0"/>
                      </a:lnTo>
                      <a:lnTo>
                        <a:pt x="7" y="220"/>
                      </a:lnTo>
                      <a:lnTo>
                        <a:pt x="3" y="208"/>
                      </a:lnTo>
                      <a:lnTo>
                        <a:pt x="0" y="195"/>
                      </a:lnTo>
                      <a:close/>
                    </a:path>
                  </a:pathLst>
                </a:custGeom>
                <a:solidFill>
                  <a:srgbClr val="FC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57" name="Google Shape;2857;p38"/>
                <p:cNvSpPr/>
                <p:nvPr/>
              </p:nvSpPr>
              <p:spPr>
                <a:xfrm>
                  <a:off x="649" y="2444"/>
                  <a:ext cx="5" cy="1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35" extrusionOk="0">
                      <a:moveTo>
                        <a:pt x="0" y="212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235"/>
                      </a:lnTo>
                      <a:lnTo>
                        <a:pt x="4" y="222"/>
                      </a:lnTo>
                      <a:lnTo>
                        <a:pt x="0" y="212"/>
                      </a:lnTo>
                      <a:close/>
                    </a:path>
                  </a:pathLst>
                </a:custGeom>
                <a:solidFill>
                  <a:srgbClr val="FC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58" name="Google Shape;2858;p38"/>
                <p:cNvSpPr/>
                <p:nvPr/>
              </p:nvSpPr>
              <p:spPr>
                <a:xfrm>
                  <a:off x="651" y="2444"/>
                  <a:ext cx="4" cy="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48" extrusionOk="0">
                      <a:moveTo>
                        <a:pt x="0" y="224"/>
                      </a:move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248"/>
                      </a:lnTo>
                      <a:lnTo>
                        <a:pt x="5" y="237"/>
                      </a:lnTo>
                      <a:lnTo>
                        <a:pt x="0" y="224"/>
                      </a:lnTo>
                      <a:close/>
                    </a:path>
                  </a:pathLst>
                </a:custGeom>
                <a:solidFill>
                  <a:srgbClr val="FBFD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59" name="Google Shape;2859;p38"/>
                <p:cNvSpPr/>
                <p:nvPr/>
              </p:nvSpPr>
              <p:spPr>
                <a:xfrm>
                  <a:off x="654" y="2443"/>
                  <a:ext cx="4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59" extrusionOk="0">
                      <a:moveTo>
                        <a:pt x="0" y="239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259"/>
                      </a:lnTo>
                      <a:lnTo>
                        <a:pt x="4" y="250"/>
                      </a:lnTo>
                      <a:lnTo>
                        <a:pt x="0" y="239"/>
                      </a:lnTo>
                      <a:close/>
                    </a:path>
                  </a:pathLst>
                </a:custGeom>
                <a:solidFill>
                  <a:srgbClr val="FBFD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60" name="Google Shape;2860;p38"/>
                <p:cNvSpPr/>
                <p:nvPr/>
              </p:nvSpPr>
              <p:spPr>
                <a:xfrm>
                  <a:off x="655" y="2442"/>
                  <a:ext cx="5" cy="1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69" extrusionOk="0">
                      <a:moveTo>
                        <a:pt x="0" y="251"/>
                      </a:moveTo>
                      <a:lnTo>
                        <a:pt x="0" y="3"/>
                      </a:lnTo>
                      <a:lnTo>
                        <a:pt x="5" y="1"/>
                      </a:lnTo>
                      <a:lnTo>
                        <a:pt x="9" y="0"/>
                      </a:lnTo>
                      <a:lnTo>
                        <a:pt x="9" y="269"/>
                      </a:lnTo>
                      <a:lnTo>
                        <a:pt x="3" y="260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FA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61" name="Google Shape;2861;p38"/>
                <p:cNvSpPr/>
                <p:nvPr/>
              </p:nvSpPr>
              <p:spPr>
                <a:xfrm>
                  <a:off x="658" y="2441"/>
                  <a:ext cx="4" cy="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280" extrusionOk="0">
                      <a:moveTo>
                        <a:pt x="0" y="262"/>
                      </a:moveTo>
                      <a:lnTo>
                        <a:pt x="0" y="3"/>
                      </a:ln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7" y="280"/>
                      </a:lnTo>
                      <a:lnTo>
                        <a:pt x="4" y="271"/>
                      </a:lnTo>
                      <a:lnTo>
                        <a:pt x="0" y="262"/>
                      </a:lnTo>
                      <a:close/>
                    </a:path>
                  </a:pathLst>
                </a:custGeom>
                <a:solidFill>
                  <a:srgbClr val="FA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62" name="Google Shape;2862;p38"/>
                <p:cNvSpPr/>
                <p:nvPr/>
              </p:nvSpPr>
              <p:spPr>
                <a:xfrm>
                  <a:off x="660" y="2440"/>
                  <a:ext cx="4" cy="1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90" extrusionOk="0">
                      <a:moveTo>
                        <a:pt x="0" y="273"/>
                      </a:move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9" y="0"/>
                      </a:lnTo>
                      <a:lnTo>
                        <a:pt x="9" y="290"/>
                      </a:lnTo>
                      <a:lnTo>
                        <a:pt x="3" y="282"/>
                      </a:lnTo>
                      <a:lnTo>
                        <a:pt x="0" y="273"/>
                      </a:lnTo>
                      <a:close/>
                    </a:path>
                  </a:pathLst>
                </a:custGeom>
                <a:solidFill>
                  <a:srgbClr val="FA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63" name="Google Shape;2863;p38"/>
                <p:cNvSpPr/>
                <p:nvPr/>
              </p:nvSpPr>
              <p:spPr>
                <a:xfrm>
                  <a:off x="662" y="2439"/>
                  <a:ext cx="4" cy="1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01" extrusionOk="0">
                      <a:moveTo>
                        <a:pt x="0" y="284"/>
                      </a:moveTo>
                      <a:lnTo>
                        <a:pt x="0" y="4"/>
                      </a:lnTo>
                      <a:lnTo>
                        <a:pt x="6" y="2"/>
                      </a:lnTo>
                      <a:lnTo>
                        <a:pt x="9" y="0"/>
                      </a:lnTo>
                      <a:lnTo>
                        <a:pt x="9" y="301"/>
                      </a:lnTo>
                      <a:lnTo>
                        <a:pt x="6" y="292"/>
                      </a:lnTo>
                      <a:lnTo>
                        <a:pt x="0" y="284"/>
                      </a:lnTo>
                      <a:close/>
                    </a:path>
                  </a:pathLst>
                </a:custGeom>
                <a:solidFill>
                  <a:srgbClr val="F8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64" name="Google Shape;2864;p38"/>
                <p:cNvSpPr/>
                <p:nvPr/>
              </p:nvSpPr>
              <p:spPr>
                <a:xfrm>
                  <a:off x="664" y="2438"/>
                  <a:ext cx="4" cy="1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311" extrusionOk="0">
                      <a:moveTo>
                        <a:pt x="0" y="294"/>
                      </a:move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7" y="0"/>
                      </a:lnTo>
                      <a:lnTo>
                        <a:pt x="7" y="311"/>
                      </a:lnTo>
                      <a:lnTo>
                        <a:pt x="3" y="303"/>
                      </a:lnTo>
                      <a:lnTo>
                        <a:pt x="0" y="294"/>
                      </a:lnTo>
                      <a:close/>
                    </a:path>
                  </a:pathLst>
                </a:custGeom>
                <a:solidFill>
                  <a:srgbClr val="F8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65" name="Google Shape;2865;p38"/>
                <p:cNvSpPr/>
                <p:nvPr/>
              </p:nvSpPr>
              <p:spPr>
                <a:xfrm>
                  <a:off x="666" y="2437"/>
                  <a:ext cx="5" cy="1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19" extrusionOk="0">
                      <a:moveTo>
                        <a:pt x="0" y="304"/>
                      </a:moveTo>
                      <a:lnTo>
                        <a:pt x="0" y="3"/>
                      </a:lnTo>
                      <a:lnTo>
                        <a:pt x="4" y="1"/>
                      </a:lnTo>
                      <a:lnTo>
                        <a:pt x="9" y="0"/>
                      </a:lnTo>
                      <a:lnTo>
                        <a:pt x="9" y="319"/>
                      </a:lnTo>
                      <a:lnTo>
                        <a:pt x="4" y="312"/>
                      </a:lnTo>
                      <a:lnTo>
                        <a:pt x="0" y="304"/>
                      </a:lnTo>
                      <a:close/>
                    </a:path>
                  </a:pathLst>
                </a:custGeom>
                <a:solidFill>
                  <a:srgbClr val="F7FB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66" name="Google Shape;2866;p38"/>
                <p:cNvSpPr/>
                <p:nvPr/>
              </p:nvSpPr>
              <p:spPr>
                <a:xfrm>
                  <a:off x="668" y="2436"/>
                  <a:ext cx="4" cy="1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28" extrusionOk="0">
                      <a:moveTo>
                        <a:pt x="0" y="314"/>
                      </a:moveTo>
                      <a:lnTo>
                        <a:pt x="0" y="3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328"/>
                      </a:lnTo>
                      <a:lnTo>
                        <a:pt x="5" y="321"/>
                      </a:lnTo>
                      <a:lnTo>
                        <a:pt x="0" y="314"/>
                      </a:lnTo>
                      <a:close/>
                    </a:path>
                  </a:pathLst>
                </a:custGeom>
                <a:solidFill>
                  <a:srgbClr val="F7FB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67" name="Google Shape;2867;p38"/>
                <p:cNvSpPr/>
                <p:nvPr/>
              </p:nvSpPr>
              <p:spPr>
                <a:xfrm>
                  <a:off x="671" y="2436"/>
                  <a:ext cx="4" cy="1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37" extrusionOk="0">
                      <a:moveTo>
                        <a:pt x="0" y="323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337"/>
                      </a:lnTo>
                      <a:lnTo>
                        <a:pt x="4" y="330"/>
                      </a:lnTo>
                      <a:lnTo>
                        <a:pt x="0" y="323"/>
                      </a:lnTo>
                      <a:close/>
                    </a:path>
                  </a:pathLst>
                </a:custGeom>
                <a:solidFill>
                  <a:srgbClr val="F7FB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68" name="Google Shape;2868;p38"/>
                <p:cNvSpPr/>
                <p:nvPr/>
              </p:nvSpPr>
              <p:spPr>
                <a:xfrm>
                  <a:off x="672" y="2435"/>
                  <a:ext cx="5" cy="1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46" extrusionOk="0">
                      <a:moveTo>
                        <a:pt x="0" y="332"/>
                      </a:move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346"/>
                      </a:lnTo>
                      <a:lnTo>
                        <a:pt x="3" y="339"/>
                      </a:lnTo>
                      <a:lnTo>
                        <a:pt x="0" y="332"/>
                      </a:lnTo>
                      <a:close/>
                    </a:path>
                  </a:pathLst>
                </a:custGeom>
                <a:solidFill>
                  <a:srgbClr val="F5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69" name="Google Shape;2869;p38"/>
                <p:cNvSpPr/>
                <p:nvPr/>
              </p:nvSpPr>
              <p:spPr>
                <a:xfrm>
                  <a:off x="675" y="2434"/>
                  <a:ext cx="4" cy="1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354" extrusionOk="0">
                      <a:moveTo>
                        <a:pt x="0" y="341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7" y="354"/>
                      </a:lnTo>
                      <a:lnTo>
                        <a:pt x="4" y="348"/>
                      </a:lnTo>
                      <a:lnTo>
                        <a:pt x="0" y="341"/>
                      </a:lnTo>
                      <a:close/>
                    </a:path>
                  </a:pathLst>
                </a:custGeom>
                <a:solidFill>
                  <a:srgbClr val="F5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70" name="Google Shape;2870;p38"/>
                <p:cNvSpPr/>
                <p:nvPr/>
              </p:nvSpPr>
              <p:spPr>
                <a:xfrm>
                  <a:off x="677" y="2433"/>
                  <a:ext cx="4" cy="1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62" extrusionOk="0">
                      <a:moveTo>
                        <a:pt x="0" y="349"/>
                      </a:moveTo>
                      <a:lnTo>
                        <a:pt x="0" y="3"/>
                      </a:lnTo>
                      <a:lnTo>
                        <a:pt x="3" y="1"/>
                      </a:lnTo>
                      <a:lnTo>
                        <a:pt x="9" y="0"/>
                      </a:lnTo>
                      <a:lnTo>
                        <a:pt x="9" y="362"/>
                      </a:lnTo>
                      <a:lnTo>
                        <a:pt x="3" y="355"/>
                      </a:lnTo>
                      <a:lnTo>
                        <a:pt x="0" y="349"/>
                      </a:lnTo>
                      <a:close/>
                    </a:path>
                  </a:pathLst>
                </a:custGeom>
                <a:solidFill>
                  <a:srgbClr val="F4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71" name="Google Shape;2871;p38"/>
                <p:cNvSpPr/>
                <p:nvPr/>
              </p:nvSpPr>
              <p:spPr>
                <a:xfrm>
                  <a:off x="679" y="2432"/>
                  <a:ext cx="4" cy="1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69" extrusionOk="0">
                      <a:moveTo>
                        <a:pt x="0" y="357"/>
                      </a:moveTo>
                      <a:lnTo>
                        <a:pt x="0" y="3"/>
                      </a:lnTo>
                      <a:lnTo>
                        <a:pt x="6" y="2"/>
                      </a:lnTo>
                      <a:lnTo>
                        <a:pt x="9" y="0"/>
                      </a:lnTo>
                      <a:lnTo>
                        <a:pt x="9" y="369"/>
                      </a:lnTo>
                      <a:lnTo>
                        <a:pt x="6" y="364"/>
                      </a:lnTo>
                      <a:lnTo>
                        <a:pt x="0" y="357"/>
                      </a:lnTo>
                      <a:close/>
                    </a:path>
                  </a:pathLst>
                </a:custGeom>
                <a:solidFill>
                  <a:srgbClr val="F4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72" name="Google Shape;2872;p38"/>
                <p:cNvSpPr/>
                <p:nvPr/>
              </p:nvSpPr>
              <p:spPr>
                <a:xfrm>
                  <a:off x="681" y="2431"/>
                  <a:ext cx="4" cy="1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377" extrusionOk="0">
                      <a:moveTo>
                        <a:pt x="0" y="366"/>
                      </a:move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7" y="0"/>
                      </a:lnTo>
                      <a:lnTo>
                        <a:pt x="7" y="377"/>
                      </a:lnTo>
                      <a:lnTo>
                        <a:pt x="3" y="371"/>
                      </a:lnTo>
                      <a:lnTo>
                        <a:pt x="0" y="366"/>
                      </a:lnTo>
                      <a:close/>
                    </a:path>
                  </a:pathLst>
                </a:custGeom>
                <a:solidFill>
                  <a:srgbClr val="F4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73" name="Google Shape;2873;p38"/>
                <p:cNvSpPr/>
                <p:nvPr/>
              </p:nvSpPr>
              <p:spPr>
                <a:xfrm>
                  <a:off x="683" y="2430"/>
                  <a:ext cx="5" cy="1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84" extrusionOk="0">
                      <a:moveTo>
                        <a:pt x="0" y="373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384"/>
                      </a:lnTo>
                      <a:lnTo>
                        <a:pt x="4" y="379"/>
                      </a:lnTo>
                      <a:lnTo>
                        <a:pt x="0" y="373"/>
                      </a:lnTo>
                      <a:close/>
                    </a:path>
                  </a:pathLst>
                </a:custGeom>
                <a:solidFill>
                  <a:srgbClr val="F2F9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74" name="Google Shape;2874;p38"/>
                <p:cNvSpPr/>
                <p:nvPr/>
              </p:nvSpPr>
              <p:spPr>
                <a:xfrm>
                  <a:off x="685" y="2429"/>
                  <a:ext cx="4" cy="1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93" extrusionOk="0">
                      <a:moveTo>
                        <a:pt x="0" y="381"/>
                      </a:move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393"/>
                      </a:lnTo>
                      <a:lnTo>
                        <a:pt x="5" y="386"/>
                      </a:lnTo>
                      <a:lnTo>
                        <a:pt x="0" y="381"/>
                      </a:lnTo>
                      <a:close/>
                    </a:path>
                  </a:pathLst>
                </a:custGeom>
                <a:solidFill>
                  <a:srgbClr val="F2F9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75" name="Google Shape;2875;p38"/>
                <p:cNvSpPr/>
                <p:nvPr/>
              </p:nvSpPr>
              <p:spPr>
                <a:xfrm>
                  <a:off x="688" y="2428"/>
                  <a:ext cx="4" cy="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00" extrusionOk="0">
                      <a:moveTo>
                        <a:pt x="0" y="387"/>
                      </a:moveTo>
                      <a:lnTo>
                        <a:pt x="0" y="3"/>
                      </a:lnTo>
                      <a:lnTo>
                        <a:pt x="4" y="1"/>
                      </a:lnTo>
                      <a:lnTo>
                        <a:pt x="9" y="0"/>
                      </a:lnTo>
                      <a:lnTo>
                        <a:pt x="9" y="400"/>
                      </a:lnTo>
                      <a:lnTo>
                        <a:pt x="4" y="394"/>
                      </a:lnTo>
                      <a:lnTo>
                        <a:pt x="0" y="387"/>
                      </a:lnTo>
                      <a:close/>
                    </a:path>
                  </a:pathLst>
                </a:custGeom>
                <a:solidFill>
                  <a:srgbClr val="F1F8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76" name="Google Shape;2876;p38"/>
                <p:cNvSpPr/>
                <p:nvPr/>
              </p:nvSpPr>
              <p:spPr>
                <a:xfrm>
                  <a:off x="689" y="2427"/>
                  <a:ext cx="5" cy="2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07" extrusionOk="0">
                      <a:moveTo>
                        <a:pt x="0" y="396"/>
                      </a:moveTo>
                      <a:lnTo>
                        <a:pt x="0" y="3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407"/>
                      </a:lnTo>
                      <a:lnTo>
                        <a:pt x="3" y="402"/>
                      </a:lnTo>
                      <a:lnTo>
                        <a:pt x="0" y="396"/>
                      </a:lnTo>
                      <a:close/>
                    </a:path>
                  </a:pathLst>
                </a:custGeom>
                <a:solidFill>
                  <a:srgbClr val="F1F8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77" name="Google Shape;2877;p38"/>
                <p:cNvSpPr/>
                <p:nvPr/>
              </p:nvSpPr>
              <p:spPr>
                <a:xfrm>
                  <a:off x="692" y="2427"/>
                  <a:ext cx="4" cy="2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14" extrusionOk="0">
                      <a:moveTo>
                        <a:pt x="0" y="404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7" y="414"/>
                      </a:lnTo>
                      <a:lnTo>
                        <a:pt x="4" y="409"/>
                      </a:lnTo>
                      <a:lnTo>
                        <a:pt x="0" y="404"/>
                      </a:lnTo>
                      <a:close/>
                    </a:path>
                  </a:pathLst>
                </a:custGeom>
                <a:solidFill>
                  <a:srgbClr val="F1F8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78" name="Google Shape;2878;p38"/>
                <p:cNvSpPr/>
                <p:nvPr/>
              </p:nvSpPr>
              <p:spPr>
                <a:xfrm>
                  <a:off x="694" y="2426"/>
                  <a:ext cx="4" cy="2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20" extrusionOk="0">
                      <a:moveTo>
                        <a:pt x="0" y="411"/>
                      </a:move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9" y="0"/>
                      </a:lnTo>
                      <a:lnTo>
                        <a:pt x="9" y="420"/>
                      </a:lnTo>
                      <a:lnTo>
                        <a:pt x="3" y="416"/>
                      </a:lnTo>
                      <a:lnTo>
                        <a:pt x="0" y="411"/>
                      </a:lnTo>
                      <a:close/>
                    </a:path>
                  </a:pathLst>
                </a:custGeom>
                <a:solidFill>
                  <a:srgbClr val="F0F8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79" name="Google Shape;2879;p38"/>
                <p:cNvSpPr/>
                <p:nvPr/>
              </p:nvSpPr>
              <p:spPr>
                <a:xfrm>
                  <a:off x="696" y="2425"/>
                  <a:ext cx="4" cy="2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26" extrusionOk="0">
                      <a:moveTo>
                        <a:pt x="0" y="417"/>
                      </a:moveTo>
                      <a:lnTo>
                        <a:pt x="0" y="3"/>
                      </a:lnTo>
                      <a:lnTo>
                        <a:pt x="6" y="1"/>
                      </a:lnTo>
                      <a:lnTo>
                        <a:pt x="9" y="0"/>
                      </a:lnTo>
                      <a:lnTo>
                        <a:pt x="9" y="426"/>
                      </a:lnTo>
                      <a:lnTo>
                        <a:pt x="6" y="421"/>
                      </a:lnTo>
                      <a:lnTo>
                        <a:pt x="0" y="417"/>
                      </a:lnTo>
                      <a:close/>
                    </a:path>
                  </a:pathLst>
                </a:custGeom>
                <a:solidFill>
                  <a:srgbClr val="F0F8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80" name="Google Shape;2880;p38"/>
                <p:cNvSpPr/>
                <p:nvPr/>
              </p:nvSpPr>
              <p:spPr>
                <a:xfrm>
                  <a:off x="698" y="2424"/>
                  <a:ext cx="4" cy="2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34" extrusionOk="0">
                      <a:moveTo>
                        <a:pt x="0" y="423"/>
                      </a:moveTo>
                      <a:lnTo>
                        <a:pt x="0" y="3"/>
                      </a:lnTo>
                      <a:lnTo>
                        <a:pt x="3" y="2"/>
                      </a:lnTo>
                      <a:lnTo>
                        <a:pt x="7" y="0"/>
                      </a:lnTo>
                      <a:lnTo>
                        <a:pt x="7" y="434"/>
                      </a:lnTo>
                      <a:lnTo>
                        <a:pt x="3" y="428"/>
                      </a:lnTo>
                      <a:lnTo>
                        <a:pt x="0" y="423"/>
                      </a:lnTo>
                      <a:close/>
                    </a:path>
                  </a:pathLst>
                </a:custGeom>
                <a:solidFill>
                  <a:srgbClr val="EEF7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81" name="Google Shape;2881;p38"/>
                <p:cNvSpPr/>
                <p:nvPr/>
              </p:nvSpPr>
              <p:spPr>
                <a:xfrm>
                  <a:off x="700" y="2423"/>
                  <a:ext cx="5" cy="2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41" extrusionOk="0">
                      <a:moveTo>
                        <a:pt x="0" y="430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441"/>
                      </a:lnTo>
                      <a:lnTo>
                        <a:pt x="4" y="436"/>
                      </a:lnTo>
                      <a:lnTo>
                        <a:pt x="0" y="430"/>
                      </a:lnTo>
                      <a:close/>
                    </a:path>
                  </a:pathLst>
                </a:custGeom>
                <a:solidFill>
                  <a:srgbClr val="EEF7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82" name="Google Shape;2882;p38"/>
                <p:cNvSpPr/>
                <p:nvPr/>
              </p:nvSpPr>
              <p:spPr>
                <a:xfrm>
                  <a:off x="702" y="2422"/>
                  <a:ext cx="4" cy="2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47" extrusionOk="0">
                      <a:moveTo>
                        <a:pt x="0" y="438"/>
                      </a:move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447"/>
                      </a:lnTo>
                      <a:lnTo>
                        <a:pt x="5" y="443"/>
                      </a:lnTo>
                      <a:lnTo>
                        <a:pt x="0" y="438"/>
                      </a:lnTo>
                      <a:close/>
                    </a:path>
                  </a:pathLst>
                </a:custGeom>
                <a:solidFill>
                  <a:srgbClr val="EEF7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83" name="Google Shape;2883;p38"/>
                <p:cNvSpPr/>
                <p:nvPr/>
              </p:nvSpPr>
              <p:spPr>
                <a:xfrm>
                  <a:off x="705" y="2421"/>
                  <a:ext cx="3" cy="2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54" extrusionOk="0">
                      <a:moveTo>
                        <a:pt x="0" y="445"/>
                      </a:moveTo>
                      <a:lnTo>
                        <a:pt x="0" y="4"/>
                      </a:ln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7" y="454"/>
                      </a:lnTo>
                      <a:lnTo>
                        <a:pt x="4" y="449"/>
                      </a:lnTo>
                      <a:lnTo>
                        <a:pt x="0" y="445"/>
                      </a:lnTo>
                      <a:close/>
                    </a:path>
                  </a:pathLst>
                </a:custGeom>
                <a:solidFill>
                  <a:srgbClr val="EDF6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84" name="Google Shape;2884;p38"/>
                <p:cNvSpPr/>
                <p:nvPr/>
              </p:nvSpPr>
              <p:spPr>
                <a:xfrm>
                  <a:off x="706" y="2420"/>
                  <a:ext cx="5" cy="2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59" extrusionOk="0">
                      <a:moveTo>
                        <a:pt x="0" y="450"/>
                      </a:moveTo>
                      <a:lnTo>
                        <a:pt x="0" y="3"/>
                      </a:lnTo>
                      <a:lnTo>
                        <a:pt x="5" y="1"/>
                      </a:lnTo>
                      <a:lnTo>
                        <a:pt x="9" y="0"/>
                      </a:lnTo>
                      <a:lnTo>
                        <a:pt x="9" y="459"/>
                      </a:lnTo>
                      <a:lnTo>
                        <a:pt x="3" y="455"/>
                      </a:lnTo>
                      <a:lnTo>
                        <a:pt x="0" y="450"/>
                      </a:lnTo>
                      <a:close/>
                    </a:path>
                  </a:pathLst>
                </a:custGeom>
                <a:solidFill>
                  <a:srgbClr val="EDF6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85" name="Google Shape;2885;p38"/>
                <p:cNvSpPr/>
                <p:nvPr/>
              </p:nvSpPr>
              <p:spPr>
                <a:xfrm>
                  <a:off x="708" y="2419"/>
                  <a:ext cx="5" cy="2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66" extrusionOk="0">
                      <a:moveTo>
                        <a:pt x="0" y="457"/>
                      </a:moveTo>
                      <a:lnTo>
                        <a:pt x="0" y="3"/>
                      </a:lnTo>
                      <a:lnTo>
                        <a:pt x="6" y="2"/>
                      </a:lnTo>
                      <a:lnTo>
                        <a:pt x="9" y="0"/>
                      </a:lnTo>
                      <a:lnTo>
                        <a:pt x="9" y="466"/>
                      </a:lnTo>
                      <a:lnTo>
                        <a:pt x="6" y="461"/>
                      </a:lnTo>
                      <a:lnTo>
                        <a:pt x="0" y="457"/>
                      </a:lnTo>
                      <a:close/>
                    </a:path>
                  </a:pathLst>
                </a:custGeom>
                <a:solidFill>
                  <a:srgbClr val="EBF6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86" name="Google Shape;2886;p38"/>
                <p:cNvSpPr/>
                <p:nvPr/>
              </p:nvSpPr>
              <p:spPr>
                <a:xfrm>
                  <a:off x="711" y="2418"/>
                  <a:ext cx="4" cy="2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72" extrusionOk="0">
                      <a:moveTo>
                        <a:pt x="0" y="463"/>
                      </a:move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9" y="0"/>
                      </a:lnTo>
                      <a:lnTo>
                        <a:pt x="9" y="472"/>
                      </a:lnTo>
                      <a:lnTo>
                        <a:pt x="3" y="468"/>
                      </a:lnTo>
                      <a:lnTo>
                        <a:pt x="0" y="463"/>
                      </a:lnTo>
                      <a:close/>
                    </a:path>
                  </a:pathLst>
                </a:custGeom>
                <a:solidFill>
                  <a:srgbClr val="EBF6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87" name="Google Shape;2887;p38"/>
                <p:cNvSpPr/>
                <p:nvPr/>
              </p:nvSpPr>
              <p:spPr>
                <a:xfrm>
                  <a:off x="713" y="2418"/>
                  <a:ext cx="4" cy="2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79" extrusionOk="0">
                      <a:moveTo>
                        <a:pt x="0" y="470"/>
                      </a:moveTo>
                      <a:lnTo>
                        <a:pt x="0" y="4"/>
                      </a:lnTo>
                      <a:lnTo>
                        <a:pt x="6" y="2"/>
                      </a:lnTo>
                      <a:lnTo>
                        <a:pt x="9" y="0"/>
                      </a:lnTo>
                      <a:lnTo>
                        <a:pt x="9" y="479"/>
                      </a:lnTo>
                      <a:lnTo>
                        <a:pt x="6" y="474"/>
                      </a:lnTo>
                      <a:lnTo>
                        <a:pt x="0" y="470"/>
                      </a:lnTo>
                      <a:close/>
                    </a:path>
                  </a:pathLst>
                </a:custGeom>
                <a:solidFill>
                  <a:srgbClr val="EBF6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88" name="Google Shape;2888;p38"/>
                <p:cNvSpPr/>
                <p:nvPr/>
              </p:nvSpPr>
              <p:spPr>
                <a:xfrm>
                  <a:off x="715" y="2418"/>
                  <a:ext cx="4" cy="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3" extrusionOk="0">
                      <a:moveTo>
                        <a:pt x="0" y="47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7" y="0"/>
                      </a:lnTo>
                      <a:lnTo>
                        <a:pt x="7" y="483"/>
                      </a:lnTo>
                      <a:lnTo>
                        <a:pt x="3" y="479"/>
                      </a:lnTo>
                      <a:lnTo>
                        <a:pt x="0" y="474"/>
                      </a:lnTo>
                      <a:close/>
                    </a:path>
                  </a:pathLst>
                </a:custGeom>
                <a:solidFill>
                  <a:srgbClr val="EAF5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89" name="Google Shape;2889;p38"/>
                <p:cNvSpPr/>
                <p:nvPr/>
              </p:nvSpPr>
              <p:spPr>
                <a:xfrm>
                  <a:off x="717" y="2417"/>
                  <a:ext cx="5" cy="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8" extrusionOk="0">
                      <a:moveTo>
                        <a:pt x="0" y="481"/>
                      </a:moveTo>
                      <a:lnTo>
                        <a:pt x="0" y="2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488"/>
                      </a:lnTo>
                      <a:lnTo>
                        <a:pt x="4" y="485"/>
                      </a:lnTo>
                      <a:lnTo>
                        <a:pt x="0" y="481"/>
                      </a:lnTo>
                      <a:close/>
                    </a:path>
                  </a:pathLst>
                </a:custGeom>
                <a:solidFill>
                  <a:srgbClr val="EAF5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90" name="Google Shape;2890;p38"/>
                <p:cNvSpPr/>
                <p:nvPr/>
              </p:nvSpPr>
              <p:spPr>
                <a:xfrm>
                  <a:off x="719" y="2416"/>
                  <a:ext cx="4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4" extrusionOk="0">
                      <a:moveTo>
                        <a:pt x="0" y="486"/>
                      </a:moveTo>
                      <a:lnTo>
                        <a:pt x="0" y="3"/>
                      </a:lnTo>
                      <a:lnTo>
                        <a:pt x="5" y="1"/>
                      </a:lnTo>
                      <a:lnTo>
                        <a:pt x="9" y="0"/>
                      </a:lnTo>
                      <a:lnTo>
                        <a:pt x="9" y="494"/>
                      </a:lnTo>
                      <a:lnTo>
                        <a:pt x="5" y="489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E8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91" name="Google Shape;2891;p38"/>
                <p:cNvSpPr/>
                <p:nvPr/>
              </p:nvSpPr>
              <p:spPr>
                <a:xfrm>
                  <a:off x="722" y="2415"/>
                  <a:ext cx="3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00" extrusionOk="0">
                      <a:moveTo>
                        <a:pt x="0" y="491"/>
                      </a:moveTo>
                      <a:lnTo>
                        <a:pt x="0" y="3"/>
                      </a:lnTo>
                      <a:lnTo>
                        <a:pt x="4" y="2"/>
                      </a:lnTo>
                      <a:lnTo>
                        <a:pt x="8" y="0"/>
                      </a:lnTo>
                      <a:lnTo>
                        <a:pt x="8" y="500"/>
                      </a:lnTo>
                      <a:lnTo>
                        <a:pt x="4" y="496"/>
                      </a:lnTo>
                      <a:lnTo>
                        <a:pt x="0" y="491"/>
                      </a:lnTo>
                      <a:close/>
                    </a:path>
                  </a:pathLst>
                </a:custGeom>
                <a:solidFill>
                  <a:srgbClr val="E8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92" name="Google Shape;2892;p38"/>
                <p:cNvSpPr/>
                <p:nvPr/>
              </p:nvSpPr>
              <p:spPr>
                <a:xfrm>
                  <a:off x="723" y="2415"/>
                  <a:ext cx="5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4" extrusionOk="0">
                      <a:moveTo>
                        <a:pt x="0" y="496"/>
                      </a:moveTo>
                      <a:lnTo>
                        <a:pt x="0" y="2"/>
                      </a:lnTo>
                      <a:lnTo>
                        <a:pt x="4" y="0"/>
                      </a:lnTo>
                      <a:lnTo>
                        <a:pt x="9" y="0"/>
                      </a:lnTo>
                      <a:lnTo>
                        <a:pt x="9" y="504"/>
                      </a:lnTo>
                      <a:lnTo>
                        <a:pt x="4" y="500"/>
                      </a:lnTo>
                      <a:lnTo>
                        <a:pt x="0" y="496"/>
                      </a:lnTo>
                      <a:close/>
                    </a:path>
                  </a:pathLst>
                </a:custGeom>
                <a:solidFill>
                  <a:srgbClr val="E8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93" name="Google Shape;2893;p38"/>
                <p:cNvSpPr/>
                <p:nvPr/>
              </p:nvSpPr>
              <p:spPr>
                <a:xfrm>
                  <a:off x="725" y="2414"/>
                  <a:ext cx="5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11" extrusionOk="0">
                      <a:moveTo>
                        <a:pt x="0" y="502"/>
                      </a:moveTo>
                      <a:lnTo>
                        <a:pt x="0" y="2"/>
                      </a:lnTo>
                      <a:lnTo>
                        <a:pt x="5" y="2"/>
                      </a:lnTo>
                      <a:lnTo>
                        <a:pt x="8" y="0"/>
                      </a:lnTo>
                      <a:lnTo>
                        <a:pt x="8" y="511"/>
                      </a:lnTo>
                      <a:lnTo>
                        <a:pt x="5" y="506"/>
                      </a:lnTo>
                      <a:lnTo>
                        <a:pt x="0" y="502"/>
                      </a:lnTo>
                      <a:close/>
                    </a:path>
                  </a:pathLst>
                </a:custGeom>
                <a:solidFill>
                  <a:srgbClr val="E7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94" name="Google Shape;2894;p38"/>
                <p:cNvSpPr/>
                <p:nvPr/>
              </p:nvSpPr>
              <p:spPr>
                <a:xfrm>
                  <a:off x="728" y="2414"/>
                  <a:ext cx="4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5" extrusionOk="0">
                      <a:moveTo>
                        <a:pt x="0" y="506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9" y="0"/>
                      </a:lnTo>
                      <a:lnTo>
                        <a:pt x="9" y="515"/>
                      </a:lnTo>
                      <a:lnTo>
                        <a:pt x="3" y="511"/>
                      </a:lnTo>
                      <a:lnTo>
                        <a:pt x="0" y="506"/>
                      </a:lnTo>
                      <a:close/>
                    </a:path>
                  </a:pathLst>
                </a:custGeom>
                <a:solidFill>
                  <a:srgbClr val="E7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95" name="Google Shape;2895;p38"/>
                <p:cNvSpPr/>
                <p:nvPr/>
              </p:nvSpPr>
              <p:spPr>
                <a:xfrm>
                  <a:off x="730" y="2413"/>
                  <a:ext cx="4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13"/>
                      </a:moveTo>
                      <a:lnTo>
                        <a:pt x="0" y="2"/>
                      </a:lnTo>
                      <a:lnTo>
                        <a:pt x="6" y="2"/>
                      </a:lnTo>
                      <a:lnTo>
                        <a:pt x="9" y="0"/>
                      </a:lnTo>
                      <a:lnTo>
                        <a:pt x="9" y="520"/>
                      </a:lnTo>
                      <a:lnTo>
                        <a:pt x="6" y="517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E5F3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96" name="Google Shape;2896;p38"/>
                <p:cNvSpPr/>
                <p:nvPr/>
              </p:nvSpPr>
              <p:spPr>
                <a:xfrm>
                  <a:off x="732" y="2413"/>
                  <a:ext cx="4" cy="2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24" extrusionOk="0">
                      <a:moveTo>
                        <a:pt x="0" y="517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7" y="0"/>
                      </a:lnTo>
                      <a:lnTo>
                        <a:pt x="7" y="524"/>
                      </a:lnTo>
                      <a:lnTo>
                        <a:pt x="3" y="520"/>
                      </a:lnTo>
                      <a:lnTo>
                        <a:pt x="0" y="517"/>
                      </a:lnTo>
                      <a:close/>
                    </a:path>
                  </a:pathLst>
                </a:custGeom>
                <a:solidFill>
                  <a:srgbClr val="E5F3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97" name="Google Shape;2897;p38"/>
                <p:cNvSpPr/>
                <p:nvPr/>
              </p:nvSpPr>
              <p:spPr>
                <a:xfrm>
                  <a:off x="734" y="2412"/>
                  <a:ext cx="5" cy="2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9" extrusionOk="0">
                      <a:moveTo>
                        <a:pt x="0" y="522"/>
                      </a:moveTo>
                      <a:lnTo>
                        <a:pt x="0" y="2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9" y="529"/>
                      </a:lnTo>
                      <a:lnTo>
                        <a:pt x="4" y="526"/>
                      </a:lnTo>
                      <a:lnTo>
                        <a:pt x="0" y="522"/>
                      </a:lnTo>
                      <a:close/>
                    </a:path>
                  </a:pathLst>
                </a:custGeom>
                <a:solidFill>
                  <a:srgbClr val="E5F3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98" name="Google Shape;2898;p38"/>
                <p:cNvSpPr/>
                <p:nvPr/>
              </p:nvSpPr>
              <p:spPr>
                <a:xfrm>
                  <a:off x="736" y="2412"/>
                  <a:ext cx="5" cy="2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33" extrusionOk="0">
                      <a:moveTo>
                        <a:pt x="0" y="526"/>
                      </a:moveTo>
                      <a:lnTo>
                        <a:pt x="0" y="2"/>
                      </a:lnTo>
                      <a:lnTo>
                        <a:pt x="5" y="0"/>
                      </a:lnTo>
                      <a:lnTo>
                        <a:pt x="9" y="0"/>
                      </a:lnTo>
                      <a:lnTo>
                        <a:pt x="9" y="533"/>
                      </a:lnTo>
                      <a:lnTo>
                        <a:pt x="5" y="529"/>
                      </a:lnTo>
                      <a:lnTo>
                        <a:pt x="0" y="526"/>
                      </a:lnTo>
                      <a:close/>
                    </a:path>
                  </a:pathLst>
                </a:custGeom>
                <a:solidFill>
                  <a:srgbClr val="E3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99" name="Google Shape;2899;p38"/>
                <p:cNvSpPr/>
                <p:nvPr/>
              </p:nvSpPr>
              <p:spPr>
                <a:xfrm>
                  <a:off x="739" y="2412"/>
                  <a:ext cx="3" cy="2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37" extrusionOk="0">
                      <a:moveTo>
                        <a:pt x="0" y="529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8" y="0"/>
                      </a:lnTo>
                      <a:lnTo>
                        <a:pt x="8" y="537"/>
                      </a:lnTo>
                      <a:lnTo>
                        <a:pt x="4" y="533"/>
                      </a:lnTo>
                      <a:lnTo>
                        <a:pt x="0" y="529"/>
                      </a:lnTo>
                      <a:close/>
                    </a:path>
                  </a:pathLst>
                </a:custGeom>
                <a:solidFill>
                  <a:srgbClr val="E3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00" name="Google Shape;2900;p38"/>
                <p:cNvSpPr/>
                <p:nvPr/>
              </p:nvSpPr>
              <p:spPr>
                <a:xfrm>
                  <a:off x="741" y="2411"/>
                  <a:ext cx="4" cy="2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43" extrusionOk="0">
                      <a:moveTo>
                        <a:pt x="0" y="534"/>
                      </a:moveTo>
                      <a:lnTo>
                        <a:pt x="0" y="1"/>
                      </a:lnTo>
                      <a:lnTo>
                        <a:pt x="4" y="1"/>
                      </a:lnTo>
                      <a:lnTo>
                        <a:pt x="9" y="0"/>
                      </a:lnTo>
                      <a:lnTo>
                        <a:pt x="9" y="543"/>
                      </a:lnTo>
                      <a:lnTo>
                        <a:pt x="4" y="538"/>
                      </a:lnTo>
                      <a:lnTo>
                        <a:pt x="0" y="534"/>
                      </a:lnTo>
                      <a:close/>
                    </a:path>
                  </a:pathLst>
                </a:custGeom>
                <a:solidFill>
                  <a:srgbClr val="E2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01" name="Google Shape;2901;p38"/>
                <p:cNvSpPr/>
                <p:nvPr/>
              </p:nvSpPr>
              <p:spPr>
                <a:xfrm>
                  <a:off x="742" y="2411"/>
                  <a:ext cx="5" cy="2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47" extrusionOk="0">
                      <a:moveTo>
                        <a:pt x="0" y="538"/>
                      </a:moveTo>
                      <a:lnTo>
                        <a:pt x="0" y="1"/>
                      </a:lnTo>
                      <a:lnTo>
                        <a:pt x="5" y="0"/>
                      </a:lnTo>
                      <a:lnTo>
                        <a:pt x="9" y="0"/>
                      </a:lnTo>
                      <a:lnTo>
                        <a:pt x="9" y="547"/>
                      </a:lnTo>
                      <a:lnTo>
                        <a:pt x="5" y="543"/>
                      </a:lnTo>
                      <a:lnTo>
                        <a:pt x="0" y="538"/>
                      </a:lnTo>
                      <a:close/>
                    </a:path>
                  </a:pathLst>
                </a:custGeom>
                <a:solidFill>
                  <a:srgbClr val="E2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02" name="Google Shape;2902;p38"/>
                <p:cNvSpPr/>
                <p:nvPr/>
              </p:nvSpPr>
              <p:spPr>
                <a:xfrm>
                  <a:off x="745" y="2411"/>
                  <a:ext cx="4" cy="2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50" extrusionOk="0">
                      <a:moveTo>
                        <a:pt x="0" y="543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9" y="0"/>
                      </a:lnTo>
                      <a:lnTo>
                        <a:pt x="9" y="550"/>
                      </a:lnTo>
                      <a:lnTo>
                        <a:pt x="4" y="547"/>
                      </a:lnTo>
                      <a:lnTo>
                        <a:pt x="0" y="543"/>
                      </a:lnTo>
                      <a:close/>
                    </a:path>
                  </a:pathLst>
                </a:custGeom>
                <a:solidFill>
                  <a:srgbClr val="E2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03" name="Google Shape;2903;p38"/>
                <p:cNvSpPr/>
                <p:nvPr/>
              </p:nvSpPr>
              <p:spPr>
                <a:xfrm>
                  <a:off x="747" y="2411"/>
                  <a:ext cx="4" cy="2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54" extrusionOk="0">
                      <a:moveTo>
                        <a:pt x="0" y="547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9" y="0"/>
                      </a:lnTo>
                      <a:lnTo>
                        <a:pt x="9" y="554"/>
                      </a:lnTo>
                      <a:lnTo>
                        <a:pt x="5" y="550"/>
                      </a:lnTo>
                      <a:lnTo>
                        <a:pt x="0" y="547"/>
                      </a:lnTo>
                      <a:close/>
                    </a:path>
                  </a:pathLst>
                </a:custGeom>
                <a:solidFill>
                  <a:srgbClr val="E0F1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04" name="Google Shape;2904;p38"/>
                <p:cNvSpPr/>
                <p:nvPr/>
              </p:nvSpPr>
              <p:spPr>
                <a:xfrm>
                  <a:off x="749" y="2411"/>
                  <a:ext cx="4" cy="2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57" extrusionOk="0">
                      <a:moveTo>
                        <a:pt x="0" y="550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7" y="1"/>
                      </a:lnTo>
                      <a:lnTo>
                        <a:pt x="7" y="557"/>
                      </a:lnTo>
                      <a:lnTo>
                        <a:pt x="4" y="554"/>
                      </a:lnTo>
                      <a:lnTo>
                        <a:pt x="0" y="550"/>
                      </a:lnTo>
                      <a:close/>
                    </a:path>
                  </a:pathLst>
                </a:custGeom>
                <a:solidFill>
                  <a:srgbClr val="E0F1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05" name="Google Shape;2905;p38"/>
                <p:cNvSpPr/>
                <p:nvPr/>
              </p:nvSpPr>
              <p:spPr>
                <a:xfrm>
                  <a:off x="751" y="2411"/>
                  <a:ext cx="5" cy="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61" extrusionOk="0">
                      <a:moveTo>
                        <a:pt x="0" y="554"/>
                      </a:move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8" y="1"/>
                      </a:lnTo>
                      <a:lnTo>
                        <a:pt x="8" y="561"/>
                      </a:lnTo>
                      <a:lnTo>
                        <a:pt x="3" y="557"/>
                      </a:lnTo>
                      <a:lnTo>
                        <a:pt x="0" y="554"/>
                      </a:lnTo>
                      <a:close/>
                    </a:path>
                  </a:pathLst>
                </a:custGeom>
                <a:solidFill>
                  <a:srgbClr val="DFF0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06" name="Google Shape;2906;p38"/>
                <p:cNvSpPr/>
                <p:nvPr/>
              </p:nvSpPr>
              <p:spPr>
                <a:xfrm>
                  <a:off x="753" y="2412"/>
                  <a:ext cx="5" cy="2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63" extrusionOk="0">
                      <a:moveTo>
                        <a:pt x="0" y="556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9" y="0"/>
                      </a:lnTo>
                      <a:lnTo>
                        <a:pt x="9" y="563"/>
                      </a:lnTo>
                      <a:lnTo>
                        <a:pt x="5" y="560"/>
                      </a:lnTo>
                      <a:lnTo>
                        <a:pt x="0" y="556"/>
                      </a:lnTo>
                      <a:close/>
                    </a:path>
                  </a:pathLst>
                </a:custGeom>
                <a:solidFill>
                  <a:srgbClr val="DFF0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07" name="Google Shape;2907;p38"/>
                <p:cNvSpPr/>
                <p:nvPr/>
              </p:nvSpPr>
              <p:spPr>
                <a:xfrm>
                  <a:off x="756" y="2412"/>
                  <a:ext cx="3" cy="2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67" extrusionOk="0">
                      <a:moveTo>
                        <a:pt x="0" y="560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8" y="2"/>
                      </a:lnTo>
                      <a:lnTo>
                        <a:pt x="8" y="567"/>
                      </a:lnTo>
                      <a:lnTo>
                        <a:pt x="4" y="563"/>
                      </a:lnTo>
                      <a:lnTo>
                        <a:pt x="0" y="560"/>
                      </a:lnTo>
                      <a:close/>
                    </a:path>
                  </a:pathLst>
                </a:custGeom>
                <a:solidFill>
                  <a:srgbClr val="DFF0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08" name="Google Shape;2908;p38"/>
                <p:cNvSpPr/>
                <p:nvPr/>
              </p:nvSpPr>
              <p:spPr>
                <a:xfrm>
                  <a:off x="758" y="2412"/>
                  <a:ext cx="4" cy="2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1" extrusionOk="0">
                      <a:moveTo>
                        <a:pt x="0" y="563"/>
                      </a:move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9" y="2"/>
                      </a:lnTo>
                      <a:lnTo>
                        <a:pt x="9" y="571"/>
                      </a:lnTo>
                      <a:lnTo>
                        <a:pt x="4" y="567"/>
                      </a:lnTo>
                      <a:lnTo>
                        <a:pt x="0" y="563"/>
                      </a:lnTo>
                      <a:close/>
                    </a:path>
                  </a:pathLst>
                </a:custGeom>
                <a:solidFill>
                  <a:srgbClr val="DDEF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09" name="Google Shape;2909;p38"/>
                <p:cNvSpPr/>
                <p:nvPr/>
              </p:nvSpPr>
              <p:spPr>
                <a:xfrm>
                  <a:off x="759" y="2413"/>
                  <a:ext cx="5" cy="2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2" extrusionOk="0">
                      <a:moveTo>
                        <a:pt x="0" y="565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9" y="2"/>
                      </a:lnTo>
                      <a:lnTo>
                        <a:pt x="9" y="572"/>
                      </a:lnTo>
                      <a:lnTo>
                        <a:pt x="5" y="569"/>
                      </a:lnTo>
                      <a:lnTo>
                        <a:pt x="0" y="565"/>
                      </a:lnTo>
                      <a:close/>
                    </a:path>
                  </a:pathLst>
                </a:custGeom>
                <a:solidFill>
                  <a:srgbClr val="DDEF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10" name="Google Shape;2910;p38"/>
                <p:cNvSpPr/>
                <p:nvPr/>
              </p:nvSpPr>
              <p:spPr>
                <a:xfrm>
                  <a:off x="762" y="2413"/>
                  <a:ext cx="4" cy="2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4" extrusionOk="0">
                      <a:moveTo>
                        <a:pt x="0" y="569"/>
                      </a:move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9" y="4"/>
                      </a:lnTo>
                      <a:lnTo>
                        <a:pt x="9" y="574"/>
                      </a:lnTo>
                      <a:lnTo>
                        <a:pt x="4" y="572"/>
                      </a:lnTo>
                      <a:lnTo>
                        <a:pt x="0" y="569"/>
                      </a:lnTo>
                      <a:close/>
                    </a:path>
                  </a:pathLst>
                </a:custGeom>
                <a:solidFill>
                  <a:srgbClr val="DBEF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11" name="Google Shape;2911;p38"/>
                <p:cNvSpPr/>
                <p:nvPr/>
              </p:nvSpPr>
              <p:spPr>
                <a:xfrm>
                  <a:off x="764" y="2414"/>
                  <a:ext cx="4" cy="2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6" extrusionOk="0">
                      <a:moveTo>
                        <a:pt x="0" y="570"/>
                      </a:moveTo>
                      <a:lnTo>
                        <a:pt x="0" y="0"/>
                      </a:lnTo>
                      <a:lnTo>
                        <a:pt x="5" y="2"/>
                      </a:lnTo>
                      <a:lnTo>
                        <a:pt x="9" y="4"/>
                      </a:lnTo>
                      <a:lnTo>
                        <a:pt x="9" y="576"/>
                      </a:lnTo>
                      <a:lnTo>
                        <a:pt x="5" y="572"/>
                      </a:lnTo>
                      <a:lnTo>
                        <a:pt x="0" y="570"/>
                      </a:lnTo>
                      <a:close/>
                    </a:path>
                  </a:pathLst>
                </a:custGeom>
                <a:solidFill>
                  <a:srgbClr val="DBEF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12" name="Google Shape;2912;p38"/>
                <p:cNvSpPr/>
                <p:nvPr/>
              </p:nvSpPr>
              <p:spPr>
                <a:xfrm>
                  <a:off x="766" y="2415"/>
                  <a:ext cx="4" cy="2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77" extrusionOk="0">
                      <a:moveTo>
                        <a:pt x="0" y="570"/>
                      </a:move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7" y="3"/>
                      </a:lnTo>
                      <a:lnTo>
                        <a:pt x="7" y="577"/>
                      </a:lnTo>
                      <a:lnTo>
                        <a:pt x="4" y="574"/>
                      </a:lnTo>
                      <a:lnTo>
                        <a:pt x="0" y="570"/>
                      </a:lnTo>
                      <a:close/>
                    </a:path>
                  </a:pathLst>
                </a:custGeom>
                <a:solidFill>
                  <a:srgbClr val="DBEF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13" name="Google Shape;2913;p38"/>
                <p:cNvSpPr/>
                <p:nvPr/>
              </p:nvSpPr>
              <p:spPr>
                <a:xfrm>
                  <a:off x="768" y="2416"/>
                  <a:ext cx="5" cy="2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9" extrusionOk="0">
                      <a:moveTo>
                        <a:pt x="0" y="572"/>
                      </a:move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9" y="3"/>
                      </a:lnTo>
                      <a:lnTo>
                        <a:pt x="9" y="579"/>
                      </a:lnTo>
                      <a:lnTo>
                        <a:pt x="3" y="575"/>
                      </a:lnTo>
                      <a:lnTo>
                        <a:pt x="0" y="572"/>
                      </a:lnTo>
                      <a:close/>
                    </a:path>
                  </a:pathLst>
                </a:custGeom>
                <a:solidFill>
                  <a:srgbClr val="DAEE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14" name="Google Shape;2914;p38"/>
                <p:cNvSpPr/>
                <p:nvPr/>
              </p:nvSpPr>
              <p:spPr>
                <a:xfrm>
                  <a:off x="770" y="2417"/>
                  <a:ext cx="5" cy="2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1" extrusionOk="0">
                      <a:moveTo>
                        <a:pt x="0" y="574"/>
                      </a:moveTo>
                      <a:lnTo>
                        <a:pt x="0" y="0"/>
                      </a:lnTo>
                      <a:lnTo>
                        <a:pt x="6" y="2"/>
                      </a:lnTo>
                      <a:lnTo>
                        <a:pt x="9" y="4"/>
                      </a:lnTo>
                      <a:lnTo>
                        <a:pt x="9" y="581"/>
                      </a:lnTo>
                      <a:lnTo>
                        <a:pt x="6" y="578"/>
                      </a:lnTo>
                      <a:lnTo>
                        <a:pt x="0" y="574"/>
                      </a:lnTo>
                      <a:close/>
                    </a:path>
                  </a:pathLst>
                </a:custGeom>
                <a:solidFill>
                  <a:srgbClr val="DAEE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15" name="Google Shape;2915;p38"/>
                <p:cNvSpPr/>
                <p:nvPr/>
              </p:nvSpPr>
              <p:spPr>
                <a:xfrm>
                  <a:off x="773" y="2418"/>
                  <a:ext cx="3" cy="2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83" extrusionOk="0">
                      <a:moveTo>
                        <a:pt x="0" y="576"/>
                      </a:moveTo>
                      <a:lnTo>
                        <a:pt x="0" y="0"/>
                      </a:lnTo>
                      <a:lnTo>
                        <a:pt x="3" y="2"/>
                      </a:lnTo>
                      <a:lnTo>
                        <a:pt x="7" y="6"/>
                      </a:lnTo>
                      <a:lnTo>
                        <a:pt x="7" y="583"/>
                      </a:lnTo>
                      <a:lnTo>
                        <a:pt x="3" y="579"/>
                      </a:lnTo>
                      <a:lnTo>
                        <a:pt x="0" y="576"/>
                      </a:lnTo>
                      <a:close/>
                    </a:path>
                  </a:pathLst>
                </a:custGeom>
                <a:solidFill>
                  <a:srgbClr val="D8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16" name="Google Shape;2916;p38"/>
                <p:cNvSpPr/>
                <p:nvPr/>
              </p:nvSpPr>
              <p:spPr>
                <a:xfrm>
                  <a:off x="775" y="2418"/>
                  <a:ext cx="4" cy="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5" extrusionOk="0">
                      <a:moveTo>
                        <a:pt x="0" y="577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9" y="5"/>
                      </a:lnTo>
                      <a:lnTo>
                        <a:pt x="9" y="585"/>
                      </a:lnTo>
                      <a:lnTo>
                        <a:pt x="4" y="581"/>
                      </a:lnTo>
                      <a:lnTo>
                        <a:pt x="0" y="577"/>
                      </a:lnTo>
                      <a:close/>
                    </a:path>
                  </a:pathLst>
                </a:custGeom>
                <a:solidFill>
                  <a:srgbClr val="D8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17" name="Google Shape;2917;p38"/>
                <p:cNvSpPr/>
                <p:nvPr/>
              </p:nvSpPr>
              <p:spPr>
                <a:xfrm>
                  <a:off x="776" y="2420"/>
                  <a:ext cx="5" cy="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4" extrusionOk="0">
                      <a:moveTo>
                        <a:pt x="0" y="577"/>
                      </a:moveTo>
                      <a:lnTo>
                        <a:pt x="0" y="0"/>
                      </a:lnTo>
                      <a:lnTo>
                        <a:pt x="5" y="1"/>
                      </a:lnTo>
                      <a:lnTo>
                        <a:pt x="9" y="5"/>
                      </a:lnTo>
                      <a:lnTo>
                        <a:pt x="9" y="584"/>
                      </a:lnTo>
                      <a:lnTo>
                        <a:pt x="5" y="581"/>
                      </a:lnTo>
                      <a:lnTo>
                        <a:pt x="0" y="577"/>
                      </a:lnTo>
                      <a:close/>
                    </a:path>
                  </a:pathLst>
                </a:custGeom>
                <a:solidFill>
                  <a:srgbClr val="D8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18" name="Google Shape;2918;p38"/>
                <p:cNvSpPr/>
                <p:nvPr/>
              </p:nvSpPr>
              <p:spPr>
                <a:xfrm>
                  <a:off x="779" y="2421"/>
                  <a:ext cx="5" cy="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7" extrusionOk="0">
                      <a:moveTo>
                        <a:pt x="0" y="580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9" y="8"/>
                      </a:lnTo>
                      <a:lnTo>
                        <a:pt x="9" y="587"/>
                      </a:lnTo>
                      <a:lnTo>
                        <a:pt x="4" y="583"/>
                      </a:lnTo>
                      <a:lnTo>
                        <a:pt x="0" y="580"/>
                      </a:lnTo>
                      <a:close/>
                    </a:path>
                  </a:pathLst>
                </a:custGeom>
                <a:solidFill>
                  <a:srgbClr val="D6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19" name="Google Shape;2919;p38"/>
                <p:cNvSpPr/>
                <p:nvPr/>
              </p:nvSpPr>
              <p:spPr>
                <a:xfrm>
                  <a:off x="781" y="2423"/>
                  <a:ext cx="4" cy="2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4" extrusionOk="0">
                      <a:moveTo>
                        <a:pt x="0" y="579"/>
                      </a:moveTo>
                      <a:lnTo>
                        <a:pt x="0" y="0"/>
                      </a:lnTo>
                      <a:lnTo>
                        <a:pt x="5" y="4"/>
                      </a:lnTo>
                      <a:lnTo>
                        <a:pt x="9" y="7"/>
                      </a:lnTo>
                      <a:lnTo>
                        <a:pt x="9" y="584"/>
                      </a:lnTo>
                      <a:lnTo>
                        <a:pt x="5" y="583"/>
                      </a:lnTo>
                      <a:lnTo>
                        <a:pt x="0" y="579"/>
                      </a:lnTo>
                      <a:close/>
                    </a:path>
                  </a:pathLst>
                </a:custGeom>
                <a:solidFill>
                  <a:srgbClr val="D6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20" name="Google Shape;2920;p38"/>
                <p:cNvSpPr/>
                <p:nvPr/>
              </p:nvSpPr>
              <p:spPr>
                <a:xfrm>
                  <a:off x="784" y="2425"/>
                  <a:ext cx="3" cy="2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84" extrusionOk="0">
                      <a:moveTo>
                        <a:pt x="0" y="579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7" y="7"/>
                      </a:lnTo>
                      <a:lnTo>
                        <a:pt x="7" y="584"/>
                      </a:lnTo>
                      <a:lnTo>
                        <a:pt x="4" y="580"/>
                      </a:lnTo>
                      <a:lnTo>
                        <a:pt x="0" y="579"/>
                      </a:lnTo>
                      <a:close/>
                    </a:path>
                  </a:pathLst>
                </a:custGeom>
                <a:solidFill>
                  <a:srgbClr val="D5EC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21" name="Google Shape;2921;p38"/>
                <p:cNvSpPr/>
                <p:nvPr/>
              </p:nvSpPr>
              <p:spPr>
                <a:xfrm>
                  <a:off x="785" y="2427"/>
                  <a:ext cx="5" cy="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5" extrusionOk="0">
                      <a:moveTo>
                        <a:pt x="0" y="577"/>
                      </a:moveTo>
                      <a:lnTo>
                        <a:pt x="0" y="0"/>
                      </a:lnTo>
                      <a:lnTo>
                        <a:pt x="3" y="4"/>
                      </a:lnTo>
                      <a:lnTo>
                        <a:pt x="9" y="9"/>
                      </a:lnTo>
                      <a:lnTo>
                        <a:pt x="9" y="585"/>
                      </a:lnTo>
                      <a:lnTo>
                        <a:pt x="3" y="581"/>
                      </a:lnTo>
                      <a:lnTo>
                        <a:pt x="0" y="577"/>
                      </a:lnTo>
                      <a:close/>
                    </a:path>
                  </a:pathLst>
                </a:custGeom>
                <a:solidFill>
                  <a:srgbClr val="D5EC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22" name="Google Shape;2922;p38"/>
                <p:cNvSpPr/>
                <p:nvPr/>
              </p:nvSpPr>
              <p:spPr>
                <a:xfrm>
                  <a:off x="787" y="2428"/>
                  <a:ext cx="5" cy="2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4" extrusionOk="0">
                      <a:moveTo>
                        <a:pt x="0" y="577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9"/>
                      </a:lnTo>
                      <a:lnTo>
                        <a:pt x="9" y="584"/>
                      </a:lnTo>
                      <a:lnTo>
                        <a:pt x="6" y="581"/>
                      </a:lnTo>
                      <a:lnTo>
                        <a:pt x="0" y="577"/>
                      </a:lnTo>
                      <a:close/>
                    </a:path>
                  </a:pathLst>
                </a:custGeom>
                <a:solidFill>
                  <a:srgbClr val="D5EC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23" name="Google Shape;2923;p38"/>
                <p:cNvSpPr/>
                <p:nvPr/>
              </p:nvSpPr>
              <p:spPr>
                <a:xfrm>
                  <a:off x="790" y="2431"/>
                  <a:ext cx="3" cy="2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83" extrusionOk="0">
                      <a:moveTo>
                        <a:pt x="0" y="576"/>
                      </a:moveTo>
                      <a:lnTo>
                        <a:pt x="0" y="0"/>
                      </a:lnTo>
                      <a:lnTo>
                        <a:pt x="3" y="4"/>
                      </a:lnTo>
                      <a:lnTo>
                        <a:pt x="7" y="9"/>
                      </a:lnTo>
                      <a:lnTo>
                        <a:pt x="7" y="583"/>
                      </a:lnTo>
                      <a:lnTo>
                        <a:pt x="3" y="579"/>
                      </a:lnTo>
                      <a:lnTo>
                        <a:pt x="0" y="576"/>
                      </a:lnTo>
                      <a:close/>
                    </a:path>
                  </a:pathLst>
                </a:custGeom>
                <a:solidFill>
                  <a:srgbClr val="D3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24" name="Google Shape;2924;p38"/>
                <p:cNvSpPr/>
                <p:nvPr/>
              </p:nvSpPr>
              <p:spPr>
                <a:xfrm>
                  <a:off x="792" y="2433"/>
                  <a:ext cx="4" cy="2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2" extrusionOk="0">
                      <a:moveTo>
                        <a:pt x="0" y="575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0"/>
                      </a:lnTo>
                      <a:lnTo>
                        <a:pt x="9" y="582"/>
                      </a:lnTo>
                      <a:lnTo>
                        <a:pt x="4" y="579"/>
                      </a:lnTo>
                      <a:lnTo>
                        <a:pt x="0" y="575"/>
                      </a:lnTo>
                      <a:close/>
                    </a:path>
                  </a:pathLst>
                </a:custGeom>
                <a:solidFill>
                  <a:srgbClr val="D3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25" name="Google Shape;2925;p38"/>
                <p:cNvSpPr/>
                <p:nvPr/>
              </p:nvSpPr>
              <p:spPr>
                <a:xfrm>
                  <a:off x="793" y="2436"/>
                  <a:ext cx="5" cy="2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9" extrusionOk="0">
                      <a:moveTo>
                        <a:pt x="0" y="574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9"/>
                      </a:lnTo>
                      <a:lnTo>
                        <a:pt x="9" y="579"/>
                      </a:lnTo>
                      <a:lnTo>
                        <a:pt x="5" y="577"/>
                      </a:lnTo>
                      <a:lnTo>
                        <a:pt x="0" y="574"/>
                      </a:lnTo>
                      <a:close/>
                    </a:path>
                  </a:pathLst>
                </a:custGeom>
                <a:solidFill>
                  <a:srgbClr val="D1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26" name="Google Shape;2926;p38"/>
                <p:cNvSpPr/>
                <p:nvPr/>
              </p:nvSpPr>
              <p:spPr>
                <a:xfrm>
                  <a:off x="796" y="2438"/>
                  <a:ext cx="5" cy="2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8" extrusionOk="0">
                      <a:moveTo>
                        <a:pt x="0" y="572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9" y="11"/>
                      </a:lnTo>
                      <a:lnTo>
                        <a:pt x="9" y="578"/>
                      </a:lnTo>
                      <a:lnTo>
                        <a:pt x="4" y="574"/>
                      </a:lnTo>
                      <a:lnTo>
                        <a:pt x="0" y="572"/>
                      </a:lnTo>
                      <a:close/>
                    </a:path>
                  </a:pathLst>
                </a:custGeom>
                <a:solidFill>
                  <a:srgbClr val="D1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27" name="Google Shape;2927;p38"/>
                <p:cNvSpPr/>
                <p:nvPr/>
              </p:nvSpPr>
              <p:spPr>
                <a:xfrm>
                  <a:off x="798" y="2440"/>
                  <a:ext cx="4" cy="2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7" extrusionOk="0">
                      <a:moveTo>
                        <a:pt x="0" y="570"/>
                      </a:moveTo>
                      <a:lnTo>
                        <a:pt x="0" y="0"/>
                      </a:lnTo>
                      <a:lnTo>
                        <a:pt x="5" y="7"/>
                      </a:lnTo>
                      <a:lnTo>
                        <a:pt x="9" y="13"/>
                      </a:lnTo>
                      <a:lnTo>
                        <a:pt x="9" y="577"/>
                      </a:lnTo>
                      <a:lnTo>
                        <a:pt x="5" y="574"/>
                      </a:lnTo>
                      <a:lnTo>
                        <a:pt x="0" y="570"/>
                      </a:lnTo>
                      <a:close/>
                    </a:path>
                  </a:pathLst>
                </a:custGeom>
                <a:solidFill>
                  <a:srgbClr val="D1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28" name="Google Shape;2928;p38"/>
                <p:cNvSpPr/>
                <p:nvPr/>
              </p:nvSpPr>
              <p:spPr>
                <a:xfrm>
                  <a:off x="801" y="2444"/>
                  <a:ext cx="3" cy="2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74" extrusionOk="0">
                      <a:moveTo>
                        <a:pt x="0" y="567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11"/>
                      </a:lnTo>
                      <a:lnTo>
                        <a:pt x="7" y="11"/>
                      </a:lnTo>
                      <a:lnTo>
                        <a:pt x="7" y="11"/>
                      </a:lnTo>
                      <a:lnTo>
                        <a:pt x="7" y="574"/>
                      </a:lnTo>
                      <a:lnTo>
                        <a:pt x="4" y="570"/>
                      </a:lnTo>
                      <a:lnTo>
                        <a:pt x="0" y="567"/>
                      </a:lnTo>
                      <a:close/>
                    </a:path>
                  </a:pathLst>
                </a:custGeom>
                <a:solidFill>
                  <a:srgbClr val="D0EA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29" name="Google Shape;2929;p38"/>
                <p:cNvSpPr/>
                <p:nvPr/>
              </p:nvSpPr>
              <p:spPr>
                <a:xfrm>
                  <a:off x="802" y="2446"/>
                  <a:ext cx="5" cy="2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2" extrusionOk="0">
                      <a:moveTo>
                        <a:pt x="0" y="564"/>
                      </a:moveTo>
                      <a:lnTo>
                        <a:pt x="0" y="0"/>
                      </a:lnTo>
                      <a:lnTo>
                        <a:pt x="1" y="1"/>
                      </a:lnTo>
                      <a:lnTo>
                        <a:pt x="3" y="5"/>
                      </a:lnTo>
                      <a:lnTo>
                        <a:pt x="5" y="9"/>
                      </a:lnTo>
                      <a:lnTo>
                        <a:pt x="9" y="10"/>
                      </a:lnTo>
                      <a:lnTo>
                        <a:pt x="9" y="572"/>
                      </a:lnTo>
                      <a:lnTo>
                        <a:pt x="3" y="568"/>
                      </a:lnTo>
                      <a:lnTo>
                        <a:pt x="0" y="564"/>
                      </a:lnTo>
                      <a:close/>
                    </a:path>
                  </a:pathLst>
                </a:custGeom>
                <a:solidFill>
                  <a:srgbClr val="D0EA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30" name="Google Shape;2930;p38"/>
                <p:cNvSpPr/>
                <p:nvPr/>
              </p:nvSpPr>
              <p:spPr>
                <a:xfrm>
                  <a:off x="804" y="2449"/>
                  <a:ext cx="5" cy="2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68" extrusionOk="0">
                      <a:moveTo>
                        <a:pt x="0" y="563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2"/>
                      </a:lnTo>
                      <a:lnTo>
                        <a:pt x="9" y="568"/>
                      </a:lnTo>
                      <a:lnTo>
                        <a:pt x="6" y="567"/>
                      </a:lnTo>
                      <a:lnTo>
                        <a:pt x="0" y="563"/>
                      </a:lnTo>
                      <a:close/>
                    </a:path>
                  </a:pathLst>
                </a:custGeom>
                <a:solidFill>
                  <a:srgbClr val="CEE9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31" name="Google Shape;2931;p38"/>
                <p:cNvSpPr/>
                <p:nvPr/>
              </p:nvSpPr>
              <p:spPr>
                <a:xfrm>
                  <a:off x="807" y="2452"/>
                  <a:ext cx="3" cy="2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67" extrusionOk="0">
                      <a:moveTo>
                        <a:pt x="0" y="562"/>
                      </a:moveTo>
                      <a:lnTo>
                        <a:pt x="0" y="0"/>
                      </a:lnTo>
                      <a:lnTo>
                        <a:pt x="3" y="7"/>
                      </a:lnTo>
                      <a:lnTo>
                        <a:pt x="7" y="13"/>
                      </a:lnTo>
                      <a:lnTo>
                        <a:pt x="7" y="567"/>
                      </a:lnTo>
                      <a:lnTo>
                        <a:pt x="3" y="563"/>
                      </a:lnTo>
                      <a:lnTo>
                        <a:pt x="0" y="562"/>
                      </a:lnTo>
                      <a:close/>
                    </a:path>
                  </a:pathLst>
                </a:custGeom>
                <a:solidFill>
                  <a:srgbClr val="CEE9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32" name="Google Shape;2932;p38"/>
                <p:cNvSpPr/>
                <p:nvPr/>
              </p:nvSpPr>
              <p:spPr>
                <a:xfrm>
                  <a:off x="809" y="2455"/>
                  <a:ext cx="4" cy="2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64" extrusionOk="0">
                      <a:moveTo>
                        <a:pt x="0" y="556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564"/>
                      </a:lnTo>
                      <a:lnTo>
                        <a:pt x="4" y="560"/>
                      </a:lnTo>
                      <a:lnTo>
                        <a:pt x="0" y="556"/>
                      </a:lnTo>
                      <a:close/>
                    </a:path>
                  </a:pathLst>
                </a:custGeom>
                <a:solidFill>
                  <a:srgbClr val="CEE9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33" name="Google Shape;2933;p38"/>
                <p:cNvSpPr/>
                <p:nvPr/>
              </p:nvSpPr>
              <p:spPr>
                <a:xfrm>
                  <a:off x="810" y="2458"/>
                  <a:ext cx="5" cy="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61" extrusionOk="0">
                      <a:moveTo>
                        <a:pt x="0" y="554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561"/>
                      </a:lnTo>
                      <a:lnTo>
                        <a:pt x="5" y="558"/>
                      </a:lnTo>
                      <a:lnTo>
                        <a:pt x="0" y="554"/>
                      </a:lnTo>
                      <a:close/>
                    </a:path>
                  </a:pathLst>
                </a:custGeom>
                <a:solidFill>
                  <a:srgbClr val="CC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34" name="Google Shape;2934;p38"/>
                <p:cNvSpPr/>
                <p:nvPr/>
              </p:nvSpPr>
              <p:spPr>
                <a:xfrm>
                  <a:off x="813" y="2461"/>
                  <a:ext cx="5" cy="2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60" extrusionOk="0">
                      <a:moveTo>
                        <a:pt x="0" y="553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3"/>
                      </a:lnTo>
                      <a:lnTo>
                        <a:pt x="9" y="560"/>
                      </a:lnTo>
                      <a:lnTo>
                        <a:pt x="4" y="556"/>
                      </a:lnTo>
                      <a:lnTo>
                        <a:pt x="0" y="553"/>
                      </a:lnTo>
                      <a:close/>
                    </a:path>
                  </a:pathLst>
                </a:custGeom>
                <a:solidFill>
                  <a:srgbClr val="CC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35" name="Google Shape;2935;p38"/>
                <p:cNvSpPr/>
                <p:nvPr/>
              </p:nvSpPr>
              <p:spPr>
                <a:xfrm>
                  <a:off x="815" y="2463"/>
                  <a:ext cx="4" cy="2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55" extrusionOk="0">
                      <a:moveTo>
                        <a:pt x="0" y="550"/>
                      </a:moveTo>
                      <a:lnTo>
                        <a:pt x="0" y="0"/>
                      </a:lnTo>
                      <a:lnTo>
                        <a:pt x="5" y="7"/>
                      </a:lnTo>
                      <a:lnTo>
                        <a:pt x="9" y="12"/>
                      </a:lnTo>
                      <a:lnTo>
                        <a:pt x="9" y="555"/>
                      </a:lnTo>
                      <a:lnTo>
                        <a:pt x="5" y="554"/>
                      </a:lnTo>
                      <a:lnTo>
                        <a:pt x="0" y="550"/>
                      </a:lnTo>
                      <a:close/>
                    </a:path>
                  </a:pathLst>
                </a:custGeom>
                <a:solidFill>
                  <a:srgbClr val="CA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36" name="Google Shape;2936;p38"/>
                <p:cNvSpPr/>
                <p:nvPr/>
              </p:nvSpPr>
              <p:spPr>
                <a:xfrm>
                  <a:off x="818" y="2467"/>
                  <a:ext cx="3" cy="2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52" extrusionOk="0">
                      <a:moveTo>
                        <a:pt x="0" y="547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7" y="11"/>
                      </a:lnTo>
                      <a:lnTo>
                        <a:pt x="7" y="552"/>
                      </a:lnTo>
                      <a:lnTo>
                        <a:pt x="4" y="548"/>
                      </a:lnTo>
                      <a:lnTo>
                        <a:pt x="0" y="547"/>
                      </a:lnTo>
                      <a:close/>
                    </a:path>
                  </a:pathLst>
                </a:custGeom>
                <a:solidFill>
                  <a:srgbClr val="CA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37" name="Google Shape;2937;p38"/>
                <p:cNvSpPr/>
                <p:nvPr/>
              </p:nvSpPr>
              <p:spPr>
                <a:xfrm>
                  <a:off x="819" y="2470"/>
                  <a:ext cx="5" cy="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51" extrusionOk="0">
                      <a:moveTo>
                        <a:pt x="0" y="543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3"/>
                      </a:lnTo>
                      <a:lnTo>
                        <a:pt x="9" y="551"/>
                      </a:lnTo>
                      <a:lnTo>
                        <a:pt x="3" y="547"/>
                      </a:lnTo>
                      <a:lnTo>
                        <a:pt x="0" y="543"/>
                      </a:lnTo>
                      <a:close/>
                    </a:path>
                  </a:pathLst>
                </a:custGeom>
                <a:solidFill>
                  <a:srgbClr val="CA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38" name="Google Shape;2938;p38"/>
                <p:cNvSpPr/>
                <p:nvPr/>
              </p:nvSpPr>
              <p:spPr>
                <a:xfrm>
                  <a:off x="821" y="2472"/>
                  <a:ext cx="5" cy="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48" extrusionOk="0">
                      <a:moveTo>
                        <a:pt x="0" y="541"/>
                      </a:moveTo>
                      <a:lnTo>
                        <a:pt x="0" y="0"/>
                      </a:lnTo>
                      <a:lnTo>
                        <a:pt x="6" y="7"/>
                      </a:lnTo>
                      <a:lnTo>
                        <a:pt x="9" y="12"/>
                      </a:lnTo>
                      <a:lnTo>
                        <a:pt x="9" y="548"/>
                      </a:lnTo>
                      <a:lnTo>
                        <a:pt x="6" y="545"/>
                      </a:lnTo>
                      <a:lnTo>
                        <a:pt x="0" y="541"/>
                      </a:lnTo>
                      <a:close/>
                    </a:path>
                  </a:pathLst>
                </a:custGeom>
                <a:solidFill>
                  <a:srgbClr val="C8E7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39" name="Google Shape;2939;p38"/>
                <p:cNvSpPr/>
                <p:nvPr/>
              </p:nvSpPr>
              <p:spPr>
                <a:xfrm>
                  <a:off x="824" y="2476"/>
                  <a:ext cx="3" cy="2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43" extrusionOk="0">
                      <a:moveTo>
                        <a:pt x="0" y="538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10"/>
                      </a:lnTo>
                      <a:lnTo>
                        <a:pt x="7" y="543"/>
                      </a:lnTo>
                      <a:lnTo>
                        <a:pt x="3" y="541"/>
                      </a:lnTo>
                      <a:lnTo>
                        <a:pt x="0" y="538"/>
                      </a:lnTo>
                      <a:close/>
                    </a:path>
                  </a:pathLst>
                </a:custGeom>
                <a:solidFill>
                  <a:srgbClr val="C8E7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40" name="Google Shape;2940;p38"/>
                <p:cNvSpPr/>
                <p:nvPr/>
              </p:nvSpPr>
              <p:spPr>
                <a:xfrm>
                  <a:off x="826" y="2479"/>
                  <a:ext cx="4" cy="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42" extrusionOk="0">
                      <a:moveTo>
                        <a:pt x="0" y="536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1"/>
                      </a:lnTo>
                      <a:lnTo>
                        <a:pt x="9" y="542"/>
                      </a:lnTo>
                      <a:lnTo>
                        <a:pt x="4" y="538"/>
                      </a:lnTo>
                      <a:lnTo>
                        <a:pt x="0" y="536"/>
                      </a:lnTo>
                      <a:close/>
                    </a:path>
                  </a:pathLst>
                </a:custGeom>
                <a:solidFill>
                  <a:srgbClr val="C6E6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41" name="Google Shape;2941;p38"/>
                <p:cNvSpPr/>
                <p:nvPr/>
              </p:nvSpPr>
              <p:spPr>
                <a:xfrm>
                  <a:off x="827" y="2481"/>
                  <a:ext cx="5" cy="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40" extrusionOk="0">
                      <a:moveTo>
                        <a:pt x="0" y="533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13"/>
                      </a:lnTo>
                      <a:lnTo>
                        <a:pt x="9" y="540"/>
                      </a:lnTo>
                      <a:lnTo>
                        <a:pt x="5" y="537"/>
                      </a:lnTo>
                      <a:lnTo>
                        <a:pt x="0" y="533"/>
                      </a:lnTo>
                      <a:close/>
                    </a:path>
                  </a:pathLst>
                </a:custGeom>
                <a:solidFill>
                  <a:srgbClr val="C6E6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42" name="Google Shape;2942;p38"/>
                <p:cNvSpPr/>
                <p:nvPr/>
              </p:nvSpPr>
              <p:spPr>
                <a:xfrm>
                  <a:off x="830" y="2484"/>
                  <a:ext cx="5" cy="2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38" extrusionOk="0">
                      <a:moveTo>
                        <a:pt x="0" y="531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9" y="12"/>
                      </a:lnTo>
                      <a:lnTo>
                        <a:pt x="9" y="538"/>
                      </a:lnTo>
                      <a:lnTo>
                        <a:pt x="4" y="534"/>
                      </a:lnTo>
                      <a:lnTo>
                        <a:pt x="0" y="531"/>
                      </a:lnTo>
                      <a:close/>
                    </a:path>
                  </a:pathLst>
                </a:custGeom>
                <a:solidFill>
                  <a:srgbClr val="C6E6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43" name="Google Shape;2943;p38"/>
                <p:cNvSpPr/>
                <p:nvPr/>
              </p:nvSpPr>
              <p:spPr>
                <a:xfrm>
                  <a:off x="832" y="2488"/>
                  <a:ext cx="4" cy="2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34" extrusionOk="0">
                      <a:moveTo>
                        <a:pt x="0" y="527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534"/>
                      </a:lnTo>
                      <a:lnTo>
                        <a:pt x="3" y="531"/>
                      </a:lnTo>
                      <a:lnTo>
                        <a:pt x="0" y="527"/>
                      </a:lnTo>
                      <a:close/>
                    </a:path>
                  </a:pathLst>
                </a:custGeom>
                <a:solidFill>
                  <a:srgbClr val="C5E5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44" name="Google Shape;2944;p38"/>
                <p:cNvSpPr/>
                <p:nvPr/>
              </p:nvSpPr>
              <p:spPr>
                <a:xfrm>
                  <a:off x="835" y="2490"/>
                  <a:ext cx="3" cy="2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31" extrusionOk="0">
                      <a:moveTo>
                        <a:pt x="0" y="526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11"/>
                      </a:lnTo>
                      <a:lnTo>
                        <a:pt x="7" y="531"/>
                      </a:lnTo>
                      <a:lnTo>
                        <a:pt x="4" y="529"/>
                      </a:lnTo>
                      <a:lnTo>
                        <a:pt x="0" y="526"/>
                      </a:lnTo>
                      <a:close/>
                    </a:path>
                  </a:pathLst>
                </a:custGeom>
                <a:solidFill>
                  <a:srgbClr val="C5E5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45" name="Google Shape;2945;p38"/>
                <p:cNvSpPr/>
                <p:nvPr/>
              </p:nvSpPr>
              <p:spPr>
                <a:xfrm>
                  <a:off x="836" y="2493"/>
                  <a:ext cx="5" cy="2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9" extrusionOk="0">
                      <a:moveTo>
                        <a:pt x="0" y="523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2"/>
                      </a:lnTo>
                      <a:lnTo>
                        <a:pt x="9" y="529"/>
                      </a:lnTo>
                      <a:lnTo>
                        <a:pt x="3" y="525"/>
                      </a:lnTo>
                      <a:lnTo>
                        <a:pt x="0" y="523"/>
                      </a:lnTo>
                      <a:close/>
                    </a:path>
                  </a:pathLst>
                </a:custGeom>
                <a:solidFill>
                  <a:srgbClr val="C4E5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46" name="Google Shape;2946;p38"/>
                <p:cNvSpPr/>
                <p:nvPr/>
              </p:nvSpPr>
              <p:spPr>
                <a:xfrm>
                  <a:off x="838" y="2496"/>
                  <a:ext cx="5" cy="2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7" extrusionOk="0">
                      <a:moveTo>
                        <a:pt x="0" y="520"/>
                      </a:moveTo>
                      <a:lnTo>
                        <a:pt x="0" y="0"/>
                      </a:lnTo>
                      <a:lnTo>
                        <a:pt x="6" y="7"/>
                      </a:lnTo>
                      <a:lnTo>
                        <a:pt x="9" y="13"/>
                      </a:lnTo>
                      <a:lnTo>
                        <a:pt x="9" y="527"/>
                      </a:lnTo>
                      <a:lnTo>
                        <a:pt x="6" y="524"/>
                      </a:lnTo>
                      <a:lnTo>
                        <a:pt x="0" y="520"/>
                      </a:lnTo>
                      <a:close/>
                    </a:path>
                  </a:pathLst>
                </a:custGeom>
                <a:solidFill>
                  <a:srgbClr val="C4E5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47" name="Google Shape;2947;p38"/>
                <p:cNvSpPr/>
                <p:nvPr/>
              </p:nvSpPr>
              <p:spPr>
                <a:xfrm>
                  <a:off x="841" y="2499"/>
                  <a:ext cx="3" cy="2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24" extrusionOk="0">
                      <a:moveTo>
                        <a:pt x="0" y="517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7" y="11"/>
                      </a:lnTo>
                      <a:lnTo>
                        <a:pt x="7" y="524"/>
                      </a:lnTo>
                      <a:lnTo>
                        <a:pt x="3" y="520"/>
                      </a:lnTo>
                      <a:lnTo>
                        <a:pt x="0" y="517"/>
                      </a:lnTo>
                      <a:close/>
                    </a:path>
                  </a:pathLst>
                </a:custGeom>
                <a:solidFill>
                  <a:srgbClr val="C4E5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48" name="Google Shape;2948;p38"/>
                <p:cNvSpPr/>
                <p:nvPr/>
              </p:nvSpPr>
              <p:spPr>
                <a:xfrm>
                  <a:off x="843" y="2502"/>
                  <a:ext cx="4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14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0"/>
                      </a:lnTo>
                      <a:lnTo>
                        <a:pt x="9" y="520"/>
                      </a:lnTo>
                      <a:lnTo>
                        <a:pt x="4" y="518"/>
                      </a:lnTo>
                      <a:lnTo>
                        <a:pt x="0" y="514"/>
                      </a:lnTo>
                      <a:close/>
                    </a:path>
                  </a:pathLst>
                </a:custGeom>
                <a:solidFill>
                  <a:srgbClr val="C3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49" name="Google Shape;2949;p38"/>
                <p:cNvSpPr/>
                <p:nvPr/>
              </p:nvSpPr>
              <p:spPr>
                <a:xfrm>
                  <a:off x="844" y="2505"/>
                  <a:ext cx="5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8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3"/>
                      </a:lnTo>
                      <a:lnTo>
                        <a:pt x="9" y="518"/>
                      </a:lnTo>
                      <a:lnTo>
                        <a:pt x="5" y="515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C3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50" name="Google Shape;2950;p38"/>
                <p:cNvSpPr/>
                <p:nvPr/>
              </p:nvSpPr>
              <p:spPr>
                <a:xfrm>
                  <a:off x="847" y="2507"/>
                  <a:ext cx="4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17" extrusionOk="0">
                      <a:moveTo>
                        <a:pt x="0" y="510"/>
                      </a:moveTo>
                      <a:lnTo>
                        <a:pt x="0" y="0"/>
                      </a:lnTo>
                      <a:lnTo>
                        <a:pt x="4" y="8"/>
                      </a:lnTo>
                      <a:lnTo>
                        <a:pt x="7" y="13"/>
                      </a:lnTo>
                      <a:lnTo>
                        <a:pt x="7" y="517"/>
                      </a:lnTo>
                      <a:lnTo>
                        <a:pt x="4" y="513"/>
                      </a:lnTo>
                      <a:lnTo>
                        <a:pt x="0" y="510"/>
                      </a:lnTo>
                      <a:close/>
                    </a:path>
                  </a:pathLst>
                </a:custGeom>
                <a:solidFill>
                  <a:srgbClr val="C2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51" name="Google Shape;2951;p38"/>
                <p:cNvSpPr/>
                <p:nvPr/>
              </p:nvSpPr>
              <p:spPr>
                <a:xfrm>
                  <a:off x="849" y="2511"/>
                  <a:ext cx="4" cy="2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2" extrusionOk="0">
                      <a:moveTo>
                        <a:pt x="0" y="505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0"/>
                      </a:lnTo>
                      <a:lnTo>
                        <a:pt x="9" y="512"/>
                      </a:lnTo>
                      <a:lnTo>
                        <a:pt x="7" y="511"/>
                      </a:lnTo>
                      <a:lnTo>
                        <a:pt x="5" y="511"/>
                      </a:lnTo>
                      <a:lnTo>
                        <a:pt x="3" y="507"/>
                      </a:lnTo>
                      <a:lnTo>
                        <a:pt x="0" y="505"/>
                      </a:lnTo>
                      <a:close/>
                    </a:path>
                  </a:pathLst>
                </a:custGeom>
                <a:solidFill>
                  <a:srgbClr val="C2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52" name="Google Shape;2952;p38"/>
                <p:cNvSpPr/>
                <p:nvPr/>
              </p:nvSpPr>
              <p:spPr>
                <a:xfrm>
                  <a:off x="851" y="2514"/>
                  <a:ext cx="4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1" extrusionOk="0">
                      <a:moveTo>
                        <a:pt x="0" y="504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511"/>
                      </a:lnTo>
                      <a:lnTo>
                        <a:pt x="6" y="507"/>
                      </a:lnTo>
                      <a:lnTo>
                        <a:pt x="2" y="506"/>
                      </a:lnTo>
                      <a:lnTo>
                        <a:pt x="2" y="504"/>
                      </a:lnTo>
                      <a:lnTo>
                        <a:pt x="0" y="504"/>
                      </a:lnTo>
                      <a:close/>
                    </a:path>
                  </a:pathLst>
                </a:custGeom>
                <a:solidFill>
                  <a:srgbClr val="C2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53" name="Google Shape;2953;p38"/>
                <p:cNvSpPr/>
                <p:nvPr/>
              </p:nvSpPr>
              <p:spPr>
                <a:xfrm>
                  <a:off x="853" y="2516"/>
                  <a:ext cx="5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0" extrusionOk="0">
                      <a:moveTo>
                        <a:pt x="0" y="502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3"/>
                      </a:lnTo>
                      <a:lnTo>
                        <a:pt x="9" y="510"/>
                      </a:lnTo>
                      <a:lnTo>
                        <a:pt x="3" y="506"/>
                      </a:lnTo>
                      <a:lnTo>
                        <a:pt x="0" y="502"/>
                      </a:lnTo>
                      <a:close/>
                    </a:path>
                  </a:pathLst>
                </a:custGeom>
                <a:solidFill>
                  <a:srgbClr val="C0E3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54" name="Google Shape;2954;p38"/>
                <p:cNvSpPr/>
                <p:nvPr/>
              </p:nvSpPr>
              <p:spPr>
                <a:xfrm>
                  <a:off x="855" y="2519"/>
                  <a:ext cx="5" cy="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7" extrusionOk="0">
                      <a:moveTo>
                        <a:pt x="0" y="500"/>
                      </a:moveTo>
                      <a:lnTo>
                        <a:pt x="0" y="0"/>
                      </a:lnTo>
                      <a:lnTo>
                        <a:pt x="6" y="7"/>
                      </a:lnTo>
                      <a:lnTo>
                        <a:pt x="9" y="12"/>
                      </a:lnTo>
                      <a:lnTo>
                        <a:pt x="9" y="507"/>
                      </a:lnTo>
                      <a:lnTo>
                        <a:pt x="6" y="504"/>
                      </a:lnTo>
                      <a:lnTo>
                        <a:pt x="0" y="500"/>
                      </a:lnTo>
                      <a:close/>
                    </a:path>
                  </a:pathLst>
                </a:custGeom>
                <a:solidFill>
                  <a:srgbClr val="C0E3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55" name="Google Shape;2955;p38"/>
                <p:cNvSpPr/>
                <p:nvPr/>
              </p:nvSpPr>
              <p:spPr>
                <a:xfrm>
                  <a:off x="858" y="2522"/>
                  <a:ext cx="3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04" extrusionOk="0">
                      <a:moveTo>
                        <a:pt x="0" y="497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11"/>
                      </a:lnTo>
                      <a:lnTo>
                        <a:pt x="7" y="504"/>
                      </a:lnTo>
                      <a:lnTo>
                        <a:pt x="3" y="500"/>
                      </a:lnTo>
                      <a:lnTo>
                        <a:pt x="0" y="497"/>
                      </a:lnTo>
                      <a:close/>
                    </a:path>
                  </a:pathLst>
                </a:custGeom>
                <a:solidFill>
                  <a:srgbClr val="BFE3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56" name="Google Shape;2956;p38"/>
                <p:cNvSpPr/>
                <p:nvPr/>
              </p:nvSpPr>
              <p:spPr>
                <a:xfrm>
                  <a:off x="860" y="2525"/>
                  <a:ext cx="4" cy="2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2" extrusionOk="0">
                      <a:moveTo>
                        <a:pt x="0" y="495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502"/>
                      </a:lnTo>
                      <a:lnTo>
                        <a:pt x="4" y="499"/>
                      </a:lnTo>
                      <a:lnTo>
                        <a:pt x="0" y="495"/>
                      </a:lnTo>
                      <a:close/>
                    </a:path>
                  </a:pathLst>
                </a:custGeom>
                <a:solidFill>
                  <a:srgbClr val="BFE3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57" name="Google Shape;2957;p38"/>
                <p:cNvSpPr/>
                <p:nvPr/>
              </p:nvSpPr>
              <p:spPr>
                <a:xfrm>
                  <a:off x="861" y="2528"/>
                  <a:ext cx="5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0" extrusionOk="0">
                      <a:moveTo>
                        <a:pt x="0" y="493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2"/>
                      </a:lnTo>
                      <a:lnTo>
                        <a:pt x="9" y="500"/>
                      </a:lnTo>
                      <a:lnTo>
                        <a:pt x="5" y="496"/>
                      </a:lnTo>
                      <a:lnTo>
                        <a:pt x="0" y="493"/>
                      </a:lnTo>
                      <a:close/>
                    </a:path>
                  </a:pathLst>
                </a:custGeom>
                <a:solidFill>
                  <a:srgbClr val="BFE3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58" name="Google Shape;2958;p38"/>
                <p:cNvSpPr/>
                <p:nvPr/>
              </p:nvSpPr>
              <p:spPr>
                <a:xfrm>
                  <a:off x="864" y="2531"/>
                  <a:ext cx="4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499" extrusionOk="0">
                      <a:moveTo>
                        <a:pt x="0" y="491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8" y="13"/>
                      </a:lnTo>
                      <a:lnTo>
                        <a:pt x="8" y="499"/>
                      </a:lnTo>
                      <a:lnTo>
                        <a:pt x="4" y="495"/>
                      </a:lnTo>
                      <a:lnTo>
                        <a:pt x="0" y="491"/>
                      </a:lnTo>
                      <a:close/>
                    </a:path>
                  </a:pathLst>
                </a:custGeom>
                <a:solidFill>
                  <a:srgbClr val="BE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59" name="Google Shape;2959;p38"/>
                <p:cNvSpPr/>
                <p:nvPr/>
              </p:nvSpPr>
              <p:spPr>
                <a:xfrm>
                  <a:off x="866" y="2534"/>
                  <a:ext cx="4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7" extrusionOk="0">
                      <a:moveTo>
                        <a:pt x="0" y="488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497"/>
                      </a:lnTo>
                      <a:lnTo>
                        <a:pt x="4" y="492"/>
                      </a:lnTo>
                      <a:lnTo>
                        <a:pt x="0" y="488"/>
                      </a:lnTo>
                      <a:close/>
                    </a:path>
                  </a:pathLst>
                </a:custGeom>
                <a:solidFill>
                  <a:srgbClr val="BE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60" name="Google Shape;2960;p38"/>
                <p:cNvSpPr/>
                <p:nvPr/>
              </p:nvSpPr>
              <p:spPr>
                <a:xfrm>
                  <a:off x="868" y="2537"/>
                  <a:ext cx="4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495" extrusionOk="0">
                      <a:moveTo>
                        <a:pt x="0" y="486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8" y="10"/>
                      </a:lnTo>
                      <a:lnTo>
                        <a:pt x="8" y="495"/>
                      </a:lnTo>
                      <a:lnTo>
                        <a:pt x="5" y="491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BD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61" name="Google Shape;2961;p38"/>
                <p:cNvSpPr/>
                <p:nvPr/>
              </p:nvSpPr>
              <p:spPr>
                <a:xfrm>
                  <a:off x="870" y="2540"/>
                  <a:ext cx="5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3" extrusionOk="0">
                      <a:moveTo>
                        <a:pt x="0" y="486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1"/>
                      </a:lnTo>
                      <a:lnTo>
                        <a:pt x="9" y="493"/>
                      </a:lnTo>
                      <a:lnTo>
                        <a:pt x="3" y="490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BD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62" name="Google Shape;2962;p38"/>
                <p:cNvSpPr/>
                <p:nvPr/>
              </p:nvSpPr>
              <p:spPr>
                <a:xfrm>
                  <a:off x="872" y="2542"/>
                  <a:ext cx="5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4" extrusionOk="0">
                      <a:moveTo>
                        <a:pt x="0" y="485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9" y="13"/>
                      </a:lnTo>
                      <a:lnTo>
                        <a:pt x="9" y="494"/>
                      </a:lnTo>
                      <a:lnTo>
                        <a:pt x="6" y="488"/>
                      </a:lnTo>
                      <a:lnTo>
                        <a:pt x="0" y="485"/>
                      </a:lnTo>
                      <a:close/>
                    </a:path>
                  </a:pathLst>
                </a:custGeom>
                <a:solidFill>
                  <a:srgbClr val="BD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63" name="Google Shape;2963;p38"/>
                <p:cNvSpPr/>
                <p:nvPr/>
              </p:nvSpPr>
              <p:spPr>
                <a:xfrm>
                  <a:off x="875" y="2545"/>
                  <a:ext cx="4" cy="2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91" extrusionOk="0">
                      <a:moveTo>
                        <a:pt x="0" y="482"/>
                      </a:moveTo>
                      <a:lnTo>
                        <a:pt x="0" y="0"/>
                      </a:lnTo>
                      <a:lnTo>
                        <a:pt x="3" y="7"/>
                      </a:lnTo>
                      <a:lnTo>
                        <a:pt x="7" y="12"/>
                      </a:lnTo>
                      <a:lnTo>
                        <a:pt x="7" y="491"/>
                      </a:lnTo>
                      <a:lnTo>
                        <a:pt x="3" y="488"/>
                      </a:lnTo>
                      <a:lnTo>
                        <a:pt x="0" y="482"/>
                      </a:lnTo>
                      <a:close/>
                    </a:path>
                  </a:pathLst>
                </a:custGeom>
                <a:solidFill>
                  <a:srgbClr val="BCE1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64" name="Google Shape;2964;p38"/>
                <p:cNvSpPr/>
                <p:nvPr/>
              </p:nvSpPr>
              <p:spPr>
                <a:xfrm>
                  <a:off x="877" y="2548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9" extrusionOk="0">
                      <a:moveTo>
                        <a:pt x="0" y="481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1"/>
                      </a:lnTo>
                      <a:lnTo>
                        <a:pt x="9" y="489"/>
                      </a:lnTo>
                      <a:lnTo>
                        <a:pt x="4" y="484"/>
                      </a:lnTo>
                      <a:lnTo>
                        <a:pt x="0" y="481"/>
                      </a:lnTo>
                      <a:close/>
                    </a:path>
                  </a:pathLst>
                </a:custGeom>
                <a:solidFill>
                  <a:srgbClr val="BCE1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65" name="Google Shape;2965;p38"/>
                <p:cNvSpPr/>
                <p:nvPr/>
              </p:nvSpPr>
              <p:spPr>
                <a:xfrm>
                  <a:off x="879" y="2551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0" extrusionOk="0">
                      <a:moveTo>
                        <a:pt x="0" y="479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11"/>
                      </a:lnTo>
                      <a:lnTo>
                        <a:pt x="9" y="490"/>
                      </a:lnTo>
                      <a:lnTo>
                        <a:pt x="5" y="484"/>
                      </a:lnTo>
                      <a:lnTo>
                        <a:pt x="0" y="479"/>
                      </a:lnTo>
                      <a:close/>
                    </a:path>
                  </a:pathLst>
                </a:custGeom>
                <a:solidFill>
                  <a:srgbClr val="BBE1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66" name="Google Shape;2966;p38"/>
                <p:cNvSpPr/>
                <p:nvPr/>
              </p:nvSpPr>
              <p:spPr>
                <a:xfrm>
                  <a:off x="881" y="2554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487" extrusionOk="0">
                      <a:moveTo>
                        <a:pt x="0" y="478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8" y="10"/>
                      </a:lnTo>
                      <a:lnTo>
                        <a:pt x="8" y="487"/>
                      </a:lnTo>
                      <a:lnTo>
                        <a:pt x="4" y="484"/>
                      </a:lnTo>
                      <a:lnTo>
                        <a:pt x="0" y="478"/>
                      </a:lnTo>
                      <a:close/>
                    </a:path>
                  </a:pathLst>
                </a:custGeom>
                <a:solidFill>
                  <a:srgbClr val="BBE1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67" name="Google Shape;2967;p38"/>
                <p:cNvSpPr/>
                <p:nvPr/>
              </p:nvSpPr>
              <p:spPr>
                <a:xfrm>
                  <a:off x="883" y="2557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8" extrusionOk="0">
                      <a:moveTo>
                        <a:pt x="0" y="479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3"/>
                      </a:lnTo>
                      <a:lnTo>
                        <a:pt x="9" y="488"/>
                      </a:lnTo>
                      <a:lnTo>
                        <a:pt x="4" y="482"/>
                      </a:lnTo>
                      <a:lnTo>
                        <a:pt x="0" y="479"/>
                      </a:lnTo>
                      <a:close/>
                    </a:path>
                  </a:pathLst>
                </a:custGeom>
                <a:solidFill>
                  <a:srgbClr val="BBE1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68" name="Google Shape;2968;p38"/>
                <p:cNvSpPr/>
                <p:nvPr/>
              </p:nvSpPr>
              <p:spPr>
                <a:xfrm>
                  <a:off x="885" y="2559"/>
                  <a:ext cx="4" cy="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8" extrusionOk="0">
                      <a:moveTo>
                        <a:pt x="0" y="477"/>
                      </a:moveTo>
                      <a:lnTo>
                        <a:pt x="0" y="0"/>
                      </a:lnTo>
                      <a:lnTo>
                        <a:pt x="5" y="8"/>
                      </a:lnTo>
                      <a:lnTo>
                        <a:pt x="9" y="13"/>
                      </a:lnTo>
                      <a:lnTo>
                        <a:pt x="9" y="488"/>
                      </a:lnTo>
                      <a:lnTo>
                        <a:pt x="5" y="483"/>
                      </a:lnTo>
                      <a:lnTo>
                        <a:pt x="0" y="477"/>
                      </a:lnTo>
                      <a:close/>
                    </a:path>
                  </a:pathLst>
                </a:custGeom>
                <a:solidFill>
                  <a:srgbClr val="BAE0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69" name="Google Shape;2969;p38"/>
                <p:cNvSpPr/>
                <p:nvPr/>
              </p:nvSpPr>
              <p:spPr>
                <a:xfrm>
                  <a:off x="887" y="2563"/>
                  <a:ext cx="5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6" extrusionOk="0">
                      <a:moveTo>
                        <a:pt x="0" y="475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0"/>
                      </a:lnTo>
                      <a:lnTo>
                        <a:pt x="9" y="486"/>
                      </a:lnTo>
                      <a:lnTo>
                        <a:pt x="4" y="480"/>
                      </a:lnTo>
                      <a:lnTo>
                        <a:pt x="0" y="475"/>
                      </a:lnTo>
                      <a:close/>
                    </a:path>
                  </a:pathLst>
                </a:custGeom>
                <a:solidFill>
                  <a:srgbClr val="BAE0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70" name="Google Shape;2970;p38"/>
                <p:cNvSpPr/>
                <p:nvPr/>
              </p:nvSpPr>
              <p:spPr>
                <a:xfrm>
                  <a:off x="889" y="2566"/>
                  <a:ext cx="5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486" extrusionOk="0">
                      <a:moveTo>
                        <a:pt x="0" y="475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8" y="11"/>
                      </a:lnTo>
                      <a:lnTo>
                        <a:pt x="8" y="486"/>
                      </a:lnTo>
                      <a:lnTo>
                        <a:pt x="5" y="481"/>
                      </a:lnTo>
                      <a:lnTo>
                        <a:pt x="0" y="475"/>
                      </a:lnTo>
                      <a:close/>
                    </a:path>
                  </a:pathLst>
                </a:custGeom>
                <a:solidFill>
                  <a:srgbClr val="B8E0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71" name="Google Shape;2971;p38"/>
                <p:cNvSpPr/>
                <p:nvPr/>
              </p:nvSpPr>
              <p:spPr>
                <a:xfrm>
                  <a:off x="892" y="2568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5" extrusionOk="0">
                      <a:moveTo>
                        <a:pt x="0" y="476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7" y="11"/>
                      </a:lnTo>
                      <a:lnTo>
                        <a:pt x="7" y="485"/>
                      </a:lnTo>
                      <a:lnTo>
                        <a:pt x="3" y="481"/>
                      </a:lnTo>
                      <a:lnTo>
                        <a:pt x="0" y="476"/>
                      </a:lnTo>
                      <a:close/>
                    </a:path>
                  </a:pathLst>
                </a:custGeom>
                <a:solidFill>
                  <a:srgbClr val="B8E0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72" name="Google Shape;2972;p38"/>
                <p:cNvSpPr/>
                <p:nvPr/>
              </p:nvSpPr>
              <p:spPr>
                <a:xfrm>
                  <a:off x="894" y="2571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5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1"/>
                      </a:lnTo>
                      <a:lnTo>
                        <a:pt x="9" y="484"/>
                      </a:lnTo>
                      <a:lnTo>
                        <a:pt x="4" y="479"/>
                      </a:lnTo>
                      <a:lnTo>
                        <a:pt x="0" y="475"/>
                      </a:lnTo>
                      <a:close/>
                    </a:path>
                  </a:pathLst>
                </a:custGeom>
                <a:solidFill>
                  <a:srgbClr val="B8E0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73" name="Google Shape;2973;p38"/>
                <p:cNvSpPr/>
                <p:nvPr/>
              </p:nvSpPr>
              <p:spPr>
                <a:xfrm>
                  <a:off x="896" y="2574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4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11"/>
                      </a:lnTo>
                      <a:lnTo>
                        <a:pt x="9" y="484"/>
                      </a:lnTo>
                      <a:lnTo>
                        <a:pt x="5" y="479"/>
                      </a:lnTo>
                      <a:lnTo>
                        <a:pt x="0" y="474"/>
                      </a:lnTo>
                      <a:close/>
                    </a:path>
                  </a:pathLst>
                </a:custGeom>
                <a:solidFill>
                  <a:srgbClr val="B7DF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74" name="Google Shape;2974;p38"/>
                <p:cNvSpPr/>
                <p:nvPr/>
              </p:nvSpPr>
              <p:spPr>
                <a:xfrm>
                  <a:off x="898" y="2576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484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8" y="12"/>
                      </a:lnTo>
                      <a:lnTo>
                        <a:pt x="8" y="484"/>
                      </a:lnTo>
                      <a:lnTo>
                        <a:pt x="4" y="478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B7DF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75" name="Google Shape;2975;p38"/>
                <p:cNvSpPr/>
                <p:nvPr/>
              </p:nvSpPr>
              <p:spPr>
                <a:xfrm>
                  <a:off x="900" y="2579"/>
                  <a:ext cx="5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9" y="12"/>
                      </a:lnTo>
                      <a:lnTo>
                        <a:pt x="9" y="484"/>
                      </a:lnTo>
                      <a:lnTo>
                        <a:pt x="4" y="479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B6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76" name="Google Shape;2976;p38"/>
                <p:cNvSpPr/>
                <p:nvPr/>
              </p:nvSpPr>
              <p:spPr>
                <a:xfrm>
                  <a:off x="902" y="2583"/>
                  <a:ext cx="4" cy="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2" extrusionOk="0">
                      <a:moveTo>
                        <a:pt x="0" y="472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482"/>
                      </a:lnTo>
                      <a:lnTo>
                        <a:pt x="5" y="477"/>
                      </a:lnTo>
                      <a:lnTo>
                        <a:pt x="0" y="472"/>
                      </a:lnTo>
                      <a:close/>
                    </a:path>
                  </a:pathLst>
                </a:custGeom>
                <a:solidFill>
                  <a:srgbClr val="B6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77" name="Google Shape;2977;p38"/>
                <p:cNvSpPr/>
                <p:nvPr/>
              </p:nvSpPr>
              <p:spPr>
                <a:xfrm>
                  <a:off x="905" y="2585"/>
                  <a:ext cx="4" cy="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3" extrusionOk="0">
                      <a:moveTo>
                        <a:pt x="0" y="472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483"/>
                      </a:lnTo>
                      <a:lnTo>
                        <a:pt x="4" y="477"/>
                      </a:lnTo>
                      <a:lnTo>
                        <a:pt x="0" y="472"/>
                      </a:lnTo>
                      <a:close/>
                    </a:path>
                  </a:pathLst>
                </a:custGeom>
                <a:solidFill>
                  <a:srgbClr val="B6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78" name="Google Shape;2978;p38"/>
                <p:cNvSpPr/>
                <p:nvPr/>
              </p:nvSpPr>
              <p:spPr>
                <a:xfrm>
                  <a:off x="906" y="2588"/>
                  <a:ext cx="5" cy="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2" extrusionOk="0">
                      <a:moveTo>
                        <a:pt x="0" y="471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482"/>
                      </a:lnTo>
                      <a:lnTo>
                        <a:pt x="5" y="477"/>
                      </a:lnTo>
                      <a:lnTo>
                        <a:pt x="0" y="471"/>
                      </a:lnTo>
                      <a:close/>
                    </a:path>
                  </a:pathLst>
                </a:custGeom>
                <a:solidFill>
                  <a:srgbClr val="B5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79" name="Google Shape;2979;p38"/>
                <p:cNvSpPr/>
                <p:nvPr/>
              </p:nvSpPr>
              <p:spPr>
                <a:xfrm>
                  <a:off x="909" y="2591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4" extrusionOk="0">
                      <a:moveTo>
                        <a:pt x="0" y="472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11"/>
                      </a:lnTo>
                      <a:lnTo>
                        <a:pt x="7" y="484"/>
                      </a:lnTo>
                      <a:lnTo>
                        <a:pt x="4" y="477"/>
                      </a:lnTo>
                      <a:lnTo>
                        <a:pt x="0" y="472"/>
                      </a:lnTo>
                      <a:close/>
                    </a:path>
                  </a:pathLst>
                </a:custGeom>
                <a:solidFill>
                  <a:srgbClr val="B5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80" name="Google Shape;2980;p38"/>
                <p:cNvSpPr/>
                <p:nvPr/>
              </p:nvSpPr>
              <p:spPr>
                <a:xfrm>
                  <a:off x="911" y="2593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1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0"/>
                      </a:lnTo>
                      <a:lnTo>
                        <a:pt x="9" y="484"/>
                      </a:lnTo>
                      <a:lnTo>
                        <a:pt x="3" y="478"/>
                      </a:lnTo>
                      <a:lnTo>
                        <a:pt x="0" y="471"/>
                      </a:lnTo>
                      <a:close/>
                    </a:path>
                  </a:pathLst>
                </a:custGeom>
                <a:solidFill>
                  <a:srgbClr val="B4DD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81" name="Google Shape;2981;p38"/>
                <p:cNvSpPr/>
                <p:nvPr/>
              </p:nvSpPr>
              <p:spPr>
                <a:xfrm>
                  <a:off x="913" y="2596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484"/>
                      </a:lnTo>
                      <a:lnTo>
                        <a:pt x="6" y="479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B4DD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82" name="Google Shape;2982;p38"/>
                <p:cNvSpPr/>
                <p:nvPr/>
              </p:nvSpPr>
              <p:spPr>
                <a:xfrm>
                  <a:off x="915" y="2599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5" extrusionOk="0">
                      <a:moveTo>
                        <a:pt x="0" y="474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7" y="13"/>
                      </a:lnTo>
                      <a:lnTo>
                        <a:pt x="7" y="485"/>
                      </a:lnTo>
                      <a:lnTo>
                        <a:pt x="3" y="479"/>
                      </a:lnTo>
                      <a:lnTo>
                        <a:pt x="0" y="474"/>
                      </a:lnTo>
                      <a:close/>
                    </a:path>
                  </a:pathLst>
                </a:custGeom>
                <a:solidFill>
                  <a:srgbClr val="B4DD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83" name="Google Shape;2983;p38"/>
                <p:cNvSpPr/>
                <p:nvPr/>
              </p:nvSpPr>
              <p:spPr>
                <a:xfrm>
                  <a:off x="917" y="2601"/>
                  <a:ext cx="5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9" y="12"/>
                      </a:lnTo>
                      <a:lnTo>
                        <a:pt x="9" y="484"/>
                      </a:lnTo>
                      <a:lnTo>
                        <a:pt x="4" y="479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B2DD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84" name="Google Shape;2984;p38"/>
                <p:cNvSpPr/>
                <p:nvPr/>
              </p:nvSpPr>
              <p:spPr>
                <a:xfrm>
                  <a:off x="919" y="2605"/>
                  <a:ext cx="4" cy="2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2" extrusionOk="0">
                      <a:moveTo>
                        <a:pt x="0" y="472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482"/>
                      </a:lnTo>
                      <a:lnTo>
                        <a:pt x="5" y="477"/>
                      </a:lnTo>
                      <a:lnTo>
                        <a:pt x="0" y="472"/>
                      </a:lnTo>
                      <a:close/>
                    </a:path>
                  </a:pathLst>
                </a:custGeom>
                <a:solidFill>
                  <a:srgbClr val="B2DD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85" name="Google Shape;2985;p38"/>
                <p:cNvSpPr/>
                <p:nvPr/>
              </p:nvSpPr>
              <p:spPr>
                <a:xfrm>
                  <a:off x="922" y="2608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2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484"/>
                      </a:lnTo>
                      <a:lnTo>
                        <a:pt x="4" y="477"/>
                      </a:lnTo>
                      <a:lnTo>
                        <a:pt x="0" y="472"/>
                      </a:lnTo>
                      <a:close/>
                    </a:path>
                  </a:pathLst>
                </a:custGeom>
                <a:solidFill>
                  <a:srgbClr val="B1DC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86" name="Google Shape;2986;p38"/>
                <p:cNvSpPr/>
                <p:nvPr/>
              </p:nvSpPr>
              <p:spPr>
                <a:xfrm>
                  <a:off x="923" y="2610"/>
                  <a:ext cx="5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4" extrusionOk="0">
                      <a:moveTo>
                        <a:pt x="0" y="471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0"/>
                      </a:lnTo>
                      <a:lnTo>
                        <a:pt x="9" y="484"/>
                      </a:lnTo>
                      <a:lnTo>
                        <a:pt x="5" y="478"/>
                      </a:lnTo>
                      <a:lnTo>
                        <a:pt x="0" y="471"/>
                      </a:lnTo>
                      <a:close/>
                    </a:path>
                  </a:pathLst>
                </a:custGeom>
                <a:solidFill>
                  <a:srgbClr val="B1DC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87" name="Google Shape;2987;p38"/>
                <p:cNvSpPr/>
                <p:nvPr/>
              </p:nvSpPr>
              <p:spPr>
                <a:xfrm>
                  <a:off x="926" y="2613"/>
                  <a:ext cx="4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4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7" y="11"/>
                      </a:lnTo>
                      <a:lnTo>
                        <a:pt x="7" y="484"/>
                      </a:lnTo>
                      <a:lnTo>
                        <a:pt x="4" y="479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B1DC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88" name="Google Shape;2988;p38"/>
                <p:cNvSpPr/>
                <p:nvPr/>
              </p:nvSpPr>
              <p:spPr>
                <a:xfrm>
                  <a:off x="928" y="2616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5" extrusionOk="0">
                      <a:moveTo>
                        <a:pt x="0" y="474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1"/>
                      </a:lnTo>
                      <a:lnTo>
                        <a:pt x="9" y="485"/>
                      </a:lnTo>
                      <a:lnTo>
                        <a:pt x="3" y="479"/>
                      </a:lnTo>
                      <a:lnTo>
                        <a:pt x="0" y="474"/>
                      </a:lnTo>
                      <a:close/>
                    </a:path>
                  </a:pathLst>
                </a:custGeom>
                <a:solidFill>
                  <a:srgbClr val="B0DC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89" name="Google Shape;2989;p38"/>
                <p:cNvSpPr/>
                <p:nvPr/>
              </p:nvSpPr>
              <p:spPr>
                <a:xfrm>
                  <a:off x="930" y="2618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6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486"/>
                      </a:lnTo>
                      <a:lnTo>
                        <a:pt x="6" y="479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B0DC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90" name="Google Shape;2990;p38"/>
                <p:cNvSpPr/>
                <p:nvPr/>
              </p:nvSpPr>
              <p:spPr>
                <a:xfrm>
                  <a:off x="932" y="2621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6" extrusionOk="0">
                      <a:moveTo>
                        <a:pt x="0" y="474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7" y="11"/>
                      </a:lnTo>
                      <a:lnTo>
                        <a:pt x="7" y="486"/>
                      </a:lnTo>
                      <a:lnTo>
                        <a:pt x="3" y="481"/>
                      </a:lnTo>
                      <a:lnTo>
                        <a:pt x="0" y="474"/>
                      </a:lnTo>
                      <a:close/>
                    </a:path>
                  </a:pathLst>
                </a:custGeom>
                <a:solidFill>
                  <a:srgbClr val="AE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91" name="Google Shape;2991;p38"/>
                <p:cNvSpPr/>
                <p:nvPr/>
              </p:nvSpPr>
              <p:spPr>
                <a:xfrm>
                  <a:off x="934" y="2624"/>
                  <a:ext cx="5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6" extrusionOk="0">
                      <a:moveTo>
                        <a:pt x="0" y="475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0"/>
                      </a:lnTo>
                      <a:lnTo>
                        <a:pt x="9" y="486"/>
                      </a:lnTo>
                      <a:lnTo>
                        <a:pt x="4" y="480"/>
                      </a:lnTo>
                      <a:lnTo>
                        <a:pt x="0" y="475"/>
                      </a:lnTo>
                      <a:close/>
                    </a:path>
                  </a:pathLst>
                </a:custGeom>
                <a:solidFill>
                  <a:srgbClr val="AE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92" name="Google Shape;2992;p38"/>
                <p:cNvSpPr/>
                <p:nvPr/>
              </p:nvSpPr>
              <p:spPr>
                <a:xfrm>
                  <a:off x="936" y="2626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6" extrusionOk="0">
                      <a:moveTo>
                        <a:pt x="0" y="475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486"/>
                      </a:lnTo>
                      <a:lnTo>
                        <a:pt x="5" y="481"/>
                      </a:lnTo>
                      <a:lnTo>
                        <a:pt x="0" y="475"/>
                      </a:lnTo>
                      <a:close/>
                    </a:path>
                  </a:pathLst>
                </a:custGeom>
                <a:solidFill>
                  <a:srgbClr val="AE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93" name="Google Shape;2993;p38"/>
                <p:cNvSpPr/>
                <p:nvPr/>
              </p:nvSpPr>
              <p:spPr>
                <a:xfrm>
                  <a:off x="939" y="2629"/>
                  <a:ext cx="4" cy="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8" extrusionOk="0">
                      <a:moveTo>
                        <a:pt x="0" y="476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488"/>
                      </a:lnTo>
                      <a:lnTo>
                        <a:pt x="4" y="481"/>
                      </a:lnTo>
                      <a:lnTo>
                        <a:pt x="0" y="476"/>
                      </a:lnTo>
                      <a:close/>
                    </a:path>
                  </a:pathLst>
                </a:custGeom>
                <a:solidFill>
                  <a:srgbClr val="AD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94" name="Google Shape;2994;p38"/>
                <p:cNvSpPr/>
                <p:nvPr/>
              </p:nvSpPr>
              <p:spPr>
                <a:xfrm>
                  <a:off x="940" y="2632"/>
                  <a:ext cx="5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7" extrusionOk="0">
                      <a:moveTo>
                        <a:pt x="0" y="475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0"/>
                      </a:lnTo>
                      <a:lnTo>
                        <a:pt x="9" y="487"/>
                      </a:lnTo>
                      <a:lnTo>
                        <a:pt x="5" y="482"/>
                      </a:lnTo>
                      <a:lnTo>
                        <a:pt x="0" y="475"/>
                      </a:lnTo>
                      <a:close/>
                    </a:path>
                  </a:pathLst>
                </a:custGeom>
                <a:solidFill>
                  <a:srgbClr val="AD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95" name="Google Shape;2995;p38"/>
                <p:cNvSpPr/>
                <p:nvPr/>
              </p:nvSpPr>
              <p:spPr>
                <a:xfrm>
                  <a:off x="943" y="2635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8" extrusionOk="0">
                      <a:moveTo>
                        <a:pt x="0" y="477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7" y="11"/>
                      </a:lnTo>
                      <a:lnTo>
                        <a:pt x="7" y="488"/>
                      </a:lnTo>
                      <a:lnTo>
                        <a:pt x="4" y="482"/>
                      </a:lnTo>
                      <a:lnTo>
                        <a:pt x="0" y="477"/>
                      </a:lnTo>
                      <a:close/>
                    </a:path>
                  </a:pathLst>
                </a:custGeom>
                <a:solidFill>
                  <a:srgbClr val="ACDA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96" name="Google Shape;2996;p38"/>
                <p:cNvSpPr/>
                <p:nvPr/>
              </p:nvSpPr>
              <p:spPr>
                <a:xfrm>
                  <a:off x="945" y="2637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0" extrusionOk="0">
                      <a:moveTo>
                        <a:pt x="0" y="477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1"/>
                      </a:lnTo>
                      <a:lnTo>
                        <a:pt x="9" y="490"/>
                      </a:lnTo>
                      <a:lnTo>
                        <a:pt x="3" y="483"/>
                      </a:lnTo>
                      <a:lnTo>
                        <a:pt x="0" y="477"/>
                      </a:lnTo>
                      <a:close/>
                    </a:path>
                  </a:pathLst>
                </a:custGeom>
                <a:solidFill>
                  <a:srgbClr val="ACDA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97" name="Google Shape;2997;p38"/>
                <p:cNvSpPr/>
                <p:nvPr/>
              </p:nvSpPr>
              <p:spPr>
                <a:xfrm>
                  <a:off x="947" y="2640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9" extrusionOk="0">
                      <a:moveTo>
                        <a:pt x="0" y="477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489"/>
                      </a:lnTo>
                      <a:lnTo>
                        <a:pt x="6" y="484"/>
                      </a:lnTo>
                      <a:lnTo>
                        <a:pt x="0" y="477"/>
                      </a:lnTo>
                      <a:close/>
                    </a:path>
                  </a:pathLst>
                </a:custGeom>
                <a:solidFill>
                  <a:srgbClr val="ACDA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98" name="Google Shape;2998;p38"/>
                <p:cNvSpPr/>
                <p:nvPr/>
              </p:nvSpPr>
              <p:spPr>
                <a:xfrm>
                  <a:off x="949" y="2643"/>
                  <a:ext cx="4" cy="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90" extrusionOk="0">
                      <a:moveTo>
                        <a:pt x="0" y="479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7" y="11"/>
                      </a:lnTo>
                      <a:lnTo>
                        <a:pt x="7" y="490"/>
                      </a:lnTo>
                      <a:lnTo>
                        <a:pt x="3" y="484"/>
                      </a:lnTo>
                      <a:lnTo>
                        <a:pt x="0" y="479"/>
                      </a:lnTo>
                      <a:close/>
                    </a:path>
                  </a:pathLst>
                </a:custGeom>
                <a:solidFill>
                  <a:srgbClr val="AB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99" name="Google Shape;2999;p38"/>
                <p:cNvSpPr/>
                <p:nvPr/>
              </p:nvSpPr>
              <p:spPr>
                <a:xfrm>
                  <a:off x="951" y="2645"/>
                  <a:ext cx="5" cy="2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1" extrusionOk="0">
                      <a:moveTo>
                        <a:pt x="0" y="478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0"/>
                      </a:lnTo>
                      <a:lnTo>
                        <a:pt x="9" y="491"/>
                      </a:lnTo>
                      <a:lnTo>
                        <a:pt x="4" y="484"/>
                      </a:lnTo>
                      <a:lnTo>
                        <a:pt x="0" y="478"/>
                      </a:lnTo>
                      <a:close/>
                    </a:path>
                  </a:pathLst>
                </a:custGeom>
                <a:solidFill>
                  <a:srgbClr val="AB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00" name="Google Shape;3000;p38"/>
                <p:cNvSpPr/>
                <p:nvPr/>
              </p:nvSpPr>
              <p:spPr>
                <a:xfrm>
                  <a:off x="953" y="2648"/>
                  <a:ext cx="4" cy="2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1" extrusionOk="0">
                      <a:moveTo>
                        <a:pt x="0" y="479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491"/>
                      </a:lnTo>
                      <a:lnTo>
                        <a:pt x="5" y="486"/>
                      </a:lnTo>
                      <a:lnTo>
                        <a:pt x="0" y="479"/>
                      </a:lnTo>
                      <a:close/>
                    </a:path>
                  </a:pathLst>
                </a:custGeom>
                <a:solidFill>
                  <a:srgbClr val="A9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01" name="Google Shape;3001;p38"/>
                <p:cNvSpPr/>
                <p:nvPr/>
              </p:nvSpPr>
              <p:spPr>
                <a:xfrm>
                  <a:off x="956" y="2651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2" extrusionOk="0">
                      <a:moveTo>
                        <a:pt x="0" y="481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492"/>
                      </a:lnTo>
                      <a:lnTo>
                        <a:pt x="4" y="486"/>
                      </a:lnTo>
                      <a:lnTo>
                        <a:pt x="0" y="481"/>
                      </a:lnTo>
                      <a:close/>
                    </a:path>
                  </a:pathLst>
                </a:custGeom>
                <a:solidFill>
                  <a:srgbClr val="A9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02" name="Google Shape;3002;p38"/>
                <p:cNvSpPr/>
                <p:nvPr/>
              </p:nvSpPr>
              <p:spPr>
                <a:xfrm>
                  <a:off x="957" y="2653"/>
                  <a:ext cx="5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3" extrusionOk="0">
                      <a:moveTo>
                        <a:pt x="0" y="480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493"/>
                      </a:lnTo>
                      <a:lnTo>
                        <a:pt x="5" y="486"/>
                      </a:lnTo>
                      <a:lnTo>
                        <a:pt x="0" y="480"/>
                      </a:lnTo>
                      <a:close/>
                    </a:path>
                  </a:pathLst>
                </a:custGeom>
                <a:solidFill>
                  <a:srgbClr val="A9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03" name="Google Shape;3003;p38"/>
                <p:cNvSpPr/>
                <p:nvPr/>
              </p:nvSpPr>
              <p:spPr>
                <a:xfrm>
                  <a:off x="960" y="2656"/>
                  <a:ext cx="4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93" extrusionOk="0">
                      <a:moveTo>
                        <a:pt x="0" y="481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11"/>
                      </a:lnTo>
                      <a:lnTo>
                        <a:pt x="7" y="493"/>
                      </a:lnTo>
                      <a:lnTo>
                        <a:pt x="4" y="488"/>
                      </a:lnTo>
                      <a:lnTo>
                        <a:pt x="0" y="481"/>
                      </a:lnTo>
                      <a:close/>
                    </a:path>
                  </a:pathLst>
                </a:custGeom>
                <a:solidFill>
                  <a:srgbClr val="A8D8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04" name="Google Shape;3004;p38"/>
                <p:cNvSpPr/>
                <p:nvPr/>
              </p:nvSpPr>
              <p:spPr>
                <a:xfrm>
                  <a:off x="962" y="2659"/>
                  <a:ext cx="4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3" extrusionOk="0">
                      <a:moveTo>
                        <a:pt x="0" y="482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0"/>
                      </a:lnTo>
                      <a:lnTo>
                        <a:pt x="9" y="493"/>
                      </a:lnTo>
                      <a:lnTo>
                        <a:pt x="3" y="487"/>
                      </a:lnTo>
                      <a:lnTo>
                        <a:pt x="0" y="482"/>
                      </a:lnTo>
                      <a:close/>
                    </a:path>
                  </a:pathLst>
                </a:custGeom>
                <a:solidFill>
                  <a:srgbClr val="A8D8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05" name="Google Shape;3005;p38"/>
                <p:cNvSpPr/>
                <p:nvPr/>
              </p:nvSpPr>
              <p:spPr>
                <a:xfrm>
                  <a:off x="964" y="2661"/>
                  <a:ext cx="4" cy="2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3" extrusionOk="0">
                      <a:moveTo>
                        <a:pt x="0" y="482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493"/>
                      </a:lnTo>
                      <a:lnTo>
                        <a:pt x="6" y="488"/>
                      </a:lnTo>
                      <a:lnTo>
                        <a:pt x="0" y="482"/>
                      </a:lnTo>
                      <a:close/>
                    </a:path>
                  </a:pathLst>
                </a:custGeom>
                <a:solidFill>
                  <a:srgbClr val="A6D8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06" name="Google Shape;3006;p38"/>
                <p:cNvSpPr/>
                <p:nvPr/>
              </p:nvSpPr>
              <p:spPr>
                <a:xfrm>
                  <a:off x="966" y="2664"/>
                  <a:ext cx="4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95" extrusionOk="0">
                      <a:moveTo>
                        <a:pt x="0" y="483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7" y="11"/>
                      </a:lnTo>
                      <a:lnTo>
                        <a:pt x="7" y="495"/>
                      </a:lnTo>
                      <a:lnTo>
                        <a:pt x="3" y="488"/>
                      </a:lnTo>
                      <a:lnTo>
                        <a:pt x="0" y="483"/>
                      </a:lnTo>
                      <a:close/>
                    </a:path>
                  </a:pathLst>
                </a:custGeom>
                <a:solidFill>
                  <a:srgbClr val="A6D8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07" name="Google Shape;3007;p38"/>
                <p:cNvSpPr/>
                <p:nvPr/>
              </p:nvSpPr>
              <p:spPr>
                <a:xfrm>
                  <a:off x="968" y="2667"/>
                  <a:ext cx="5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5" extrusionOk="0">
                      <a:moveTo>
                        <a:pt x="0" y="482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0"/>
                      </a:lnTo>
                      <a:lnTo>
                        <a:pt x="9" y="495"/>
                      </a:lnTo>
                      <a:lnTo>
                        <a:pt x="4" y="489"/>
                      </a:lnTo>
                      <a:lnTo>
                        <a:pt x="0" y="482"/>
                      </a:lnTo>
                      <a:close/>
                    </a:path>
                  </a:pathLst>
                </a:custGeom>
                <a:solidFill>
                  <a:srgbClr val="A6D8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08" name="Google Shape;3008;p38"/>
                <p:cNvSpPr/>
                <p:nvPr/>
              </p:nvSpPr>
              <p:spPr>
                <a:xfrm>
                  <a:off x="970" y="2670"/>
                  <a:ext cx="4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5" extrusionOk="0">
                      <a:moveTo>
                        <a:pt x="0" y="484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9"/>
                      </a:lnTo>
                      <a:lnTo>
                        <a:pt x="9" y="495"/>
                      </a:lnTo>
                      <a:lnTo>
                        <a:pt x="5" y="490"/>
                      </a:lnTo>
                      <a:lnTo>
                        <a:pt x="0" y="484"/>
                      </a:lnTo>
                      <a:close/>
                    </a:path>
                  </a:pathLst>
                </a:custGeom>
                <a:solidFill>
                  <a:srgbClr val="A5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09" name="Google Shape;3009;p38"/>
                <p:cNvSpPr/>
                <p:nvPr/>
              </p:nvSpPr>
              <p:spPr>
                <a:xfrm>
                  <a:off x="973" y="2672"/>
                  <a:ext cx="3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95" extrusionOk="0">
                      <a:moveTo>
                        <a:pt x="0" y="485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7" y="9"/>
                      </a:lnTo>
                      <a:lnTo>
                        <a:pt x="7" y="495"/>
                      </a:lnTo>
                      <a:lnTo>
                        <a:pt x="4" y="490"/>
                      </a:lnTo>
                      <a:lnTo>
                        <a:pt x="0" y="485"/>
                      </a:lnTo>
                      <a:close/>
                    </a:path>
                  </a:pathLst>
                </a:custGeom>
                <a:solidFill>
                  <a:srgbClr val="A5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10" name="Google Shape;3010;p38"/>
                <p:cNvSpPr/>
                <p:nvPr/>
              </p:nvSpPr>
              <p:spPr>
                <a:xfrm>
                  <a:off x="974" y="2674"/>
                  <a:ext cx="5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7" extrusionOk="0">
                      <a:moveTo>
                        <a:pt x="0" y="486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1"/>
                      </a:lnTo>
                      <a:lnTo>
                        <a:pt x="9" y="497"/>
                      </a:lnTo>
                      <a:lnTo>
                        <a:pt x="5" y="491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A4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11" name="Google Shape;3011;p38"/>
                <p:cNvSpPr/>
                <p:nvPr/>
              </p:nvSpPr>
              <p:spPr>
                <a:xfrm>
                  <a:off x="976" y="2677"/>
                  <a:ext cx="5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9" extrusionOk="0">
                      <a:moveTo>
                        <a:pt x="0" y="486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9" y="11"/>
                      </a:lnTo>
                      <a:lnTo>
                        <a:pt x="9" y="499"/>
                      </a:lnTo>
                      <a:lnTo>
                        <a:pt x="6" y="492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A4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12" name="Google Shape;3012;p38"/>
                <p:cNvSpPr/>
                <p:nvPr/>
              </p:nvSpPr>
              <p:spPr>
                <a:xfrm>
                  <a:off x="979" y="2679"/>
                  <a:ext cx="4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8" extrusionOk="0">
                      <a:moveTo>
                        <a:pt x="0" y="486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1"/>
                      </a:lnTo>
                      <a:lnTo>
                        <a:pt x="9" y="498"/>
                      </a:lnTo>
                      <a:lnTo>
                        <a:pt x="3" y="493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A4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13" name="Google Shape;3013;p38"/>
                <p:cNvSpPr/>
                <p:nvPr/>
              </p:nvSpPr>
              <p:spPr>
                <a:xfrm>
                  <a:off x="981" y="2682"/>
                  <a:ext cx="4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9" extrusionOk="0">
                      <a:moveTo>
                        <a:pt x="0" y="488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9" y="11"/>
                      </a:lnTo>
                      <a:lnTo>
                        <a:pt x="9" y="499"/>
                      </a:lnTo>
                      <a:lnTo>
                        <a:pt x="6" y="493"/>
                      </a:lnTo>
                      <a:lnTo>
                        <a:pt x="0" y="488"/>
                      </a:lnTo>
                      <a:close/>
                    </a:path>
                  </a:pathLst>
                </a:custGeom>
                <a:solidFill>
                  <a:srgbClr val="A2D6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14" name="Google Shape;3014;p38"/>
                <p:cNvSpPr/>
                <p:nvPr/>
              </p:nvSpPr>
              <p:spPr>
                <a:xfrm>
                  <a:off x="983" y="2685"/>
                  <a:ext cx="4" cy="2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98" extrusionOk="0">
                      <a:moveTo>
                        <a:pt x="0" y="487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10"/>
                      </a:lnTo>
                      <a:lnTo>
                        <a:pt x="7" y="498"/>
                      </a:lnTo>
                      <a:lnTo>
                        <a:pt x="3" y="493"/>
                      </a:lnTo>
                      <a:lnTo>
                        <a:pt x="0" y="487"/>
                      </a:lnTo>
                      <a:close/>
                    </a:path>
                  </a:pathLst>
                </a:custGeom>
                <a:solidFill>
                  <a:srgbClr val="A2D6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15" name="Google Shape;3015;p38"/>
                <p:cNvSpPr/>
                <p:nvPr/>
              </p:nvSpPr>
              <p:spPr>
                <a:xfrm>
                  <a:off x="985" y="2687"/>
                  <a:ext cx="5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8" extrusionOk="0">
                      <a:moveTo>
                        <a:pt x="0" y="488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9"/>
                      </a:lnTo>
                      <a:lnTo>
                        <a:pt x="9" y="498"/>
                      </a:lnTo>
                      <a:lnTo>
                        <a:pt x="7" y="497"/>
                      </a:lnTo>
                      <a:lnTo>
                        <a:pt x="6" y="493"/>
                      </a:lnTo>
                      <a:lnTo>
                        <a:pt x="2" y="491"/>
                      </a:lnTo>
                      <a:lnTo>
                        <a:pt x="0" y="488"/>
                      </a:lnTo>
                      <a:close/>
                    </a:path>
                  </a:pathLst>
                </a:custGeom>
                <a:solidFill>
                  <a:srgbClr val="A1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16" name="Google Shape;3016;p38"/>
                <p:cNvSpPr/>
                <p:nvPr/>
              </p:nvSpPr>
              <p:spPr>
                <a:xfrm>
                  <a:off x="987" y="2690"/>
                  <a:ext cx="4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9" extrusionOk="0">
                      <a:moveTo>
                        <a:pt x="0" y="488"/>
                      </a:moveTo>
                      <a:lnTo>
                        <a:pt x="0" y="0"/>
                      </a:lnTo>
                      <a:lnTo>
                        <a:pt x="5" y="4"/>
                      </a:lnTo>
                      <a:lnTo>
                        <a:pt x="9" y="9"/>
                      </a:lnTo>
                      <a:lnTo>
                        <a:pt x="9" y="499"/>
                      </a:lnTo>
                      <a:lnTo>
                        <a:pt x="5" y="493"/>
                      </a:lnTo>
                      <a:lnTo>
                        <a:pt x="2" y="488"/>
                      </a:lnTo>
                      <a:lnTo>
                        <a:pt x="2" y="488"/>
                      </a:lnTo>
                      <a:lnTo>
                        <a:pt x="0" y="488"/>
                      </a:lnTo>
                      <a:close/>
                    </a:path>
                  </a:pathLst>
                </a:custGeom>
                <a:solidFill>
                  <a:srgbClr val="A1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17" name="Google Shape;3017;p38"/>
                <p:cNvSpPr/>
                <p:nvPr/>
              </p:nvSpPr>
              <p:spPr>
                <a:xfrm>
                  <a:off x="990" y="2692"/>
                  <a:ext cx="3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00" extrusionOk="0">
                      <a:moveTo>
                        <a:pt x="0" y="489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7" y="11"/>
                      </a:lnTo>
                      <a:lnTo>
                        <a:pt x="7" y="500"/>
                      </a:lnTo>
                      <a:lnTo>
                        <a:pt x="4" y="495"/>
                      </a:lnTo>
                      <a:lnTo>
                        <a:pt x="0" y="489"/>
                      </a:lnTo>
                      <a:close/>
                    </a:path>
                  </a:pathLst>
                </a:custGeom>
                <a:solidFill>
                  <a:srgbClr val="A1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18" name="Google Shape;3018;p38"/>
                <p:cNvSpPr/>
                <p:nvPr/>
              </p:nvSpPr>
              <p:spPr>
                <a:xfrm>
                  <a:off x="991" y="2695"/>
                  <a:ext cx="5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1" extrusionOk="0">
                      <a:moveTo>
                        <a:pt x="0" y="490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1"/>
                      </a:lnTo>
                      <a:lnTo>
                        <a:pt x="9" y="501"/>
                      </a:lnTo>
                      <a:lnTo>
                        <a:pt x="3" y="495"/>
                      </a:lnTo>
                      <a:lnTo>
                        <a:pt x="0" y="490"/>
                      </a:lnTo>
                      <a:close/>
                    </a:path>
                  </a:pathLst>
                </a:custGeom>
                <a:solidFill>
                  <a:srgbClr val="9F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19" name="Google Shape;3019;p38"/>
                <p:cNvSpPr/>
                <p:nvPr/>
              </p:nvSpPr>
              <p:spPr>
                <a:xfrm>
                  <a:off x="993" y="2697"/>
                  <a:ext cx="5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0" extrusionOk="0">
                      <a:moveTo>
                        <a:pt x="0" y="489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0"/>
                      </a:lnTo>
                      <a:lnTo>
                        <a:pt x="9" y="500"/>
                      </a:lnTo>
                      <a:lnTo>
                        <a:pt x="6" y="495"/>
                      </a:lnTo>
                      <a:lnTo>
                        <a:pt x="0" y="489"/>
                      </a:lnTo>
                      <a:close/>
                    </a:path>
                  </a:pathLst>
                </a:custGeom>
                <a:solidFill>
                  <a:srgbClr val="9F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20" name="Google Shape;3020;p38"/>
                <p:cNvSpPr/>
                <p:nvPr/>
              </p:nvSpPr>
              <p:spPr>
                <a:xfrm>
                  <a:off x="996" y="2700"/>
                  <a:ext cx="4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0" extrusionOk="0">
                      <a:moveTo>
                        <a:pt x="0" y="490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1"/>
                      </a:lnTo>
                      <a:lnTo>
                        <a:pt x="9" y="500"/>
                      </a:lnTo>
                      <a:lnTo>
                        <a:pt x="3" y="495"/>
                      </a:lnTo>
                      <a:lnTo>
                        <a:pt x="0" y="490"/>
                      </a:lnTo>
                      <a:close/>
                    </a:path>
                  </a:pathLst>
                </a:custGeom>
                <a:solidFill>
                  <a:srgbClr val="9ED4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21" name="Google Shape;3021;p38"/>
                <p:cNvSpPr/>
                <p:nvPr/>
              </p:nvSpPr>
              <p:spPr>
                <a:xfrm>
                  <a:off x="998" y="2703"/>
                  <a:ext cx="4" cy="2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2" extrusionOk="0">
                      <a:moveTo>
                        <a:pt x="0" y="490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9" y="9"/>
                      </a:lnTo>
                      <a:lnTo>
                        <a:pt x="9" y="502"/>
                      </a:lnTo>
                      <a:lnTo>
                        <a:pt x="6" y="495"/>
                      </a:lnTo>
                      <a:lnTo>
                        <a:pt x="0" y="490"/>
                      </a:lnTo>
                      <a:close/>
                    </a:path>
                  </a:pathLst>
                </a:custGeom>
                <a:solidFill>
                  <a:srgbClr val="9ED4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22" name="Google Shape;3022;p38"/>
                <p:cNvSpPr/>
                <p:nvPr/>
              </p:nvSpPr>
              <p:spPr>
                <a:xfrm>
                  <a:off x="1000" y="2705"/>
                  <a:ext cx="4" cy="2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02" extrusionOk="0">
                      <a:moveTo>
                        <a:pt x="0" y="489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7" y="9"/>
                      </a:lnTo>
                      <a:lnTo>
                        <a:pt x="7" y="502"/>
                      </a:lnTo>
                      <a:lnTo>
                        <a:pt x="3" y="496"/>
                      </a:lnTo>
                      <a:lnTo>
                        <a:pt x="0" y="489"/>
                      </a:lnTo>
                      <a:close/>
                    </a:path>
                  </a:pathLst>
                </a:custGeom>
                <a:solidFill>
                  <a:srgbClr val="9ED4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23" name="Google Shape;3023;p38"/>
                <p:cNvSpPr/>
                <p:nvPr/>
              </p:nvSpPr>
              <p:spPr>
                <a:xfrm>
                  <a:off x="1002" y="2707"/>
                  <a:ext cx="5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4" extrusionOk="0">
                      <a:moveTo>
                        <a:pt x="0" y="493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504"/>
                      </a:lnTo>
                      <a:lnTo>
                        <a:pt x="4" y="499"/>
                      </a:lnTo>
                      <a:lnTo>
                        <a:pt x="0" y="493"/>
                      </a:lnTo>
                      <a:close/>
                    </a:path>
                  </a:pathLst>
                </a:custGeom>
                <a:solidFill>
                  <a:srgbClr val="9DD4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24" name="Google Shape;3024;p38"/>
                <p:cNvSpPr/>
                <p:nvPr/>
              </p:nvSpPr>
              <p:spPr>
                <a:xfrm>
                  <a:off x="1004" y="2710"/>
                  <a:ext cx="4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4" extrusionOk="0">
                      <a:moveTo>
                        <a:pt x="0" y="493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0"/>
                      </a:lnTo>
                      <a:lnTo>
                        <a:pt x="9" y="504"/>
                      </a:lnTo>
                      <a:lnTo>
                        <a:pt x="5" y="498"/>
                      </a:lnTo>
                      <a:lnTo>
                        <a:pt x="0" y="493"/>
                      </a:lnTo>
                      <a:close/>
                    </a:path>
                  </a:pathLst>
                </a:custGeom>
                <a:solidFill>
                  <a:srgbClr val="9DD4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25" name="Google Shape;3025;p38"/>
                <p:cNvSpPr/>
                <p:nvPr/>
              </p:nvSpPr>
              <p:spPr>
                <a:xfrm>
                  <a:off x="1007" y="2713"/>
                  <a:ext cx="3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06" extrusionOk="0">
                      <a:moveTo>
                        <a:pt x="0" y="493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8" y="9"/>
                      </a:lnTo>
                      <a:lnTo>
                        <a:pt x="8" y="506"/>
                      </a:lnTo>
                      <a:lnTo>
                        <a:pt x="4" y="499"/>
                      </a:lnTo>
                      <a:lnTo>
                        <a:pt x="0" y="493"/>
                      </a:lnTo>
                      <a:close/>
                    </a:path>
                  </a:pathLst>
                </a:custGeom>
                <a:solidFill>
                  <a:srgbClr val="9BD3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26" name="Google Shape;3026;p38"/>
                <p:cNvSpPr/>
                <p:nvPr/>
              </p:nvSpPr>
              <p:spPr>
                <a:xfrm>
                  <a:off x="1008" y="2715"/>
                  <a:ext cx="5" cy="2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6" extrusionOk="0">
                      <a:moveTo>
                        <a:pt x="0" y="494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9" y="9"/>
                      </a:lnTo>
                      <a:lnTo>
                        <a:pt x="9" y="506"/>
                      </a:lnTo>
                      <a:lnTo>
                        <a:pt x="4" y="501"/>
                      </a:lnTo>
                      <a:lnTo>
                        <a:pt x="0" y="494"/>
                      </a:lnTo>
                      <a:close/>
                    </a:path>
                  </a:pathLst>
                </a:custGeom>
                <a:solidFill>
                  <a:srgbClr val="9BD3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27" name="Google Shape;3027;p38"/>
                <p:cNvSpPr/>
                <p:nvPr/>
              </p:nvSpPr>
              <p:spPr>
                <a:xfrm>
                  <a:off x="1010" y="2717"/>
                  <a:ext cx="5" cy="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08" extrusionOk="0">
                      <a:moveTo>
                        <a:pt x="0" y="497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8" y="11"/>
                      </a:lnTo>
                      <a:lnTo>
                        <a:pt x="8" y="508"/>
                      </a:lnTo>
                      <a:lnTo>
                        <a:pt x="5" y="502"/>
                      </a:lnTo>
                      <a:lnTo>
                        <a:pt x="0" y="497"/>
                      </a:lnTo>
                      <a:close/>
                    </a:path>
                  </a:pathLst>
                </a:custGeom>
                <a:solidFill>
                  <a:srgbClr val="9BD3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28" name="Google Shape;3028;p38"/>
                <p:cNvSpPr/>
                <p:nvPr/>
              </p:nvSpPr>
              <p:spPr>
                <a:xfrm>
                  <a:off x="1013" y="2720"/>
                  <a:ext cx="4" cy="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0" extrusionOk="0">
                      <a:moveTo>
                        <a:pt x="0" y="497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1"/>
                      </a:lnTo>
                      <a:lnTo>
                        <a:pt x="9" y="510"/>
                      </a:lnTo>
                      <a:lnTo>
                        <a:pt x="3" y="503"/>
                      </a:lnTo>
                      <a:lnTo>
                        <a:pt x="0" y="497"/>
                      </a:lnTo>
                      <a:close/>
                    </a:path>
                  </a:pathLst>
                </a:custGeom>
                <a:solidFill>
                  <a:srgbClr val="9AD3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29" name="Google Shape;3029;p38"/>
                <p:cNvSpPr/>
                <p:nvPr/>
              </p:nvSpPr>
              <p:spPr>
                <a:xfrm>
                  <a:off x="1015" y="2722"/>
                  <a:ext cx="4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9" extrusionOk="0">
                      <a:moveTo>
                        <a:pt x="0" y="497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9"/>
                      </a:lnTo>
                      <a:lnTo>
                        <a:pt x="9" y="509"/>
                      </a:lnTo>
                      <a:lnTo>
                        <a:pt x="6" y="504"/>
                      </a:lnTo>
                      <a:lnTo>
                        <a:pt x="0" y="497"/>
                      </a:lnTo>
                      <a:close/>
                    </a:path>
                  </a:pathLst>
                </a:custGeom>
                <a:solidFill>
                  <a:srgbClr val="9AD3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30" name="Google Shape;3030;p38"/>
                <p:cNvSpPr/>
                <p:nvPr/>
              </p:nvSpPr>
              <p:spPr>
                <a:xfrm>
                  <a:off x="1017" y="2725"/>
                  <a:ext cx="4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09" extrusionOk="0">
                      <a:moveTo>
                        <a:pt x="0" y="499"/>
                      </a:moveTo>
                      <a:lnTo>
                        <a:pt x="0" y="0"/>
                      </a:lnTo>
                      <a:lnTo>
                        <a:pt x="3" y="4"/>
                      </a:lnTo>
                      <a:lnTo>
                        <a:pt x="7" y="9"/>
                      </a:lnTo>
                      <a:lnTo>
                        <a:pt x="7" y="509"/>
                      </a:lnTo>
                      <a:lnTo>
                        <a:pt x="3" y="504"/>
                      </a:lnTo>
                      <a:lnTo>
                        <a:pt x="0" y="499"/>
                      </a:lnTo>
                      <a:close/>
                    </a:path>
                  </a:pathLst>
                </a:custGeom>
                <a:solidFill>
                  <a:srgbClr val="98D2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31" name="Google Shape;3031;p38"/>
                <p:cNvSpPr/>
                <p:nvPr/>
              </p:nvSpPr>
              <p:spPr>
                <a:xfrm>
                  <a:off x="1019" y="2727"/>
                  <a:ext cx="5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1" extrusionOk="0">
                      <a:moveTo>
                        <a:pt x="0" y="500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9" y="11"/>
                      </a:lnTo>
                      <a:lnTo>
                        <a:pt x="9" y="511"/>
                      </a:lnTo>
                      <a:lnTo>
                        <a:pt x="4" y="505"/>
                      </a:lnTo>
                      <a:lnTo>
                        <a:pt x="0" y="500"/>
                      </a:lnTo>
                      <a:close/>
                    </a:path>
                  </a:pathLst>
                </a:custGeom>
                <a:solidFill>
                  <a:srgbClr val="98D2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3032" name="Google Shape;3032;p38"/>
              <p:cNvGrpSpPr/>
              <p:nvPr/>
            </p:nvGrpSpPr>
            <p:grpSpPr>
              <a:xfrm>
                <a:off x="929" y="2181"/>
                <a:ext cx="360" cy="879"/>
                <a:chOff x="929" y="2181"/>
                <a:chExt cx="360" cy="879"/>
              </a:xfrm>
            </p:grpSpPr>
            <p:sp>
              <p:nvSpPr>
                <p:cNvPr id="3033" name="Google Shape;3033;p38"/>
                <p:cNvSpPr/>
                <p:nvPr/>
              </p:nvSpPr>
              <p:spPr>
                <a:xfrm>
                  <a:off x="1021" y="2730"/>
                  <a:ext cx="4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1" extrusionOk="0">
                      <a:moveTo>
                        <a:pt x="0" y="500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9"/>
                      </a:lnTo>
                      <a:lnTo>
                        <a:pt x="9" y="511"/>
                      </a:lnTo>
                      <a:lnTo>
                        <a:pt x="5" y="506"/>
                      </a:lnTo>
                      <a:lnTo>
                        <a:pt x="0" y="500"/>
                      </a:lnTo>
                      <a:close/>
                    </a:path>
                  </a:pathLst>
                </a:custGeom>
                <a:solidFill>
                  <a:srgbClr val="98D2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34" name="Google Shape;3034;p38"/>
                <p:cNvSpPr/>
                <p:nvPr/>
              </p:nvSpPr>
              <p:spPr>
                <a:xfrm>
                  <a:off x="1024" y="2732"/>
                  <a:ext cx="3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12" extrusionOk="0">
                      <a:moveTo>
                        <a:pt x="0" y="500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8" y="9"/>
                      </a:lnTo>
                      <a:lnTo>
                        <a:pt x="8" y="512"/>
                      </a:lnTo>
                      <a:lnTo>
                        <a:pt x="4" y="505"/>
                      </a:lnTo>
                      <a:lnTo>
                        <a:pt x="0" y="500"/>
                      </a:lnTo>
                      <a:close/>
                    </a:path>
                  </a:pathLst>
                </a:custGeom>
                <a:solidFill>
                  <a:srgbClr val="96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35" name="Google Shape;3035;p38"/>
                <p:cNvSpPr/>
                <p:nvPr/>
              </p:nvSpPr>
              <p:spPr>
                <a:xfrm>
                  <a:off x="1025" y="2734"/>
                  <a:ext cx="5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5" extrusionOk="0">
                      <a:moveTo>
                        <a:pt x="0" y="502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515"/>
                      </a:lnTo>
                      <a:lnTo>
                        <a:pt x="4" y="509"/>
                      </a:lnTo>
                      <a:lnTo>
                        <a:pt x="0" y="502"/>
                      </a:lnTo>
                      <a:close/>
                    </a:path>
                  </a:pathLst>
                </a:custGeom>
                <a:solidFill>
                  <a:srgbClr val="96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36" name="Google Shape;3036;p38"/>
                <p:cNvSpPr/>
                <p:nvPr/>
              </p:nvSpPr>
              <p:spPr>
                <a:xfrm>
                  <a:off x="1027" y="2737"/>
                  <a:ext cx="5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4" extrusionOk="0">
                      <a:moveTo>
                        <a:pt x="0" y="503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8"/>
                      </a:lnTo>
                      <a:lnTo>
                        <a:pt x="9" y="514"/>
                      </a:lnTo>
                      <a:lnTo>
                        <a:pt x="5" y="509"/>
                      </a:lnTo>
                      <a:lnTo>
                        <a:pt x="0" y="503"/>
                      </a:lnTo>
                      <a:close/>
                    </a:path>
                  </a:pathLst>
                </a:custGeom>
                <a:solidFill>
                  <a:srgbClr val="95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37" name="Google Shape;3037;p38"/>
                <p:cNvSpPr/>
                <p:nvPr/>
              </p:nvSpPr>
              <p:spPr>
                <a:xfrm>
                  <a:off x="1030" y="2739"/>
                  <a:ext cx="4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5" extrusionOk="0">
                      <a:moveTo>
                        <a:pt x="0" y="504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9" y="9"/>
                      </a:lnTo>
                      <a:lnTo>
                        <a:pt x="9" y="515"/>
                      </a:lnTo>
                      <a:lnTo>
                        <a:pt x="4" y="509"/>
                      </a:lnTo>
                      <a:lnTo>
                        <a:pt x="0" y="504"/>
                      </a:lnTo>
                      <a:close/>
                    </a:path>
                  </a:pathLst>
                </a:custGeom>
                <a:solidFill>
                  <a:srgbClr val="95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38" name="Google Shape;3038;p38"/>
                <p:cNvSpPr/>
                <p:nvPr/>
              </p:nvSpPr>
              <p:spPr>
                <a:xfrm>
                  <a:off x="1032" y="2741"/>
                  <a:ext cx="4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17" extrusionOk="0">
                      <a:moveTo>
                        <a:pt x="0" y="506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8" y="11"/>
                      </a:lnTo>
                      <a:lnTo>
                        <a:pt x="8" y="517"/>
                      </a:lnTo>
                      <a:lnTo>
                        <a:pt x="5" y="512"/>
                      </a:lnTo>
                      <a:lnTo>
                        <a:pt x="0" y="506"/>
                      </a:lnTo>
                      <a:close/>
                    </a:path>
                  </a:pathLst>
                </a:custGeom>
                <a:solidFill>
                  <a:srgbClr val="95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39" name="Google Shape;3039;p38"/>
                <p:cNvSpPr/>
                <p:nvPr/>
              </p:nvSpPr>
              <p:spPr>
                <a:xfrm>
                  <a:off x="1034" y="2744"/>
                  <a:ext cx="4" cy="2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16" extrusionOk="0">
                      <a:moveTo>
                        <a:pt x="0" y="506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9"/>
                      </a:lnTo>
                      <a:lnTo>
                        <a:pt x="7" y="516"/>
                      </a:lnTo>
                      <a:lnTo>
                        <a:pt x="3" y="511"/>
                      </a:lnTo>
                      <a:lnTo>
                        <a:pt x="0" y="506"/>
                      </a:lnTo>
                      <a:close/>
                    </a:path>
                  </a:pathLst>
                </a:custGeom>
                <a:solidFill>
                  <a:srgbClr val="94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40" name="Google Shape;3040;p38"/>
                <p:cNvSpPr/>
                <p:nvPr/>
              </p:nvSpPr>
              <p:spPr>
                <a:xfrm>
                  <a:off x="1036" y="2747"/>
                  <a:ext cx="5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7" extrusionOk="0">
                      <a:moveTo>
                        <a:pt x="0" y="506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9" y="9"/>
                      </a:lnTo>
                      <a:lnTo>
                        <a:pt x="9" y="517"/>
                      </a:lnTo>
                      <a:lnTo>
                        <a:pt x="4" y="511"/>
                      </a:lnTo>
                      <a:lnTo>
                        <a:pt x="0" y="506"/>
                      </a:lnTo>
                      <a:close/>
                    </a:path>
                  </a:pathLst>
                </a:custGeom>
                <a:solidFill>
                  <a:srgbClr val="94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41" name="Google Shape;3041;p38"/>
                <p:cNvSpPr/>
                <p:nvPr/>
              </p:nvSpPr>
              <p:spPr>
                <a:xfrm>
                  <a:off x="1038" y="2748"/>
                  <a:ext cx="5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8" extrusionOk="0">
                      <a:moveTo>
                        <a:pt x="0" y="507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1"/>
                      </a:lnTo>
                      <a:lnTo>
                        <a:pt x="9" y="518"/>
                      </a:lnTo>
                      <a:lnTo>
                        <a:pt x="5" y="513"/>
                      </a:lnTo>
                      <a:lnTo>
                        <a:pt x="0" y="507"/>
                      </a:lnTo>
                      <a:close/>
                    </a:path>
                  </a:pathLst>
                </a:custGeom>
                <a:solidFill>
                  <a:srgbClr val="93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42" name="Google Shape;3042;p38"/>
                <p:cNvSpPr/>
                <p:nvPr/>
              </p:nvSpPr>
              <p:spPr>
                <a:xfrm>
                  <a:off x="1041" y="2751"/>
                  <a:ext cx="3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18" extrusionOk="0">
                      <a:moveTo>
                        <a:pt x="0" y="508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8" y="9"/>
                      </a:lnTo>
                      <a:lnTo>
                        <a:pt x="8" y="518"/>
                      </a:lnTo>
                      <a:lnTo>
                        <a:pt x="4" y="513"/>
                      </a:lnTo>
                      <a:lnTo>
                        <a:pt x="0" y="508"/>
                      </a:lnTo>
                      <a:close/>
                    </a:path>
                  </a:pathLst>
                </a:custGeom>
                <a:solidFill>
                  <a:srgbClr val="93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43" name="Google Shape;3043;p38"/>
                <p:cNvSpPr/>
                <p:nvPr/>
              </p:nvSpPr>
              <p:spPr>
                <a:xfrm>
                  <a:off x="1043" y="2754"/>
                  <a:ext cx="4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8" extrusionOk="0">
                      <a:moveTo>
                        <a:pt x="0" y="507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9" y="9"/>
                      </a:lnTo>
                      <a:lnTo>
                        <a:pt x="9" y="518"/>
                      </a:lnTo>
                      <a:lnTo>
                        <a:pt x="4" y="512"/>
                      </a:lnTo>
                      <a:lnTo>
                        <a:pt x="0" y="507"/>
                      </a:lnTo>
                      <a:close/>
                    </a:path>
                  </a:pathLst>
                </a:custGeom>
                <a:solidFill>
                  <a:srgbClr val="93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44" name="Google Shape;3044;p38"/>
                <p:cNvSpPr/>
                <p:nvPr/>
              </p:nvSpPr>
              <p:spPr>
                <a:xfrm>
                  <a:off x="1044" y="2756"/>
                  <a:ext cx="5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09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9"/>
                      </a:lnTo>
                      <a:lnTo>
                        <a:pt x="9" y="520"/>
                      </a:lnTo>
                      <a:lnTo>
                        <a:pt x="5" y="515"/>
                      </a:lnTo>
                      <a:lnTo>
                        <a:pt x="0" y="509"/>
                      </a:lnTo>
                      <a:close/>
                    </a:path>
                  </a:pathLst>
                </a:custGeom>
                <a:solidFill>
                  <a:srgbClr val="92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45" name="Google Shape;3045;p38"/>
                <p:cNvSpPr/>
                <p:nvPr/>
              </p:nvSpPr>
              <p:spPr>
                <a:xfrm>
                  <a:off x="1047" y="2758"/>
                  <a:ext cx="4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09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9" y="9"/>
                      </a:lnTo>
                      <a:lnTo>
                        <a:pt x="9" y="520"/>
                      </a:lnTo>
                      <a:lnTo>
                        <a:pt x="4" y="514"/>
                      </a:lnTo>
                      <a:lnTo>
                        <a:pt x="0" y="509"/>
                      </a:lnTo>
                      <a:close/>
                    </a:path>
                  </a:pathLst>
                </a:custGeom>
                <a:solidFill>
                  <a:srgbClr val="92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46" name="Google Shape;3046;p38"/>
                <p:cNvSpPr/>
                <p:nvPr/>
              </p:nvSpPr>
              <p:spPr>
                <a:xfrm>
                  <a:off x="1049" y="2760"/>
                  <a:ext cx="4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2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11"/>
                      </a:lnTo>
                      <a:lnTo>
                        <a:pt x="9" y="522"/>
                      </a:lnTo>
                      <a:lnTo>
                        <a:pt x="5" y="517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91CF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47" name="Google Shape;3047;p38"/>
                <p:cNvSpPr/>
                <p:nvPr/>
              </p:nvSpPr>
              <p:spPr>
                <a:xfrm>
                  <a:off x="1051" y="2763"/>
                  <a:ext cx="4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21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7" y="8"/>
                      </a:lnTo>
                      <a:lnTo>
                        <a:pt x="7" y="521"/>
                      </a:lnTo>
                      <a:lnTo>
                        <a:pt x="4" y="516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91CF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48" name="Google Shape;3048;p38"/>
                <p:cNvSpPr/>
                <p:nvPr/>
              </p:nvSpPr>
              <p:spPr>
                <a:xfrm>
                  <a:off x="1053" y="2765"/>
                  <a:ext cx="5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20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8" y="9"/>
                      </a:lnTo>
                      <a:lnTo>
                        <a:pt x="8" y="520"/>
                      </a:lnTo>
                      <a:lnTo>
                        <a:pt x="3" y="516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91CF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49" name="Google Shape;3049;p38"/>
                <p:cNvSpPr/>
                <p:nvPr/>
              </p:nvSpPr>
              <p:spPr>
                <a:xfrm>
                  <a:off x="1055" y="2767"/>
                  <a:ext cx="5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2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5" y="6"/>
                      </a:lnTo>
                      <a:lnTo>
                        <a:pt x="9" y="9"/>
                      </a:lnTo>
                      <a:lnTo>
                        <a:pt x="9" y="522"/>
                      </a:lnTo>
                      <a:lnTo>
                        <a:pt x="5" y="517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90CF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50" name="Google Shape;3050;p38"/>
                <p:cNvSpPr/>
                <p:nvPr/>
              </p:nvSpPr>
              <p:spPr>
                <a:xfrm>
                  <a:off x="1058" y="2770"/>
                  <a:ext cx="3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22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8" y="9"/>
                      </a:lnTo>
                      <a:lnTo>
                        <a:pt x="8" y="522"/>
                      </a:lnTo>
                      <a:lnTo>
                        <a:pt x="4" y="516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90CF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51" name="Google Shape;3051;p38"/>
                <p:cNvSpPr/>
                <p:nvPr/>
              </p:nvSpPr>
              <p:spPr>
                <a:xfrm>
                  <a:off x="1060" y="2772"/>
                  <a:ext cx="4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2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9"/>
                      </a:lnTo>
                      <a:lnTo>
                        <a:pt x="9" y="522"/>
                      </a:lnTo>
                      <a:lnTo>
                        <a:pt x="4" y="519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8F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52" name="Google Shape;3052;p38"/>
                <p:cNvSpPr/>
                <p:nvPr/>
              </p:nvSpPr>
              <p:spPr>
                <a:xfrm>
                  <a:off x="1061" y="2774"/>
                  <a:ext cx="5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2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9" y="9"/>
                      </a:lnTo>
                      <a:lnTo>
                        <a:pt x="9" y="522"/>
                      </a:lnTo>
                      <a:lnTo>
                        <a:pt x="5" y="516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8F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53" name="Google Shape;3053;p38"/>
                <p:cNvSpPr/>
                <p:nvPr/>
              </p:nvSpPr>
              <p:spPr>
                <a:xfrm>
                  <a:off x="1064" y="2776"/>
                  <a:ext cx="5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2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9"/>
                      </a:lnTo>
                      <a:lnTo>
                        <a:pt x="9" y="522"/>
                      </a:lnTo>
                      <a:lnTo>
                        <a:pt x="4" y="519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8F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54" name="Google Shape;3054;p38"/>
                <p:cNvSpPr/>
                <p:nvPr/>
              </p:nvSpPr>
              <p:spPr>
                <a:xfrm>
                  <a:off x="1066" y="2779"/>
                  <a:ext cx="4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9" y="9"/>
                      </a:lnTo>
                      <a:lnTo>
                        <a:pt x="9" y="520"/>
                      </a:lnTo>
                      <a:lnTo>
                        <a:pt x="5" y="516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8E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55" name="Google Shape;3055;p38"/>
                <p:cNvSpPr/>
                <p:nvPr/>
              </p:nvSpPr>
              <p:spPr>
                <a:xfrm>
                  <a:off x="1069" y="2781"/>
                  <a:ext cx="3" cy="2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22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9"/>
                      </a:lnTo>
                      <a:lnTo>
                        <a:pt x="7" y="522"/>
                      </a:lnTo>
                      <a:lnTo>
                        <a:pt x="4" y="517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8E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56" name="Google Shape;3056;p38"/>
                <p:cNvSpPr/>
                <p:nvPr/>
              </p:nvSpPr>
              <p:spPr>
                <a:xfrm>
                  <a:off x="1070" y="2783"/>
                  <a:ext cx="5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9" y="9"/>
                      </a:lnTo>
                      <a:lnTo>
                        <a:pt x="9" y="520"/>
                      </a:lnTo>
                      <a:lnTo>
                        <a:pt x="3" y="516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8D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57" name="Google Shape;3057;p38"/>
                <p:cNvSpPr/>
                <p:nvPr/>
              </p:nvSpPr>
              <p:spPr>
                <a:xfrm>
                  <a:off x="1072" y="2785"/>
                  <a:ext cx="5" cy="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0" extrusionOk="0">
                      <a:moveTo>
                        <a:pt x="0" y="513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9" y="9"/>
                      </a:lnTo>
                      <a:lnTo>
                        <a:pt x="9" y="520"/>
                      </a:lnTo>
                      <a:lnTo>
                        <a:pt x="6" y="517"/>
                      </a:lnTo>
                      <a:lnTo>
                        <a:pt x="0" y="513"/>
                      </a:lnTo>
                      <a:close/>
                    </a:path>
                  </a:pathLst>
                </a:custGeom>
                <a:solidFill>
                  <a:srgbClr val="8D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58" name="Google Shape;3058;p38"/>
                <p:cNvSpPr/>
                <p:nvPr/>
              </p:nvSpPr>
              <p:spPr>
                <a:xfrm>
                  <a:off x="1075" y="2788"/>
                  <a:ext cx="3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18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7" y="9"/>
                      </a:lnTo>
                      <a:lnTo>
                        <a:pt x="7" y="518"/>
                      </a:lnTo>
                      <a:lnTo>
                        <a:pt x="3" y="514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8D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59" name="Google Shape;3059;p38"/>
                <p:cNvSpPr/>
                <p:nvPr/>
              </p:nvSpPr>
              <p:spPr>
                <a:xfrm>
                  <a:off x="1077" y="2790"/>
                  <a:ext cx="4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9" extrusionOk="0">
                      <a:moveTo>
                        <a:pt x="0" y="511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9"/>
                      </a:lnTo>
                      <a:lnTo>
                        <a:pt x="9" y="519"/>
                      </a:lnTo>
                      <a:lnTo>
                        <a:pt x="4" y="515"/>
                      </a:lnTo>
                      <a:lnTo>
                        <a:pt x="0" y="511"/>
                      </a:lnTo>
                      <a:close/>
                    </a:path>
                  </a:pathLst>
                </a:custGeom>
                <a:solidFill>
                  <a:srgbClr val="8C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60" name="Google Shape;3060;p38"/>
                <p:cNvSpPr/>
                <p:nvPr/>
              </p:nvSpPr>
              <p:spPr>
                <a:xfrm>
                  <a:off x="1078" y="2792"/>
                  <a:ext cx="5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6" extrusionOk="0">
                      <a:moveTo>
                        <a:pt x="0" y="509"/>
                      </a:move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9" y="7"/>
                      </a:lnTo>
                      <a:lnTo>
                        <a:pt x="9" y="516"/>
                      </a:lnTo>
                      <a:lnTo>
                        <a:pt x="5" y="513"/>
                      </a:lnTo>
                      <a:lnTo>
                        <a:pt x="0" y="509"/>
                      </a:lnTo>
                      <a:close/>
                    </a:path>
                  </a:pathLst>
                </a:custGeom>
                <a:solidFill>
                  <a:srgbClr val="8C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61" name="Google Shape;3061;p38"/>
                <p:cNvSpPr/>
                <p:nvPr/>
              </p:nvSpPr>
              <p:spPr>
                <a:xfrm>
                  <a:off x="1081" y="2794"/>
                  <a:ext cx="5" cy="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7" extrusionOk="0">
                      <a:moveTo>
                        <a:pt x="0" y="510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9" y="9"/>
                      </a:lnTo>
                      <a:lnTo>
                        <a:pt x="9" y="517"/>
                      </a:lnTo>
                      <a:lnTo>
                        <a:pt x="4" y="513"/>
                      </a:lnTo>
                      <a:lnTo>
                        <a:pt x="0" y="510"/>
                      </a:lnTo>
                      <a:close/>
                    </a:path>
                  </a:pathLst>
                </a:custGeom>
                <a:solidFill>
                  <a:srgbClr val="8B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62" name="Google Shape;3062;p38"/>
                <p:cNvSpPr/>
                <p:nvPr/>
              </p:nvSpPr>
              <p:spPr>
                <a:xfrm>
                  <a:off x="1083" y="2796"/>
                  <a:ext cx="4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4" extrusionOk="0">
                      <a:moveTo>
                        <a:pt x="0" y="509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9"/>
                      </a:lnTo>
                      <a:lnTo>
                        <a:pt x="9" y="514"/>
                      </a:lnTo>
                      <a:lnTo>
                        <a:pt x="5" y="513"/>
                      </a:lnTo>
                      <a:lnTo>
                        <a:pt x="0" y="509"/>
                      </a:lnTo>
                      <a:close/>
                    </a:path>
                  </a:pathLst>
                </a:custGeom>
                <a:solidFill>
                  <a:srgbClr val="8B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63" name="Google Shape;3063;p38"/>
                <p:cNvSpPr/>
                <p:nvPr/>
              </p:nvSpPr>
              <p:spPr>
                <a:xfrm>
                  <a:off x="1086" y="2799"/>
                  <a:ext cx="3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13" extrusionOk="0">
                      <a:moveTo>
                        <a:pt x="0" y="508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7" y="9"/>
                      </a:lnTo>
                      <a:lnTo>
                        <a:pt x="7" y="513"/>
                      </a:lnTo>
                      <a:lnTo>
                        <a:pt x="4" y="509"/>
                      </a:lnTo>
                      <a:lnTo>
                        <a:pt x="0" y="508"/>
                      </a:lnTo>
                      <a:close/>
                    </a:path>
                  </a:pathLst>
                </a:custGeom>
                <a:solidFill>
                  <a:srgbClr val="8B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64" name="Google Shape;3064;p38"/>
                <p:cNvSpPr/>
                <p:nvPr/>
              </p:nvSpPr>
              <p:spPr>
                <a:xfrm>
                  <a:off x="1087" y="2800"/>
                  <a:ext cx="5" cy="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1" extrusionOk="0">
                      <a:moveTo>
                        <a:pt x="0" y="505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9"/>
                      </a:lnTo>
                      <a:lnTo>
                        <a:pt x="9" y="511"/>
                      </a:lnTo>
                      <a:lnTo>
                        <a:pt x="3" y="509"/>
                      </a:lnTo>
                      <a:lnTo>
                        <a:pt x="0" y="505"/>
                      </a:lnTo>
                      <a:close/>
                    </a:path>
                  </a:pathLst>
                </a:custGeom>
                <a:solidFill>
                  <a:srgbClr val="8ACC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65" name="Google Shape;3065;p38"/>
                <p:cNvSpPr/>
                <p:nvPr/>
              </p:nvSpPr>
              <p:spPr>
                <a:xfrm>
                  <a:off x="1089" y="2803"/>
                  <a:ext cx="5" cy="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8" extrusionOk="0">
                      <a:moveTo>
                        <a:pt x="0" y="504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9" y="7"/>
                      </a:lnTo>
                      <a:lnTo>
                        <a:pt x="9" y="508"/>
                      </a:lnTo>
                      <a:lnTo>
                        <a:pt x="6" y="506"/>
                      </a:lnTo>
                      <a:lnTo>
                        <a:pt x="0" y="504"/>
                      </a:lnTo>
                      <a:close/>
                    </a:path>
                  </a:pathLst>
                </a:custGeom>
                <a:solidFill>
                  <a:srgbClr val="8ACC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66" name="Google Shape;3066;p38"/>
                <p:cNvSpPr/>
                <p:nvPr/>
              </p:nvSpPr>
              <p:spPr>
                <a:xfrm>
                  <a:off x="1092" y="2805"/>
                  <a:ext cx="3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505" extrusionOk="0">
                      <a:moveTo>
                        <a:pt x="0" y="502"/>
                      </a:moveTo>
                      <a:lnTo>
                        <a:pt x="0" y="0"/>
                      </a:lnTo>
                      <a:lnTo>
                        <a:pt x="1" y="3"/>
                      </a:lnTo>
                      <a:lnTo>
                        <a:pt x="5" y="7"/>
                      </a:lnTo>
                      <a:lnTo>
                        <a:pt x="7" y="7"/>
                      </a:lnTo>
                      <a:lnTo>
                        <a:pt x="7" y="9"/>
                      </a:lnTo>
                      <a:lnTo>
                        <a:pt x="7" y="505"/>
                      </a:lnTo>
                      <a:lnTo>
                        <a:pt x="3" y="504"/>
                      </a:lnTo>
                      <a:lnTo>
                        <a:pt x="0" y="502"/>
                      </a:lnTo>
                      <a:close/>
                    </a:path>
                  </a:pathLst>
                </a:custGeom>
                <a:solidFill>
                  <a:srgbClr val="89CC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67" name="Google Shape;3067;p38"/>
                <p:cNvSpPr/>
                <p:nvPr/>
              </p:nvSpPr>
              <p:spPr>
                <a:xfrm>
                  <a:off x="1094" y="2807"/>
                  <a:ext cx="4" cy="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4" extrusionOk="0">
                      <a:moveTo>
                        <a:pt x="0" y="501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2" y="4"/>
                      </a:lnTo>
                      <a:lnTo>
                        <a:pt x="6" y="6"/>
                      </a:lnTo>
                      <a:lnTo>
                        <a:pt x="9" y="9"/>
                      </a:lnTo>
                      <a:lnTo>
                        <a:pt x="9" y="504"/>
                      </a:lnTo>
                      <a:lnTo>
                        <a:pt x="4" y="502"/>
                      </a:lnTo>
                      <a:lnTo>
                        <a:pt x="0" y="501"/>
                      </a:lnTo>
                      <a:close/>
                    </a:path>
                  </a:pathLst>
                </a:custGeom>
                <a:solidFill>
                  <a:srgbClr val="89CC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68" name="Google Shape;3068;p38"/>
                <p:cNvSpPr/>
                <p:nvPr/>
              </p:nvSpPr>
              <p:spPr>
                <a:xfrm>
                  <a:off x="1095" y="2809"/>
                  <a:ext cx="5" cy="2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00" extrusionOk="0">
                      <a:moveTo>
                        <a:pt x="0" y="496"/>
                      </a:move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9" y="9"/>
                      </a:lnTo>
                      <a:lnTo>
                        <a:pt x="9" y="500"/>
                      </a:lnTo>
                      <a:lnTo>
                        <a:pt x="5" y="498"/>
                      </a:lnTo>
                      <a:lnTo>
                        <a:pt x="0" y="496"/>
                      </a:lnTo>
                      <a:close/>
                    </a:path>
                  </a:pathLst>
                </a:custGeom>
                <a:solidFill>
                  <a:srgbClr val="89CC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69" name="Google Shape;3069;p38"/>
                <p:cNvSpPr/>
                <p:nvPr/>
              </p:nvSpPr>
              <p:spPr>
                <a:xfrm>
                  <a:off x="1098" y="2811"/>
                  <a:ext cx="5" cy="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7" extrusionOk="0">
                      <a:moveTo>
                        <a:pt x="0" y="495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9"/>
                      </a:lnTo>
                      <a:lnTo>
                        <a:pt x="9" y="497"/>
                      </a:lnTo>
                      <a:lnTo>
                        <a:pt x="4" y="497"/>
                      </a:lnTo>
                      <a:lnTo>
                        <a:pt x="0" y="495"/>
                      </a:lnTo>
                      <a:close/>
                    </a:path>
                  </a:pathLst>
                </a:custGeom>
                <a:solidFill>
                  <a:srgbClr val="88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70" name="Google Shape;3070;p38"/>
                <p:cNvSpPr/>
                <p:nvPr/>
              </p:nvSpPr>
              <p:spPr>
                <a:xfrm>
                  <a:off x="1100" y="2814"/>
                  <a:ext cx="4" cy="2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91" extrusionOk="0">
                      <a:moveTo>
                        <a:pt x="0" y="491"/>
                      </a:move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9" y="9"/>
                      </a:lnTo>
                      <a:lnTo>
                        <a:pt x="9" y="491"/>
                      </a:lnTo>
                      <a:lnTo>
                        <a:pt x="5" y="491"/>
                      </a:lnTo>
                      <a:lnTo>
                        <a:pt x="0" y="491"/>
                      </a:lnTo>
                      <a:close/>
                    </a:path>
                  </a:pathLst>
                </a:custGeom>
                <a:solidFill>
                  <a:srgbClr val="88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71" name="Google Shape;3071;p38"/>
                <p:cNvSpPr/>
                <p:nvPr/>
              </p:nvSpPr>
              <p:spPr>
                <a:xfrm>
                  <a:off x="1103" y="2816"/>
                  <a:ext cx="3" cy="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88" extrusionOk="0">
                      <a:moveTo>
                        <a:pt x="0" y="488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9"/>
                      </a:lnTo>
                      <a:lnTo>
                        <a:pt x="7" y="488"/>
                      </a:lnTo>
                      <a:lnTo>
                        <a:pt x="4" y="488"/>
                      </a:lnTo>
                      <a:lnTo>
                        <a:pt x="0" y="488"/>
                      </a:lnTo>
                      <a:close/>
                    </a:path>
                  </a:pathLst>
                </a:custGeom>
                <a:solidFill>
                  <a:srgbClr val="87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72" name="Google Shape;3072;p38"/>
                <p:cNvSpPr/>
                <p:nvPr/>
              </p:nvSpPr>
              <p:spPr>
                <a:xfrm>
                  <a:off x="1104" y="2818"/>
                  <a:ext cx="5" cy="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2" extrusionOk="0">
                      <a:moveTo>
                        <a:pt x="0" y="482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9" y="9"/>
                      </a:lnTo>
                      <a:lnTo>
                        <a:pt x="9" y="482"/>
                      </a:lnTo>
                      <a:lnTo>
                        <a:pt x="3" y="482"/>
                      </a:lnTo>
                      <a:lnTo>
                        <a:pt x="0" y="482"/>
                      </a:lnTo>
                      <a:close/>
                    </a:path>
                  </a:pathLst>
                </a:custGeom>
                <a:solidFill>
                  <a:srgbClr val="87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73" name="Google Shape;3073;p38"/>
                <p:cNvSpPr/>
                <p:nvPr/>
              </p:nvSpPr>
              <p:spPr>
                <a:xfrm>
                  <a:off x="1106" y="2820"/>
                  <a:ext cx="5" cy="2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79" extrusionOk="0">
                      <a:moveTo>
                        <a:pt x="0" y="479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9" y="9"/>
                      </a:lnTo>
                      <a:lnTo>
                        <a:pt x="9" y="479"/>
                      </a:lnTo>
                      <a:lnTo>
                        <a:pt x="6" y="479"/>
                      </a:lnTo>
                      <a:lnTo>
                        <a:pt x="0" y="479"/>
                      </a:lnTo>
                      <a:close/>
                    </a:path>
                  </a:pathLst>
                </a:custGeom>
                <a:solidFill>
                  <a:srgbClr val="87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74" name="Google Shape;3074;p38"/>
                <p:cNvSpPr/>
                <p:nvPr/>
              </p:nvSpPr>
              <p:spPr>
                <a:xfrm>
                  <a:off x="1109" y="2823"/>
                  <a:ext cx="3" cy="2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73" extrusionOk="0">
                      <a:moveTo>
                        <a:pt x="0" y="473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7" y="9"/>
                      </a:lnTo>
                      <a:lnTo>
                        <a:pt x="7" y="471"/>
                      </a:lnTo>
                      <a:lnTo>
                        <a:pt x="3" y="473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85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75" name="Google Shape;3075;p38"/>
                <p:cNvSpPr/>
                <p:nvPr/>
              </p:nvSpPr>
              <p:spPr>
                <a:xfrm>
                  <a:off x="1111" y="2825"/>
                  <a:ext cx="4" cy="2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70" extrusionOk="0">
                      <a:moveTo>
                        <a:pt x="0" y="470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465"/>
                      </a:lnTo>
                      <a:lnTo>
                        <a:pt x="4" y="468"/>
                      </a:lnTo>
                      <a:lnTo>
                        <a:pt x="0" y="470"/>
                      </a:lnTo>
                      <a:close/>
                    </a:path>
                  </a:pathLst>
                </a:custGeom>
                <a:solidFill>
                  <a:srgbClr val="85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76" name="Google Shape;3076;p38"/>
                <p:cNvSpPr/>
                <p:nvPr/>
              </p:nvSpPr>
              <p:spPr>
                <a:xfrm>
                  <a:off x="1112" y="2827"/>
                  <a:ext cx="5" cy="2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62" extrusionOk="0">
                      <a:moveTo>
                        <a:pt x="0" y="462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9"/>
                      </a:lnTo>
                      <a:lnTo>
                        <a:pt x="9" y="455"/>
                      </a:lnTo>
                      <a:lnTo>
                        <a:pt x="5" y="459"/>
                      </a:lnTo>
                      <a:lnTo>
                        <a:pt x="0" y="462"/>
                      </a:lnTo>
                      <a:close/>
                    </a:path>
                  </a:pathLst>
                </a:custGeom>
                <a:solidFill>
                  <a:srgbClr val="84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77" name="Google Shape;3077;p38"/>
                <p:cNvSpPr/>
                <p:nvPr/>
              </p:nvSpPr>
              <p:spPr>
                <a:xfrm>
                  <a:off x="1115" y="2830"/>
                  <a:ext cx="4" cy="2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54" extrusionOk="0">
                      <a:moveTo>
                        <a:pt x="0" y="454"/>
                      </a:moveTo>
                      <a:lnTo>
                        <a:pt x="0" y="0"/>
                      </a:lnTo>
                      <a:lnTo>
                        <a:pt x="4" y="4"/>
                      </a:lnTo>
                      <a:lnTo>
                        <a:pt x="7" y="9"/>
                      </a:lnTo>
                      <a:lnTo>
                        <a:pt x="7" y="446"/>
                      </a:lnTo>
                      <a:lnTo>
                        <a:pt x="7" y="448"/>
                      </a:lnTo>
                      <a:lnTo>
                        <a:pt x="6" y="450"/>
                      </a:lnTo>
                      <a:lnTo>
                        <a:pt x="2" y="452"/>
                      </a:lnTo>
                      <a:lnTo>
                        <a:pt x="0" y="454"/>
                      </a:lnTo>
                      <a:close/>
                    </a:path>
                  </a:pathLst>
                </a:custGeom>
                <a:solidFill>
                  <a:srgbClr val="84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78" name="Google Shape;3078;p38"/>
                <p:cNvSpPr/>
                <p:nvPr/>
              </p:nvSpPr>
              <p:spPr>
                <a:xfrm>
                  <a:off x="1117" y="2832"/>
                  <a:ext cx="4" cy="2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46" extrusionOk="0">
                      <a:moveTo>
                        <a:pt x="0" y="446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9" y="10"/>
                      </a:lnTo>
                      <a:lnTo>
                        <a:pt x="9" y="437"/>
                      </a:lnTo>
                      <a:lnTo>
                        <a:pt x="5" y="442"/>
                      </a:lnTo>
                      <a:lnTo>
                        <a:pt x="2" y="446"/>
                      </a:lnTo>
                      <a:lnTo>
                        <a:pt x="0" y="446"/>
                      </a:lnTo>
                      <a:lnTo>
                        <a:pt x="0" y="446"/>
                      </a:lnTo>
                      <a:close/>
                    </a:path>
                  </a:pathLst>
                </a:custGeom>
                <a:solidFill>
                  <a:srgbClr val="84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79" name="Google Shape;3079;p38"/>
                <p:cNvSpPr/>
                <p:nvPr/>
              </p:nvSpPr>
              <p:spPr>
                <a:xfrm>
                  <a:off x="1119" y="2834"/>
                  <a:ext cx="4" cy="2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37" extrusionOk="0">
                      <a:moveTo>
                        <a:pt x="0" y="437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429"/>
                      </a:lnTo>
                      <a:lnTo>
                        <a:pt x="6" y="432"/>
                      </a:lnTo>
                      <a:lnTo>
                        <a:pt x="0" y="437"/>
                      </a:lnTo>
                      <a:close/>
                    </a:path>
                  </a:pathLst>
                </a:custGeom>
                <a:solidFill>
                  <a:srgbClr val="83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80" name="Google Shape;3080;p38"/>
                <p:cNvSpPr/>
                <p:nvPr/>
              </p:nvSpPr>
              <p:spPr>
                <a:xfrm>
                  <a:off x="1121" y="2837"/>
                  <a:ext cx="5" cy="2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27" extrusionOk="0">
                      <a:moveTo>
                        <a:pt x="0" y="427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1"/>
                      </a:lnTo>
                      <a:lnTo>
                        <a:pt x="9" y="418"/>
                      </a:lnTo>
                      <a:lnTo>
                        <a:pt x="3" y="424"/>
                      </a:lnTo>
                      <a:lnTo>
                        <a:pt x="0" y="427"/>
                      </a:lnTo>
                      <a:close/>
                    </a:path>
                  </a:pathLst>
                </a:custGeom>
                <a:solidFill>
                  <a:srgbClr val="83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81" name="Google Shape;3081;p38"/>
                <p:cNvSpPr/>
                <p:nvPr/>
              </p:nvSpPr>
              <p:spPr>
                <a:xfrm>
                  <a:off x="1123" y="2840"/>
                  <a:ext cx="5" cy="2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18" extrusionOk="0">
                      <a:moveTo>
                        <a:pt x="0" y="418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0"/>
                      </a:lnTo>
                      <a:lnTo>
                        <a:pt x="9" y="409"/>
                      </a:lnTo>
                      <a:lnTo>
                        <a:pt x="6" y="412"/>
                      </a:lnTo>
                      <a:lnTo>
                        <a:pt x="0" y="418"/>
                      </a:lnTo>
                      <a:close/>
                    </a:path>
                  </a:pathLst>
                </a:custGeom>
                <a:solidFill>
                  <a:srgbClr val="82C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82" name="Google Shape;3082;p38"/>
                <p:cNvSpPr/>
                <p:nvPr/>
              </p:nvSpPr>
              <p:spPr>
                <a:xfrm>
                  <a:off x="1126" y="2843"/>
                  <a:ext cx="3" cy="2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407" extrusionOk="0">
                      <a:moveTo>
                        <a:pt x="0" y="407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9"/>
                      </a:lnTo>
                      <a:lnTo>
                        <a:pt x="7" y="398"/>
                      </a:lnTo>
                      <a:lnTo>
                        <a:pt x="3" y="404"/>
                      </a:lnTo>
                      <a:lnTo>
                        <a:pt x="0" y="407"/>
                      </a:lnTo>
                      <a:close/>
                    </a:path>
                  </a:pathLst>
                </a:custGeom>
                <a:solidFill>
                  <a:srgbClr val="82C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83" name="Google Shape;3083;p38"/>
                <p:cNvSpPr/>
                <p:nvPr/>
              </p:nvSpPr>
              <p:spPr>
                <a:xfrm>
                  <a:off x="1128" y="2845"/>
                  <a:ext cx="4" cy="1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99" extrusionOk="0">
                      <a:moveTo>
                        <a:pt x="0" y="399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1"/>
                      </a:lnTo>
                      <a:lnTo>
                        <a:pt x="9" y="388"/>
                      </a:lnTo>
                      <a:lnTo>
                        <a:pt x="4" y="393"/>
                      </a:lnTo>
                      <a:lnTo>
                        <a:pt x="0" y="399"/>
                      </a:lnTo>
                      <a:close/>
                    </a:path>
                  </a:pathLst>
                </a:custGeom>
                <a:solidFill>
                  <a:srgbClr val="82C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84" name="Google Shape;3084;p38"/>
                <p:cNvSpPr/>
                <p:nvPr/>
              </p:nvSpPr>
              <p:spPr>
                <a:xfrm>
                  <a:off x="1129" y="2847"/>
                  <a:ext cx="5" cy="1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89" extrusionOk="0">
                      <a:moveTo>
                        <a:pt x="0" y="389"/>
                      </a:moveTo>
                      <a:lnTo>
                        <a:pt x="0" y="0"/>
                      </a:lnTo>
                      <a:lnTo>
                        <a:pt x="5" y="7"/>
                      </a:lnTo>
                      <a:lnTo>
                        <a:pt x="9" y="13"/>
                      </a:lnTo>
                      <a:lnTo>
                        <a:pt x="9" y="380"/>
                      </a:lnTo>
                      <a:lnTo>
                        <a:pt x="5" y="384"/>
                      </a:lnTo>
                      <a:lnTo>
                        <a:pt x="0" y="389"/>
                      </a:lnTo>
                      <a:close/>
                    </a:path>
                  </a:pathLst>
                </a:custGeom>
                <a:solidFill>
                  <a:srgbClr val="81C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85" name="Google Shape;3085;p38"/>
                <p:cNvSpPr/>
                <p:nvPr/>
              </p:nvSpPr>
              <p:spPr>
                <a:xfrm>
                  <a:off x="1132" y="2851"/>
                  <a:ext cx="4" cy="1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377" extrusionOk="0">
                      <a:moveTo>
                        <a:pt x="0" y="377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7" y="11"/>
                      </a:lnTo>
                      <a:lnTo>
                        <a:pt x="7" y="368"/>
                      </a:lnTo>
                      <a:lnTo>
                        <a:pt x="4" y="373"/>
                      </a:lnTo>
                      <a:lnTo>
                        <a:pt x="0" y="377"/>
                      </a:lnTo>
                      <a:close/>
                    </a:path>
                  </a:pathLst>
                </a:custGeom>
                <a:solidFill>
                  <a:srgbClr val="81C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86" name="Google Shape;3086;p38"/>
                <p:cNvSpPr/>
                <p:nvPr/>
              </p:nvSpPr>
              <p:spPr>
                <a:xfrm>
                  <a:off x="1134" y="2853"/>
                  <a:ext cx="4" cy="1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67" extrusionOk="0">
                      <a:moveTo>
                        <a:pt x="0" y="367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0"/>
                      </a:lnTo>
                      <a:lnTo>
                        <a:pt x="9" y="356"/>
                      </a:lnTo>
                      <a:lnTo>
                        <a:pt x="3" y="362"/>
                      </a:lnTo>
                      <a:lnTo>
                        <a:pt x="0" y="367"/>
                      </a:lnTo>
                      <a:close/>
                    </a:path>
                  </a:pathLst>
                </a:custGeom>
                <a:solidFill>
                  <a:srgbClr val="7FC8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87" name="Google Shape;3087;p38"/>
                <p:cNvSpPr/>
                <p:nvPr/>
              </p:nvSpPr>
              <p:spPr>
                <a:xfrm>
                  <a:off x="1136" y="2856"/>
                  <a:ext cx="4" cy="1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57" extrusionOk="0">
                      <a:moveTo>
                        <a:pt x="0" y="357"/>
                      </a:moveTo>
                      <a:lnTo>
                        <a:pt x="0" y="0"/>
                      </a:lnTo>
                      <a:lnTo>
                        <a:pt x="6" y="5"/>
                      </a:lnTo>
                      <a:lnTo>
                        <a:pt x="9" y="11"/>
                      </a:lnTo>
                      <a:lnTo>
                        <a:pt x="9" y="346"/>
                      </a:lnTo>
                      <a:lnTo>
                        <a:pt x="6" y="351"/>
                      </a:lnTo>
                      <a:lnTo>
                        <a:pt x="0" y="357"/>
                      </a:lnTo>
                      <a:close/>
                    </a:path>
                  </a:pathLst>
                </a:custGeom>
                <a:solidFill>
                  <a:srgbClr val="7FC8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88" name="Google Shape;3088;p38"/>
                <p:cNvSpPr/>
                <p:nvPr/>
              </p:nvSpPr>
              <p:spPr>
                <a:xfrm>
                  <a:off x="1138" y="2859"/>
                  <a:ext cx="5" cy="1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46" extrusionOk="0">
                      <a:moveTo>
                        <a:pt x="0" y="346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9" y="13"/>
                      </a:lnTo>
                      <a:lnTo>
                        <a:pt x="9" y="336"/>
                      </a:lnTo>
                      <a:lnTo>
                        <a:pt x="3" y="341"/>
                      </a:lnTo>
                      <a:lnTo>
                        <a:pt x="0" y="346"/>
                      </a:lnTo>
                      <a:close/>
                    </a:path>
                  </a:pathLst>
                </a:custGeom>
                <a:solidFill>
                  <a:srgbClr val="7FC8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89" name="Google Shape;3089;p38"/>
                <p:cNvSpPr/>
                <p:nvPr/>
              </p:nvSpPr>
              <p:spPr>
                <a:xfrm>
                  <a:off x="1140" y="2861"/>
                  <a:ext cx="5" cy="1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35" extrusionOk="0">
                      <a:moveTo>
                        <a:pt x="0" y="335"/>
                      </a:moveTo>
                      <a:lnTo>
                        <a:pt x="0" y="0"/>
                      </a:lnTo>
                      <a:lnTo>
                        <a:pt x="6" y="7"/>
                      </a:lnTo>
                      <a:lnTo>
                        <a:pt x="9" y="12"/>
                      </a:lnTo>
                      <a:lnTo>
                        <a:pt x="9" y="324"/>
                      </a:lnTo>
                      <a:lnTo>
                        <a:pt x="6" y="330"/>
                      </a:lnTo>
                      <a:lnTo>
                        <a:pt x="0" y="335"/>
                      </a:lnTo>
                      <a:close/>
                    </a:path>
                  </a:pathLst>
                </a:custGeom>
                <a:solidFill>
                  <a:srgbClr val="7EC8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90" name="Google Shape;3090;p38"/>
                <p:cNvSpPr/>
                <p:nvPr/>
              </p:nvSpPr>
              <p:spPr>
                <a:xfrm>
                  <a:off x="1143" y="2865"/>
                  <a:ext cx="3" cy="1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323" extrusionOk="0">
                      <a:moveTo>
                        <a:pt x="0" y="323"/>
                      </a:move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12"/>
                      </a:lnTo>
                      <a:lnTo>
                        <a:pt x="7" y="312"/>
                      </a:lnTo>
                      <a:lnTo>
                        <a:pt x="3" y="317"/>
                      </a:lnTo>
                      <a:lnTo>
                        <a:pt x="0" y="323"/>
                      </a:lnTo>
                      <a:close/>
                    </a:path>
                  </a:pathLst>
                </a:custGeom>
                <a:solidFill>
                  <a:srgbClr val="7EC8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91" name="Google Shape;3091;p38"/>
                <p:cNvSpPr/>
                <p:nvPr/>
              </p:nvSpPr>
              <p:spPr>
                <a:xfrm>
                  <a:off x="1145" y="2868"/>
                  <a:ext cx="4" cy="1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12" extrusionOk="0">
                      <a:moveTo>
                        <a:pt x="0" y="312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9" y="13"/>
                      </a:lnTo>
                      <a:lnTo>
                        <a:pt x="9" y="302"/>
                      </a:lnTo>
                      <a:lnTo>
                        <a:pt x="4" y="307"/>
                      </a:lnTo>
                      <a:lnTo>
                        <a:pt x="0" y="312"/>
                      </a:lnTo>
                      <a:close/>
                    </a:path>
                  </a:pathLst>
                </a:custGeom>
                <a:solidFill>
                  <a:srgbClr val="7D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92" name="Google Shape;3092;p38"/>
                <p:cNvSpPr/>
                <p:nvPr/>
              </p:nvSpPr>
              <p:spPr>
                <a:xfrm>
                  <a:off x="1146" y="2871"/>
                  <a:ext cx="5" cy="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00" extrusionOk="0">
                      <a:moveTo>
                        <a:pt x="0" y="300"/>
                      </a:moveTo>
                      <a:lnTo>
                        <a:pt x="0" y="0"/>
                      </a:lnTo>
                      <a:lnTo>
                        <a:pt x="5" y="8"/>
                      </a:lnTo>
                      <a:lnTo>
                        <a:pt x="9" y="13"/>
                      </a:lnTo>
                      <a:lnTo>
                        <a:pt x="9" y="289"/>
                      </a:lnTo>
                      <a:lnTo>
                        <a:pt x="5" y="295"/>
                      </a:lnTo>
                      <a:lnTo>
                        <a:pt x="0" y="300"/>
                      </a:lnTo>
                      <a:close/>
                    </a:path>
                  </a:pathLst>
                </a:custGeom>
                <a:solidFill>
                  <a:srgbClr val="7D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93" name="Google Shape;3093;p38"/>
                <p:cNvSpPr/>
                <p:nvPr/>
              </p:nvSpPr>
              <p:spPr>
                <a:xfrm>
                  <a:off x="1149" y="2874"/>
                  <a:ext cx="4" cy="1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289" extrusionOk="0">
                      <a:moveTo>
                        <a:pt x="0" y="289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7" y="14"/>
                      </a:lnTo>
                      <a:lnTo>
                        <a:pt x="7" y="278"/>
                      </a:lnTo>
                      <a:lnTo>
                        <a:pt x="4" y="283"/>
                      </a:lnTo>
                      <a:lnTo>
                        <a:pt x="0" y="289"/>
                      </a:lnTo>
                      <a:close/>
                    </a:path>
                  </a:pathLst>
                </a:custGeom>
                <a:solidFill>
                  <a:srgbClr val="7D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94" name="Google Shape;3094;p38"/>
                <p:cNvSpPr/>
                <p:nvPr/>
              </p:nvSpPr>
              <p:spPr>
                <a:xfrm>
                  <a:off x="1151" y="2878"/>
                  <a:ext cx="4" cy="1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76" extrusionOk="0">
                      <a:moveTo>
                        <a:pt x="0" y="276"/>
                      </a:moveTo>
                      <a:lnTo>
                        <a:pt x="0" y="0"/>
                      </a:lnTo>
                      <a:lnTo>
                        <a:pt x="3" y="7"/>
                      </a:lnTo>
                      <a:lnTo>
                        <a:pt x="9" y="14"/>
                      </a:lnTo>
                      <a:lnTo>
                        <a:pt x="9" y="264"/>
                      </a:lnTo>
                      <a:lnTo>
                        <a:pt x="3" y="271"/>
                      </a:lnTo>
                      <a:lnTo>
                        <a:pt x="0" y="276"/>
                      </a:lnTo>
                      <a:close/>
                    </a:path>
                  </a:pathLst>
                </a:custGeom>
                <a:solidFill>
                  <a:srgbClr val="7C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95" name="Google Shape;3095;p38"/>
                <p:cNvSpPr/>
                <p:nvPr/>
              </p:nvSpPr>
              <p:spPr>
                <a:xfrm>
                  <a:off x="1153" y="2881"/>
                  <a:ext cx="4" cy="1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64" extrusionOk="0">
                      <a:moveTo>
                        <a:pt x="0" y="264"/>
                      </a:moveTo>
                      <a:lnTo>
                        <a:pt x="0" y="0"/>
                      </a:lnTo>
                      <a:lnTo>
                        <a:pt x="6" y="7"/>
                      </a:lnTo>
                      <a:lnTo>
                        <a:pt x="9" y="16"/>
                      </a:lnTo>
                      <a:lnTo>
                        <a:pt x="9" y="251"/>
                      </a:lnTo>
                      <a:lnTo>
                        <a:pt x="6" y="257"/>
                      </a:lnTo>
                      <a:lnTo>
                        <a:pt x="0" y="264"/>
                      </a:lnTo>
                      <a:close/>
                    </a:path>
                  </a:pathLst>
                </a:custGeom>
                <a:solidFill>
                  <a:srgbClr val="7C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96" name="Google Shape;3096;p38"/>
                <p:cNvSpPr/>
                <p:nvPr/>
              </p:nvSpPr>
              <p:spPr>
                <a:xfrm>
                  <a:off x="1155" y="2885"/>
                  <a:ext cx="5" cy="1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50" extrusionOk="0">
                      <a:moveTo>
                        <a:pt x="0" y="250"/>
                      </a:moveTo>
                      <a:lnTo>
                        <a:pt x="0" y="0"/>
                      </a:lnTo>
                      <a:lnTo>
                        <a:pt x="3" y="9"/>
                      </a:lnTo>
                      <a:lnTo>
                        <a:pt x="9" y="17"/>
                      </a:lnTo>
                      <a:lnTo>
                        <a:pt x="9" y="239"/>
                      </a:lnTo>
                      <a:lnTo>
                        <a:pt x="3" y="244"/>
                      </a:lnTo>
                      <a:lnTo>
                        <a:pt x="0" y="250"/>
                      </a:lnTo>
                      <a:close/>
                    </a:path>
                  </a:pathLst>
                </a:custGeom>
                <a:solidFill>
                  <a:srgbClr val="7A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97" name="Google Shape;3097;p38"/>
                <p:cNvSpPr/>
                <p:nvPr/>
              </p:nvSpPr>
              <p:spPr>
                <a:xfrm>
                  <a:off x="1157" y="2889"/>
                  <a:ext cx="5" cy="1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35" extrusionOk="0">
                      <a:moveTo>
                        <a:pt x="0" y="235"/>
                      </a:moveTo>
                      <a:lnTo>
                        <a:pt x="0" y="0"/>
                      </a:lnTo>
                      <a:lnTo>
                        <a:pt x="6" y="8"/>
                      </a:lnTo>
                      <a:lnTo>
                        <a:pt x="9" y="16"/>
                      </a:lnTo>
                      <a:lnTo>
                        <a:pt x="9" y="223"/>
                      </a:lnTo>
                      <a:lnTo>
                        <a:pt x="6" y="230"/>
                      </a:lnTo>
                      <a:lnTo>
                        <a:pt x="0" y="235"/>
                      </a:lnTo>
                      <a:close/>
                    </a:path>
                  </a:pathLst>
                </a:custGeom>
                <a:solidFill>
                  <a:srgbClr val="7A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98" name="Google Shape;3098;p38"/>
                <p:cNvSpPr/>
                <p:nvPr/>
              </p:nvSpPr>
              <p:spPr>
                <a:xfrm>
                  <a:off x="1160" y="2893"/>
                  <a:ext cx="3" cy="1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" h="222" extrusionOk="0">
                      <a:moveTo>
                        <a:pt x="0" y="222"/>
                      </a:moveTo>
                      <a:lnTo>
                        <a:pt x="0" y="0"/>
                      </a:lnTo>
                      <a:lnTo>
                        <a:pt x="3" y="8"/>
                      </a:lnTo>
                      <a:lnTo>
                        <a:pt x="7" y="17"/>
                      </a:lnTo>
                      <a:lnTo>
                        <a:pt x="7" y="208"/>
                      </a:lnTo>
                      <a:lnTo>
                        <a:pt x="3" y="215"/>
                      </a:lnTo>
                      <a:lnTo>
                        <a:pt x="0" y="222"/>
                      </a:lnTo>
                      <a:close/>
                    </a:path>
                  </a:pathLst>
                </a:custGeom>
                <a:solidFill>
                  <a:srgbClr val="7AC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99" name="Google Shape;3099;p38"/>
                <p:cNvSpPr/>
                <p:nvPr/>
              </p:nvSpPr>
              <p:spPr>
                <a:xfrm>
                  <a:off x="1162" y="2897"/>
                  <a:ext cx="4" cy="1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07" extrusionOk="0">
                      <a:moveTo>
                        <a:pt x="0" y="207"/>
                      </a:moveTo>
                      <a:lnTo>
                        <a:pt x="0" y="0"/>
                      </a:lnTo>
                      <a:lnTo>
                        <a:pt x="4" y="9"/>
                      </a:lnTo>
                      <a:lnTo>
                        <a:pt x="9" y="18"/>
                      </a:lnTo>
                      <a:lnTo>
                        <a:pt x="9" y="194"/>
                      </a:lnTo>
                      <a:lnTo>
                        <a:pt x="4" y="200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79C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00" name="Google Shape;3100;p38"/>
                <p:cNvSpPr/>
                <p:nvPr/>
              </p:nvSpPr>
              <p:spPr>
                <a:xfrm>
                  <a:off x="1163" y="2902"/>
                  <a:ext cx="5" cy="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91" extrusionOk="0">
                      <a:moveTo>
                        <a:pt x="0" y="191"/>
                      </a:moveTo>
                      <a:lnTo>
                        <a:pt x="0" y="0"/>
                      </a:lnTo>
                      <a:lnTo>
                        <a:pt x="5" y="9"/>
                      </a:lnTo>
                      <a:lnTo>
                        <a:pt x="9" y="18"/>
                      </a:lnTo>
                      <a:lnTo>
                        <a:pt x="9" y="178"/>
                      </a:lnTo>
                      <a:lnTo>
                        <a:pt x="5" y="185"/>
                      </a:lnTo>
                      <a:lnTo>
                        <a:pt x="0" y="191"/>
                      </a:lnTo>
                      <a:close/>
                    </a:path>
                  </a:pathLst>
                </a:custGeom>
                <a:solidFill>
                  <a:srgbClr val="79C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01" name="Google Shape;3101;p38"/>
                <p:cNvSpPr/>
                <p:nvPr/>
              </p:nvSpPr>
              <p:spPr>
                <a:xfrm>
                  <a:off x="1166" y="2906"/>
                  <a:ext cx="4" cy="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176" extrusionOk="0">
                      <a:moveTo>
                        <a:pt x="0" y="176"/>
                      </a:move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8" y="22"/>
                      </a:lnTo>
                      <a:lnTo>
                        <a:pt x="8" y="160"/>
                      </a:lnTo>
                      <a:lnTo>
                        <a:pt x="4" y="169"/>
                      </a:lnTo>
                      <a:lnTo>
                        <a:pt x="0" y="176"/>
                      </a:lnTo>
                      <a:close/>
                    </a:path>
                  </a:pathLst>
                </a:custGeom>
                <a:solidFill>
                  <a:srgbClr val="78C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02" name="Google Shape;3102;p38"/>
                <p:cNvSpPr/>
                <p:nvPr/>
              </p:nvSpPr>
              <p:spPr>
                <a:xfrm>
                  <a:off x="1168" y="2911"/>
                  <a:ext cx="4" cy="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60" extrusionOk="0">
                      <a:moveTo>
                        <a:pt x="0" y="160"/>
                      </a:moveTo>
                      <a:lnTo>
                        <a:pt x="0" y="0"/>
                      </a:lnTo>
                      <a:lnTo>
                        <a:pt x="5" y="13"/>
                      </a:lnTo>
                      <a:lnTo>
                        <a:pt x="9" y="25"/>
                      </a:lnTo>
                      <a:lnTo>
                        <a:pt x="9" y="144"/>
                      </a:lnTo>
                      <a:lnTo>
                        <a:pt x="5" y="151"/>
                      </a:lnTo>
                      <a:lnTo>
                        <a:pt x="0" y="160"/>
                      </a:lnTo>
                      <a:close/>
                    </a:path>
                  </a:pathLst>
                </a:custGeom>
                <a:solidFill>
                  <a:srgbClr val="78C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03" name="Google Shape;3103;p38"/>
                <p:cNvSpPr/>
                <p:nvPr/>
              </p:nvSpPr>
              <p:spPr>
                <a:xfrm>
                  <a:off x="1170" y="2917"/>
                  <a:ext cx="4" cy="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138" extrusionOk="0">
                      <a:moveTo>
                        <a:pt x="0" y="138"/>
                      </a:moveTo>
                      <a:lnTo>
                        <a:pt x="0" y="0"/>
                      </a:lnTo>
                      <a:lnTo>
                        <a:pt x="5" y="12"/>
                      </a:lnTo>
                      <a:lnTo>
                        <a:pt x="8" y="27"/>
                      </a:lnTo>
                      <a:lnTo>
                        <a:pt x="8" y="122"/>
                      </a:lnTo>
                      <a:lnTo>
                        <a:pt x="5" y="129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rgbClr val="78C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04" name="Google Shape;3104;p38"/>
                <p:cNvSpPr/>
                <p:nvPr/>
              </p:nvSpPr>
              <p:spPr>
                <a:xfrm>
                  <a:off x="1172" y="2923"/>
                  <a:ext cx="5" cy="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19" extrusionOk="0">
                      <a:moveTo>
                        <a:pt x="0" y="119"/>
                      </a:moveTo>
                      <a:lnTo>
                        <a:pt x="0" y="0"/>
                      </a:lnTo>
                      <a:lnTo>
                        <a:pt x="3" y="17"/>
                      </a:lnTo>
                      <a:lnTo>
                        <a:pt x="9" y="33"/>
                      </a:lnTo>
                      <a:lnTo>
                        <a:pt x="9" y="99"/>
                      </a:lnTo>
                      <a:lnTo>
                        <a:pt x="3" y="108"/>
                      </a:lnTo>
                      <a:lnTo>
                        <a:pt x="0" y="119"/>
                      </a:lnTo>
                      <a:close/>
                    </a:path>
                  </a:pathLst>
                </a:custGeom>
                <a:solidFill>
                  <a:srgbClr val="76C5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05" name="Google Shape;3105;p38"/>
                <p:cNvSpPr/>
                <p:nvPr/>
              </p:nvSpPr>
              <p:spPr>
                <a:xfrm>
                  <a:off x="1174" y="2930"/>
                  <a:ext cx="5" cy="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5" extrusionOk="0">
                      <a:moveTo>
                        <a:pt x="0" y="95"/>
                      </a:moveTo>
                      <a:lnTo>
                        <a:pt x="0" y="0"/>
                      </a:lnTo>
                      <a:lnTo>
                        <a:pt x="4" y="14"/>
                      </a:lnTo>
                      <a:lnTo>
                        <a:pt x="8" y="30"/>
                      </a:lnTo>
                      <a:lnTo>
                        <a:pt x="9" y="46"/>
                      </a:lnTo>
                      <a:lnTo>
                        <a:pt x="9" y="61"/>
                      </a:lnTo>
                      <a:lnTo>
                        <a:pt x="8" y="77"/>
                      </a:lnTo>
                      <a:lnTo>
                        <a:pt x="0" y="95"/>
                      </a:lnTo>
                      <a:close/>
                    </a:path>
                  </a:pathLst>
                </a:custGeom>
                <a:solidFill>
                  <a:srgbClr val="76C5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06" name="Google Shape;3106;p38"/>
                <p:cNvSpPr/>
                <p:nvPr/>
              </p:nvSpPr>
              <p:spPr>
                <a:xfrm>
                  <a:off x="1177" y="2939"/>
                  <a:ext cx="2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6" extrusionOk="0">
                      <a:moveTo>
                        <a:pt x="0" y="66"/>
                      </a:moveTo>
                      <a:lnTo>
                        <a:pt x="0" y="0"/>
                      </a:lnTo>
                      <a:lnTo>
                        <a:pt x="2" y="21"/>
                      </a:lnTo>
                      <a:lnTo>
                        <a:pt x="3" y="43"/>
                      </a:lnTo>
                      <a:lnTo>
                        <a:pt x="2" y="54"/>
                      </a:lnTo>
                      <a:lnTo>
                        <a:pt x="0" y="66"/>
                      </a:lnTo>
                      <a:close/>
                    </a:path>
                  </a:pathLst>
                </a:custGeom>
                <a:solidFill>
                  <a:srgbClr val="75C5F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07" name="Google Shape;3107;p38"/>
                <p:cNvSpPr/>
                <p:nvPr/>
              </p:nvSpPr>
              <p:spPr>
                <a:xfrm>
                  <a:off x="929" y="2226"/>
                  <a:ext cx="1" cy="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9" extrusionOk="0">
                      <a:moveTo>
                        <a:pt x="0" y="0"/>
                      </a:moveTo>
                      <a:lnTo>
                        <a:pt x="0" y="9"/>
                      </a:lnTo>
                      <a:lnTo>
                        <a:pt x="0" y="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1C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08" name="Google Shape;3108;p38"/>
                <p:cNvSpPr/>
                <p:nvPr/>
              </p:nvSpPr>
              <p:spPr>
                <a:xfrm>
                  <a:off x="929" y="2222"/>
                  <a:ext cx="1" cy="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" h="25" extrusionOk="0">
                      <a:moveTo>
                        <a:pt x="2" y="0"/>
                      </a:moveTo>
                      <a:lnTo>
                        <a:pt x="2" y="25"/>
                      </a:lnTo>
                      <a:lnTo>
                        <a:pt x="0" y="20"/>
                      </a:lnTo>
                      <a:lnTo>
                        <a:pt x="0" y="13"/>
                      </a:lnTo>
                      <a:lnTo>
                        <a:pt x="0" y="7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83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09" name="Google Shape;3109;p38"/>
                <p:cNvSpPr/>
                <p:nvPr/>
              </p:nvSpPr>
              <p:spPr>
                <a:xfrm>
                  <a:off x="929" y="2221"/>
                  <a:ext cx="1" cy="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35" extrusionOk="0">
                      <a:moveTo>
                        <a:pt x="0" y="18"/>
                      </a:moveTo>
                      <a:lnTo>
                        <a:pt x="0" y="9"/>
                      </a:lnTo>
                      <a:lnTo>
                        <a:pt x="0" y="4"/>
                      </a:lnTo>
                      <a:lnTo>
                        <a:pt x="4" y="0"/>
                      </a:lnTo>
                      <a:lnTo>
                        <a:pt x="4" y="35"/>
                      </a:lnTo>
                      <a:lnTo>
                        <a:pt x="0" y="26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84C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10" name="Google Shape;3110;p38"/>
                <p:cNvSpPr/>
                <p:nvPr/>
              </p:nvSpPr>
              <p:spPr>
                <a:xfrm>
                  <a:off x="930" y="2219"/>
                  <a:ext cx="1" cy="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1" extrusionOk="0">
                      <a:moveTo>
                        <a:pt x="0" y="30"/>
                      </a:moveTo>
                      <a:lnTo>
                        <a:pt x="0" y="5"/>
                      </a:lnTo>
                      <a:lnTo>
                        <a:pt x="2" y="3"/>
                      </a:lnTo>
                      <a:lnTo>
                        <a:pt x="4" y="0"/>
                      </a:lnTo>
                      <a:lnTo>
                        <a:pt x="4" y="41"/>
                      </a:lnTo>
                      <a:lnTo>
                        <a:pt x="2" y="36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87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11" name="Google Shape;3111;p38"/>
                <p:cNvSpPr/>
                <p:nvPr/>
              </p:nvSpPr>
              <p:spPr>
                <a:xfrm>
                  <a:off x="930" y="2219"/>
                  <a:ext cx="2" cy="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9" extrusionOk="0">
                      <a:moveTo>
                        <a:pt x="0" y="40"/>
                      </a:moveTo>
                      <a:lnTo>
                        <a:pt x="0" y="5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49"/>
                      </a:lnTo>
                      <a:lnTo>
                        <a:pt x="2" y="43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rgbClr val="88CB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12" name="Google Shape;3112;p38"/>
                <p:cNvSpPr/>
                <p:nvPr/>
              </p:nvSpPr>
              <p:spPr>
                <a:xfrm>
                  <a:off x="931" y="2218"/>
                  <a:ext cx="2" cy="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56" extrusionOk="0">
                      <a:moveTo>
                        <a:pt x="0" y="45"/>
                      </a:move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56"/>
                      </a:lnTo>
                      <a:lnTo>
                        <a:pt x="2" y="51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rgbClr val="8ACC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13" name="Google Shape;3113;p38"/>
                <p:cNvSpPr/>
                <p:nvPr/>
              </p:nvSpPr>
              <p:spPr>
                <a:xfrm>
                  <a:off x="932" y="2217"/>
                  <a:ext cx="2" cy="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0" extrusionOk="0">
                      <a:moveTo>
                        <a:pt x="0" y="52"/>
                      </a:moveTo>
                      <a:lnTo>
                        <a:pt x="0" y="3"/>
                      </a:ln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3" y="60"/>
                      </a:lnTo>
                      <a:lnTo>
                        <a:pt x="1" y="57"/>
                      </a:lnTo>
                      <a:lnTo>
                        <a:pt x="0" y="52"/>
                      </a:lnTo>
                      <a:close/>
                    </a:path>
                  </a:pathLst>
                </a:custGeom>
                <a:solidFill>
                  <a:srgbClr val="8B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14" name="Google Shape;3114;p38"/>
                <p:cNvSpPr/>
                <p:nvPr/>
              </p:nvSpPr>
              <p:spPr>
                <a:xfrm>
                  <a:off x="933" y="2215"/>
                  <a:ext cx="2" cy="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0" extrusionOk="0">
                      <a:moveTo>
                        <a:pt x="0" y="61"/>
                      </a:moveTo>
                      <a:lnTo>
                        <a:pt x="0" y="5"/>
                      </a:lnTo>
                      <a:lnTo>
                        <a:pt x="2" y="4"/>
                      </a:lnTo>
                      <a:lnTo>
                        <a:pt x="4" y="0"/>
                      </a:lnTo>
                      <a:lnTo>
                        <a:pt x="4" y="70"/>
                      </a:lnTo>
                      <a:lnTo>
                        <a:pt x="2" y="64"/>
                      </a:lnTo>
                      <a:lnTo>
                        <a:pt x="0" y="61"/>
                      </a:lnTo>
                      <a:close/>
                    </a:path>
                  </a:pathLst>
                </a:custGeom>
                <a:solidFill>
                  <a:srgbClr val="8CCD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15" name="Google Shape;3115;p38"/>
                <p:cNvSpPr/>
                <p:nvPr/>
              </p:nvSpPr>
              <p:spPr>
                <a:xfrm>
                  <a:off x="934" y="2213"/>
                  <a:ext cx="2" cy="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7" extrusionOk="0">
                      <a:moveTo>
                        <a:pt x="0" y="68"/>
                      </a:moveTo>
                      <a:lnTo>
                        <a:pt x="0" y="8"/>
                      </a:lnTo>
                      <a:lnTo>
                        <a:pt x="2" y="4"/>
                      </a:lnTo>
                      <a:lnTo>
                        <a:pt x="4" y="0"/>
                      </a:lnTo>
                      <a:lnTo>
                        <a:pt x="4" y="77"/>
                      </a:lnTo>
                      <a:lnTo>
                        <a:pt x="2" y="74"/>
                      </a:lnTo>
                      <a:lnTo>
                        <a:pt x="0" y="68"/>
                      </a:lnTo>
                      <a:close/>
                    </a:path>
                  </a:pathLst>
                </a:custGeom>
                <a:solidFill>
                  <a:srgbClr val="8E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16" name="Google Shape;3116;p38"/>
                <p:cNvSpPr/>
                <p:nvPr/>
              </p:nvSpPr>
              <p:spPr>
                <a:xfrm>
                  <a:off x="935" y="2211"/>
                  <a:ext cx="2" cy="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86" extrusionOk="0">
                      <a:moveTo>
                        <a:pt x="0" y="77"/>
                      </a:moveTo>
                      <a:lnTo>
                        <a:pt x="0" y="7"/>
                      </a:lnTo>
                      <a:lnTo>
                        <a:pt x="2" y="3"/>
                      </a:lnTo>
                      <a:lnTo>
                        <a:pt x="4" y="0"/>
                      </a:lnTo>
                      <a:lnTo>
                        <a:pt x="4" y="86"/>
                      </a:lnTo>
                      <a:lnTo>
                        <a:pt x="2" y="82"/>
                      </a:lnTo>
                      <a:lnTo>
                        <a:pt x="0" y="77"/>
                      </a:lnTo>
                      <a:close/>
                    </a:path>
                  </a:pathLst>
                </a:custGeom>
                <a:solidFill>
                  <a:srgbClr val="8FCE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17" name="Google Shape;3117;p38"/>
                <p:cNvSpPr/>
                <p:nvPr/>
              </p:nvSpPr>
              <p:spPr>
                <a:xfrm>
                  <a:off x="936" y="2210"/>
                  <a:ext cx="2" cy="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97" extrusionOk="0">
                      <a:moveTo>
                        <a:pt x="0" y="84"/>
                      </a:moveTo>
                      <a:lnTo>
                        <a:pt x="0" y="7"/>
                      </a:lnTo>
                      <a:lnTo>
                        <a:pt x="2" y="4"/>
                      </a:lnTo>
                      <a:lnTo>
                        <a:pt x="3" y="0"/>
                      </a:lnTo>
                      <a:lnTo>
                        <a:pt x="3" y="97"/>
                      </a:lnTo>
                      <a:lnTo>
                        <a:pt x="2" y="92"/>
                      </a:lnTo>
                      <a:lnTo>
                        <a:pt x="0" y="84"/>
                      </a:lnTo>
                      <a:close/>
                    </a:path>
                  </a:pathLst>
                </a:custGeom>
                <a:solidFill>
                  <a:srgbClr val="91CF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18" name="Google Shape;3118;p38"/>
                <p:cNvSpPr/>
                <p:nvPr/>
              </p:nvSpPr>
              <p:spPr>
                <a:xfrm>
                  <a:off x="937" y="2207"/>
                  <a:ext cx="2" cy="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20" extrusionOk="0">
                      <a:moveTo>
                        <a:pt x="0" y="95"/>
                      </a:moveTo>
                      <a:lnTo>
                        <a:pt x="0" y="9"/>
                      </a:lnTo>
                      <a:lnTo>
                        <a:pt x="1" y="5"/>
                      </a:lnTo>
                      <a:lnTo>
                        <a:pt x="3" y="0"/>
                      </a:lnTo>
                      <a:lnTo>
                        <a:pt x="3" y="111"/>
                      </a:lnTo>
                      <a:lnTo>
                        <a:pt x="1" y="104"/>
                      </a:lnTo>
                      <a:lnTo>
                        <a:pt x="0" y="95"/>
                      </a:lnTo>
                      <a:close/>
                      <a:moveTo>
                        <a:pt x="3" y="118"/>
                      </a:moveTo>
                      <a:lnTo>
                        <a:pt x="3" y="118"/>
                      </a:lnTo>
                      <a:lnTo>
                        <a:pt x="3" y="118"/>
                      </a:lnTo>
                      <a:lnTo>
                        <a:pt x="3" y="120"/>
                      </a:lnTo>
                      <a:lnTo>
                        <a:pt x="3" y="118"/>
                      </a:lnTo>
                      <a:lnTo>
                        <a:pt x="3" y="118"/>
                      </a:lnTo>
                      <a:close/>
                    </a:path>
                  </a:pathLst>
                </a:custGeom>
                <a:solidFill>
                  <a:srgbClr val="92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19" name="Google Shape;3119;p38"/>
                <p:cNvSpPr/>
                <p:nvPr/>
              </p:nvSpPr>
              <p:spPr>
                <a:xfrm>
                  <a:off x="938" y="2202"/>
                  <a:ext cx="1" cy="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9" extrusionOk="0">
                      <a:moveTo>
                        <a:pt x="0" y="111"/>
                      </a:moveTo>
                      <a:lnTo>
                        <a:pt x="0" y="14"/>
                      </a:lnTo>
                      <a:lnTo>
                        <a:pt x="2" y="7"/>
                      </a:lnTo>
                      <a:lnTo>
                        <a:pt x="4" y="0"/>
                      </a:lnTo>
                      <a:lnTo>
                        <a:pt x="4" y="124"/>
                      </a:lnTo>
                      <a:lnTo>
                        <a:pt x="2" y="127"/>
                      </a:lnTo>
                      <a:lnTo>
                        <a:pt x="2" y="129"/>
                      </a:lnTo>
                      <a:lnTo>
                        <a:pt x="2" y="120"/>
                      </a:lnTo>
                      <a:lnTo>
                        <a:pt x="0" y="111"/>
                      </a:lnTo>
                      <a:close/>
                    </a:path>
                  </a:pathLst>
                </a:custGeom>
                <a:solidFill>
                  <a:srgbClr val="93D0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20" name="Google Shape;3120;p38"/>
                <p:cNvSpPr/>
                <p:nvPr/>
              </p:nvSpPr>
              <p:spPr>
                <a:xfrm>
                  <a:off x="939" y="2196"/>
                  <a:ext cx="1" cy="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0" extrusionOk="0">
                      <a:moveTo>
                        <a:pt x="0" y="140"/>
                      </a:moveTo>
                      <a:lnTo>
                        <a:pt x="0" y="140"/>
                      </a:lnTo>
                      <a:lnTo>
                        <a:pt x="0" y="137"/>
                      </a:lnTo>
                      <a:lnTo>
                        <a:pt x="0" y="133"/>
                      </a:lnTo>
                      <a:lnTo>
                        <a:pt x="0" y="22"/>
                      </a:lnTo>
                      <a:lnTo>
                        <a:pt x="2" y="11"/>
                      </a:lnTo>
                      <a:lnTo>
                        <a:pt x="4" y="0"/>
                      </a:lnTo>
                      <a:lnTo>
                        <a:pt x="4" y="135"/>
                      </a:lnTo>
                      <a:lnTo>
                        <a:pt x="2" y="138"/>
                      </a:lnTo>
                      <a:lnTo>
                        <a:pt x="0" y="140"/>
                      </a:lnTo>
                      <a:close/>
                    </a:path>
                  </a:pathLst>
                </a:custGeom>
                <a:solidFill>
                  <a:srgbClr val="95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21" name="Google Shape;3121;p38"/>
                <p:cNvSpPr/>
                <p:nvPr/>
              </p:nvSpPr>
              <p:spPr>
                <a:xfrm>
                  <a:off x="939" y="2183"/>
                  <a:ext cx="2" cy="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64" extrusionOk="0">
                      <a:moveTo>
                        <a:pt x="0" y="164"/>
                      </a:moveTo>
                      <a:lnTo>
                        <a:pt x="0" y="40"/>
                      </a:lnTo>
                      <a:lnTo>
                        <a:pt x="2" y="17"/>
                      </a:lnTo>
                      <a:lnTo>
                        <a:pt x="3" y="0"/>
                      </a:lnTo>
                      <a:lnTo>
                        <a:pt x="3" y="160"/>
                      </a:lnTo>
                      <a:lnTo>
                        <a:pt x="2" y="162"/>
                      </a:lnTo>
                      <a:lnTo>
                        <a:pt x="0" y="164"/>
                      </a:lnTo>
                      <a:close/>
                    </a:path>
                  </a:pathLst>
                </a:custGeom>
                <a:solidFill>
                  <a:srgbClr val="96D1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22" name="Google Shape;3122;p38"/>
                <p:cNvSpPr/>
                <p:nvPr/>
              </p:nvSpPr>
              <p:spPr>
                <a:xfrm>
                  <a:off x="940" y="2181"/>
                  <a:ext cx="2" cy="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65" extrusionOk="0">
                      <a:moveTo>
                        <a:pt x="0" y="165"/>
                      </a:moveTo>
                      <a:lnTo>
                        <a:pt x="0" y="30"/>
                      </a:lnTo>
                      <a:lnTo>
                        <a:pt x="1" y="9"/>
                      </a:lnTo>
                      <a:lnTo>
                        <a:pt x="3" y="0"/>
                      </a:lnTo>
                      <a:lnTo>
                        <a:pt x="3" y="159"/>
                      </a:lnTo>
                      <a:lnTo>
                        <a:pt x="1" y="163"/>
                      </a:lnTo>
                      <a:lnTo>
                        <a:pt x="0" y="165"/>
                      </a:lnTo>
                      <a:close/>
                    </a:path>
                  </a:pathLst>
                </a:custGeom>
                <a:solidFill>
                  <a:srgbClr val="9AD3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23" name="Google Shape;3123;p38"/>
                <p:cNvSpPr/>
                <p:nvPr/>
              </p:nvSpPr>
              <p:spPr>
                <a:xfrm>
                  <a:off x="941" y="2181"/>
                  <a:ext cx="2" cy="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63" extrusionOk="0">
                      <a:moveTo>
                        <a:pt x="0" y="163"/>
                      </a:moveTo>
                      <a:lnTo>
                        <a:pt x="0" y="3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158"/>
                      </a:lnTo>
                      <a:lnTo>
                        <a:pt x="2" y="159"/>
                      </a:lnTo>
                      <a:lnTo>
                        <a:pt x="0" y="163"/>
                      </a:lnTo>
                      <a:close/>
                    </a:path>
                  </a:pathLst>
                </a:custGeom>
                <a:solidFill>
                  <a:srgbClr val="9BD3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24" name="Google Shape;3124;p38"/>
                <p:cNvSpPr/>
                <p:nvPr/>
              </p:nvSpPr>
              <p:spPr>
                <a:xfrm>
                  <a:off x="942" y="2181"/>
                  <a:ext cx="2" cy="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59" extrusionOk="0">
                      <a:moveTo>
                        <a:pt x="0" y="159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4" y="156"/>
                      </a:lnTo>
                      <a:lnTo>
                        <a:pt x="2" y="158"/>
                      </a:lnTo>
                      <a:lnTo>
                        <a:pt x="0" y="159"/>
                      </a:lnTo>
                      <a:close/>
                    </a:path>
                  </a:pathLst>
                </a:custGeom>
                <a:solidFill>
                  <a:srgbClr val="9ED4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25" name="Google Shape;3125;p38"/>
                <p:cNvSpPr/>
                <p:nvPr/>
              </p:nvSpPr>
              <p:spPr>
                <a:xfrm>
                  <a:off x="943" y="2181"/>
                  <a:ext cx="2" cy="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58" extrusionOk="0">
                      <a:moveTo>
                        <a:pt x="0" y="158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3"/>
                      </a:lnTo>
                      <a:lnTo>
                        <a:pt x="4" y="154"/>
                      </a:lnTo>
                      <a:lnTo>
                        <a:pt x="2" y="156"/>
                      </a:lnTo>
                      <a:lnTo>
                        <a:pt x="0" y="158"/>
                      </a:lnTo>
                      <a:close/>
                    </a:path>
                  </a:pathLst>
                </a:custGeom>
                <a:solidFill>
                  <a:srgbClr val="9F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26" name="Google Shape;3126;p38"/>
                <p:cNvSpPr/>
                <p:nvPr/>
              </p:nvSpPr>
              <p:spPr>
                <a:xfrm>
                  <a:off x="944" y="2182"/>
                  <a:ext cx="2" cy="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54" extrusionOk="0">
                      <a:moveTo>
                        <a:pt x="0" y="154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3" y="3"/>
                      </a:lnTo>
                      <a:lnTo>
                        <a:pt x="3" y="148"/>
                      </a:lnTo>
                      <a:lnTo>
                        <a:pt x="2" y="152"/>
                      </a:lnTo>
                      <a:lnTo>
                        <a:pt x="0" y="154"/>
                      </a:lnTo>
                      <a:close/>
                    </a:path>
                  </a:pathLst>
                </a:custGeom>
                <a:solidFill>
                  <a:srgbClr val="A1D5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27" name="Google Shape;3127;p38"/>
                <p:cNvSpPr/>
                <p:nvPr/>
              </p:nvSpPr>
              <p:spPr>
                <a:xfrm>
                  <a:off x="945" y="2183"/>
                  <a:ext cx="2" cy="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51" extrusionOk="0">
                      <a:moveTo>
                        <a:pt x="0" y="151"/>
                      </a:moveTo>
                      <a:lnTo>
                        <a:pt x="0" y="0"/>
                      </a:lnTo>
                      <a:lnTo>
                        <a:pt x="1" y="2"/>
                      </a:lnTo>
                      <a:lnTo>
                        <a:pt x="3" y="2"/>
                      </a:lnTo>
                      <a:lnTo>
                        <a:pt x="3" y="146"/>
                      </a:lnTo>
                      <a:lnTo>
                        <a:pt x="1" y="147"/>
                      </a:lnTo>
                      <a:lnTo>
                        <a:pt x="0" y="151"/>
                      </a:lnTo>
                      <a:close/>
                    </a:path>
                  </a:pathLst>
                </a:custGeom>
                <a:solidFill>
                  <a:srgbClr val="A4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28" name="Google Shape;3128;p38"/>
                <p:cNvSpPr/>
                <p:nvPr/>
              </p:nvSpPr>
              <p:spPr>
                <a:xfrm>
                  <a:off x="946" y="2184"/>
                  <a:ext cx="2" cy="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5" extrusionOk="0">
                      <a:moveTo>
                        <a:pt x="0" y="145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2"/>
                      </a:lnTo>
                      <a:lnTo>
                        <a:pt x="4" y="142"/>
                      </a:lnTo>
                      <a:lnTo>
                        <a:pt x="2" y="144"/>
                      </a:lnTo>
                      <a:lnTo>
                        <a:pt x="0" y="145"/>
                      </a:lnTo>
                      <a:close/>
                    </a:path>
                  </a:pathLst>
                </a:custGeom>
                <a:solidFill>
                  <a:srgbClr val="A5D7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29" name="Google Shape;3129;p38"/>
                <p:cNvSpPr/>
                <p:nvPr/>
              </p:nvSpPr>
              <p:spPr>
                <a:xfrm>
                  <a:off x="947" y="2184"/>
                  <a:ext cx="1" cy="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4" extrusionOk="0">
                      <a:moveTo>
                        <a:pt x="0" y="144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4"/>
                      </a:lnTo>
                      <a:lnTo>
                        <a:pt x="4" y="140"/>
                      </a:lnTo>
                      <a:lnTo>
                        <a:pt x="2" y="142"/>
                      </a:lnTo>
                      <a:lnTo>
                        <a:pt x="0" y="144"/>
                      </a:lnTo>
                      <a:close/>
                    </a:path>
                  </a:pathLst>
                </a:custGeom>
                <a:solidFill>
                  <a:srgbClr val="A8D8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30" name="Google Shape;3130;p38"/>
                <p:cNvSpPr/>
                <p:nvPr/>
              </p:nvSpPr>
              <p:spPr>
                <a:xfrm>
                  <a:off x="948" y="2184"/>
                  <a:ext cx="1" cy="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0" extrusionOk="0">
                      <a:moveTo>
                        <a:pt x="0" y="140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4"/>
                      </a:lnTo>
                      <a:lnTo>
                        <a:pt x="4" y="136"/>
                      </a:lnTo>
                      <a:lnTo>
                        <a:pt x="2" y="138"/>
                      </a:lnTo>
                      <a:lnTo>
                        <a:pt x="0" y="140"/>
                      </a:lnTo>
                      <a:close/>
                    </a:path>
                  </a:pathLst>
                </a:custGeom>
                <a:solidFill>
                  <a:srgbClr val="A9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31" name="Google Shape;3131;p38"/>
                <p:cNvSpPr/>
                <p:nvPr/>
              </p:nvSpPr>
              <p:spPr>
                <a:xfrm>
                  <a:off x="948" y="2185"/>
                  <a:ext cx="2" cy="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36" extrusionOk="0">
                      <a:moveTo>
                        <a:pt x="0" y="136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2"/>
                      </a:lnTo>
                      <a:lnTo>
                        <a:pt x="3" y="131"/>
                      </a:lnTo>
                      <a:lnTo>
                        <a:pt x="2" y="134"/>
                      </a:lnTo>
                      <a:lnTo>
                        <a:pt x="0" y="136"/>
                      </a:lnTo>
                      <a:close/>
                    </a:path>
                  </a:pathLst>
                </a:custGeom>
                <a:solidFill>
                  <a:srgbClr val="ABD9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32" name="Google Shape;3132;p38"/>
                <p:cNvSpPr/>
                <p:nvPr/>
              </p:nvSpPr>
              <p:spPr>
                <a:xfrm>
                  <a:off x="949" y="2186"/>
                  <a:ext cx="2" cy="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32" extrusionOk="0">
                      <a:moveTo>
                        <a:pt x="0" y="132"/>
                      </a:move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3" y="1"/>
                      </a:lnTo>
                      <a:lnTo>
                        <a:pt x="3" y="127"/>
                      </a:lnTo>
                      <a:lnTo>
                        <a:pt x="1" y="129"/>
                      </a:lnTo>
                      <a:lnTo>
                        <a:pt x="0" y="132"/>
                      </a:lnTo>
                      <a:close/>
                    </a:path>
                  </a:pathLst>
                </a:custGeom>
                <a:solidFill>
                  <a:srgbClr val="AD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33" name="Google Shape;3133;p38"/>
                <p:cNvSpPr/>
                <p:nvPr/>
              </p:nvSpPr>
              <p:spPr>
                <a:xfrm>
                  <a:off x="950" y="2186"/>
                  <a:ext cx="2" cy="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9" extrusionOk="0">
                      <a:moveTo>
                        <a:pt x="0" y="129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4" y="3"/>
                      </a:lnTo>
                      <a:lnTo>
                        <a:pt x="4" y="125"/>
                      </a:lnTo>
                      <a:lnTo>
                        <a:pt x="2" y="127"/>
                      </a:lnTo>
                      <a:lnTo>
                        <a:pt x="0" y="129"/>
                      </a:lnTo>
                      <a:close/>
                    </a:path>
                  </a:pathLst>
                </a:custGeom>
                <a:solidFill>
                  <a:srgbClr val="AEDB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34" name="Google Shape;3134;p38"/>
                <p:cNvSpPr/>
                <p:nvPr/>
              </p:nvSpPr>
              <p:spPr>
                <a:xfrm>
                  <a:off x="951" y="2187"/>
                  <a:ext cx="2" cy="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6" extrusionOk="0">
                      <a:moveTo>
                        <a:pt x="0" y="126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4" y="122"/>
                      </a:lnTo>
                      <a:lnTo>
                        <a:pt x="2" y="124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rgbClr val="B1DC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35" name="Google Shape;3135;p38"/>
                <p:cNvSpPr/>
                <p:nvPr/>
              </p:nvSpPr>
              <p:spPr>
                <a:xfrm>
                  <a:off x="952" y="2188"/>
                  <a:ext cx="2" cy="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2" extrusionOk="0">
                      <a:moveTo>
                        <a:pt x="0" y="122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2"/>
                      </a:lnTo>
                      <a:lnTo>
                        <a:pt x="4" y="118"/>
                      </a:lnTo>
                      <a:lnTo>
                        <a:pt x="2" y="12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B2DD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36" name="Google Shape;3136;p38"/>
                <p:cNvSpPr/>
                <p:nvPr/>
              </p:nvSpPr>
              <p:spPr>
                <a:xfrm>
                  <a:off x="953" y="2188"/>
                  <a:ext cx="2" cy="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20" extrusionOk="0">
                      <a:moveTo>
                        <a:pt x="0" y="120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4"/>
                      </a:lnTo>
                      <a:lnTo>
                        <a:pt x="3" y="117"/>
                      </a:lnTo>
                      <a:lnTo>
                        <a:pt x="2" y="118"/>
                      </a:lnTo>
                      <a:lnTo>
                        <a:pt x="0" y="120"/>
                      </a:lnTo>
                      <a:close/>
                    </a:path>
                  </a:pathLst>
                </a:custGeom>
                <a:solidFill>
                  <a:srgbClr val="B5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37" name="Google Shape;3137;p38"/>
                <p:cNvSpPr/>
                <p:nvPr/>
              </p:nvSpPr>
              <p:spPr>
                <a:xfrm>
                  <a:off x="954" y="2189"/>
                  <a:ext cx="2" cy="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16" extrusionOk="0">
                      <a:moveTo>
                        <a:pt x="0" y="116"/>
                      </a:moveTo>
                      <a:lnTo>
                        <a:pt x="0" y="0"/>
                      </a:lnTo>
                      <a:lnTo>
                        <a:pt x="1" y="2"/>
                      </a:lnTo>
                      <a:lnTo>
                        <a:pt x="3" y="4"/>
                      </a:lnTo>
                      <a:lnTo>
                        <a:pt x="3" y="113"/>
                      </a:lnTo>
                      <a:lnTo>
                        <a:pt x="3" y="113"/>
                      </a:lnTo>
                      <a:lnTo>
                        <a:pt x="1" y="113"/>
                      </a:lnTo>
                      <a:lnTo>
                        <a:pt x="1" y="115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solidFill>
                  <a:srgbClr val="B6DE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38" name="Google Shape;3138;p38"/>
                <p:cNvSpPr/>
                <p:nvPr/>
              </p:nvSpPr>
              <p:spPr>
                <a:xfrm>
                  <a:off x="955" y="2190"/>
                  <a:ext cx="1" cy="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13" extrusionOk="0">
                      <a:moveTo>
                        <a:pt x="0" y="113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4" y="109"/>
                      </a:lnTo>
                      <a:lnTo>
                        <a:pt x="2" y="111"/>
                      </a:lnTo>
                      <a:lnTo>
                        <a:pt x="0" y="111"/>
                      </a:lnTo>
                      <a:lnTo>
                        <a:pt x="0" y="111"/>
                      </a:lnTo>
                      <a:lnTo>
                        <a:pt x="0" y="113"/>
                      </a:lnTo>
                      <a:close/>
                    </a:path>
                  </a:pathLst>
                </a:custGeom>
                <a:solidFill>
                  <a:srgbClr val="B7DF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39" name="Google Shape;3139;p38"/>
                <p:cNvSpPr/>
                <p:nvPr/>
              </p:nvSpPr>
              <p:spPr>
                <a:xfrm>
                  <a:off x="956" y="2191"/>
                  <a:ext cx="1" cy="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09" extrusionOk="0">
                      <a:moveTo>
                        <a:pt x="0" y="109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1"/>
                      </a:lnTo>
                      <a:lnTo>
                        <a:pt x="4" y="105"/>
                      </a:lnTo>
                      <a:lnTo>
                        <a:pt x="4" y="105"/>
                      </a:lnTo>
                      <a:lnTo>
                        <a:pt x="4" y="105"/>
                      </a:lnTo>
                      <a:lnTo>
                        <a:pt x="2" y="107"/>
                      </a:lnTo>
                      <a:lnTo>
                        <a:pt x="0" y="109"/>
                      </a:lnTo>
                      <a:close/>
                    </a:path>
                  </a:pathLst>
                </a:custGeom>
                <a:solidFill>
                  <a:srgbClr val="BAE0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40" name="Google Shape;3140;p38"/>
                <p:cNvSpPr/>
                <p:nvPr/>
              </p:nvSpPr>
              <p:spPr>
                <a:xfrm>
                  <a:off x="956" y="2191"/>
                  <a:ext cx="2" cy="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07" extrusionOk="0">
                      <a:moveTo>
                        <a:pt x="0" y="107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4" y="3"/>
                      </a:lnTo>
                      <a:lnTo>
                        <a:pt x="4" y="104"/>
                      </a:lnTo>
                      <a:lnTo>
                        <a:pt x="2" y="105"/>
                      </a:lnTo>
                      <a:lnTo>
                        <a:pt x="2" y="105"/>
                      </a:lnTo>
                      <a:lnTo>
                        <a:pt x="2" y="10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rgbClr val="BBE1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41" name="Google Shape;3141;p38"/>
                <p:cNvSpPr/>
                <p:nvPr/>
              </p:nvSpPr>
              <p:spPr>
                <a:xfrm>
                  <a:off x="957" y="2192"/>
                  <a:ext cx="2" cy="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04" extrusionOk="0">
                      <a:moveTo>
                        <a:pt x="0" y="104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2"/>
                      </a:lnTo>
                      <a:lnTo>
                        <a:pt x="3" y="101"/>
                      </a:lnTo>
                      <a:lnTo>
                        <a:pt x="2" y="103"/>
                      </a:lnTo>
                      <a:lnTo>
                        <a:pt x="0" y="104"/>
                      </a:lnTo>
                      <a:close/>
                    </a:path>
                  </a:pathLst>
                </a:custGeom>
                <a:solidFill>
                  <a:srgbClr val="BD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42" name="Google Shape;3142;p38"/>
                <p:cNvSpPr/>
                <p:nvPr/>
              </p:nvSpPr>
              <p:spPr>
                <a:xfrm>
                  <a:off x="958" y="2193"/>
                  <a:ext cx="2" cy="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01" extrusionOk="0">
                      <a:moveTo>
                        <a:pt x="0" y="101"/>
                      </a:move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3" y="2"/>
                      </a:lnTo>
                      <a:lnTo>
                        <a:pt x="3" y="97"/>
                      </a:lnTo>
                      <a:lnTo>
                        <a:pt x="1" y="99"/>
                      </a:lnTo>
                      <a:lnTo>
                        <a:pt x="0" y="101"/>
                      </a:lnTo>
                      <a:close/>
                    </a:path>
                  </a:pathLst>
                </a:custGeom>
                <a:solidFill>
                  <a:srgbClr val="BEE2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43" name="Google Shape;3143;p38"/>
                <p:cNvSpPr/>
                <p:nvPr/>
              </p:nvSpPr>
              <p:spPr>
                <a:xfrm>
                  <a:off x="959" y="2193"/>
                  <a:ext cx="2" cy="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9" extrusionOk="0">
                      <a:moveTo>
                        <a:pt x="0" y="99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4"/>
                      </a:lnTo>
                      <a:lnTo>
                        <a:pt x="4" y="95"/>
                      </a:lnTo>
                      <a:lnTo>
                        <a:pt x="2" y="97"/>
                      </a:lnTo>
                      <a:lnTo>
                        <a:pt x="0" y="99"/>
                      </a:lnTo>
                      <a:close/>
                    </a:path>
                  </a:pathLst>
                </a:custGeom>
                <a:solidFill>
                  <a:srgbClr val="BFE3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44" name="Google Shape;3144;p38"/>
                <p:cNvSpPr/>
                <p:nvPr/>
              </p:nvSpPr>
              <p:spPr>
                <a:xfrm>
                  <a:off x="960" y="2193"/>
                  <a:ext cx="2" cy="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5" extrusionOk="0">
                      <a:moveTo>
                        <a:pt x="0" y="95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3"/>
                      </a:lnTo>
                      <a:lnTo>
                        <a:pt x="4" y="91"/>
                      </a:lnTo>
                      <a:lnTo>
                        <a:pt x="2" y="93"/>
                      </a:lnTo>
                      <a:lnTo>
                        <a:pt x="0" y="95"/>
                      </a:lnTo>
                      <a:close/>
                    </a:path>
                  </a:pathLst>
                </a:custGeom>
                <a:solidFill>
                  <a:srgbClr val="C2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45" name="Google Shape;3145;p38"/>
                <p:cNvSpPr/>
                <p:nvPr/>
              </p:nvSpPr>
              <p:spPr>
                <a:xfrm>
                  <a:off x="961" y="2194"/>
                  <a:ext cx="2" cy="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1" extrusionOk="0">
                      <a:moveTo>
                        <a:pt x="0" y="91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4" y="1"/>
                      </a:lnTo>
                      <a:lnTo>
                        <a:pt x="4" y="88"/>
                      </a:lnTo>
                      <a:lnTo>
                        <a:pt x="2" y="89"/>
                      </a:lnTo>
                      <a:lnTo>
                        <a:pt x="0" y="91"/>
                      </a:lnTo>
                      <a:close/>
                    </a:path>
                  </a:pathLst>
                </a:custGeom>
                <a:solidFill>
                  <a:srgbClr val="C3E4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46" name="Google Shape;3146;p38"/>
                <p:cNvSpPr/>
                <p:nvPr/>
              </p:nvSpPr>
              <p:spPr>
                <a:xfrm>
                  <a:off x="962" y="2195"/>
                  <a:ext cx="2" cy="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88" extrusionOk="0">
                      <a:moveTo>
                        <a:pt x="0" y="88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3" y="2"/>
                      </a:lnTo>
                      <a:lnTo>
                        <a:pt x="3" y="85"/>
                      </a:lnTo>
                      <a:lnTo>
                        <a:pt x="2" y="87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rgbClr val="C5E5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47" name="Google Shape;3147;p38"/>
                <p:cNvSpPr/>
                <p:nvPr/>
              </p:nvSpPr>
              <p:spPr>
                <a:xfrm>
                  <a:off x="963" y="2195"/>
                  <a:ext cx="2" cy="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87" extrusionOk="0">
                      <a:moveTo>
                        <a:pt x="0" y="87"/>
                      </a:moveTo>
                      <a:lnTo>
                        <a:pt x="0" y="0"/>
                      </a:lnTo>
                      <a:lnTo>
                        <a:pt x="1" y="2"/>
                      </a:lnTo>
                      <a:lnTo>
                        <a:pt x="3" y="4"/>
                      </a:lnTo>
                      <a:lnTo>
                        <a:pt x="3" y="83"/>
                      </a:lnTo>
                      <a:lnTo>
                        <a:pt x="1" y="85"/>
                      </a:lnTo>
                      <a:lnTo>
                        <a:pt x="0" y="87"/>
                      </a:lnTo>
                      <a:close/>
                    </a:path>
                  </a:pathLst>
                </a:custGeom>
                <a:solidFill>
                  <a:srgbClr val="C6E6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48" name="Google Shape;3148;p38"/>
                <p:cNvSpPr/>
                <p:nvPr/>
              </p:nvSpPr>
              <p:spPr>
                <a:xfrm>
                  <a:off x="964" y="2196"/>
                  <a:ext cx="1" cy="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83" extrusionOk="0">
                      <a:moveTo>
                        <a:pt x="0" y="83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4" y="79"/>
                      </a:lnTo>
                      <a:lnTo>
                        <a:pt x="2" y="81"/>
                      </a:lnTo>
                      <a:lnTo>
                        <a:pt x="0" y="83"/>
                      </a:lnTo>
                      <a:close/>
                    </a:path>
                  </a:pathLst>
                </a:custGeom>
                <a:solidFill>
                  <a:srgbClr val="CA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49" name="Google Shape;3149;p38"/>
                <p:cNvSpPr/>
                <p:nvPr/>
              </p:nvSpPr>
              <p:spPr>
                <a:xfrm>
                  <a:off x="965" y="2197"/>
                  <a:ext cx="1" cy="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9" extrusionOk="0">
                      <a:moveTo>
                        <a:pt x="0" y="79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2"/>
                      </a:lnTo>
                      <a:lnTo>
                        <a:pt x="4" y="74"/>
                      </a:lnTo>
                      <a:lnTo>
                        <a:pt x="2" y="77"/>
                      </a:ln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rgbClr val="CCE8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50" name="Google Shape;3150;p38"/>
                <p:cNvSpPr/>
                <p:nvPr/>
              </p:nvSpPr>
              <p:spPr>
                <a:xfrm>
                  <a:off x="965" y="2197"/>
                  <a:ext cx="2" cy="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77" extrusionOk="0">
                      <a:moveTo>
                        <a:pt x="0" y="77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4"/>
                      </a:lnTo>
                      <a:lnTo>
                        <a:pt x="3" y="72"/>
                      </a:lnTo>
                      <a:lnTo>
                        <a:pt x="2" y="74"/>
                      </a:lnTo>
                      <a:lnTo>
                        <a:pt x="0" y="77"/>
                      </a:lnTo>
                      <a:close/>
                    </a:path>
                  </a:pathLst>
                </a:custGeom>
                <a:solidFill>
                  <a:srgbClr val="CEE9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51" name="Google Shape;3151;p38"/>
                <p:cNvSpPr/>
                <p:nvPr/>
              </p:nvSpPr>
              <p:spPr>
                <a:xfrm>
                  <a:off x="966" y="2198"/>
                  <a:ext cx="2" cy="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72" extrusionOk="0">
                      <a:moveTo>
                        <a:pt x="0" y="72"/>
                      </a:moveTo>
                      <a:lnTo>
                        <a:pt x="0" y="0"/>
                      </a:lnTo>
                      <a:lnTo>
                        <a:pt x="1" y="2"/>
                      </a:lnTo>
                      <a:lnTo>
                        <a:pt x="3" y="3"/>
                      </a:lnTo>
                      <a:lnTo>
                        <a:pt x="3" y="68"/>
                      </a:lnTo>
                      <a:lnTo>
                        <a:pt x="1" y="70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rgbClr val="D1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52" name="Google Shape;3152;p38"/>
                <p:cNvSpPr/>
                <p:nvPr/>
              </p:nvSpPr>
              <p:spPr>
                <a:xfrm>
                  <a:off x="967" y="2199"/>
                  <a:ext cx="2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68" extrusionOk="0">
                      <a:moveTo>
                        <a:pt x="0" y="68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4" y="1"/>
                      </a:lnTo>
                      <a:lnTo>
                        <a:pt x="4" y="64"/>
                      </a:lnTo>
                      <a:lnTo>
                        <a:pt x="2" y="66"/>
                      </a:lnTo>
                      <a:lnTo>
                        <a:pt x="0" y="68"/>
                      </a:lnTo>
                      <a:close/>
                    </a:path>
                  </a:pathLst>
                </a:custGeom>
                <a:solidFill>
                  <a:srgbClr val="D3EB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53" name="Google Shape;3153;p38"/>
                <p:cNvSpPr/>
                <p:nvPr/>
              </p:nvSpPr>
              <p:spPr>
                <a:xfrm>
                  <a:off x="968" y="2185"/>
                  <a:ext cx="2" cy="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3" extrusionOk="0">
                      <a:moveTo>
                        <a:pt x="0" y="93"/>
                      </a:moveTo>
                      <a:lnTo>
                        <a:pt x="0" y="28"/>
                      </a:lnTo>
                      <a:lnTo>
                        <a:pt x="2" y="28"/>
                      </a:lnTo>
                      <a:lnTo>
                        <a:pt x="4" y="30"/>
                      </a:lnTo>
                      <a:lnTo>
                        <a:pt x="4" y="89"/>
                      </a:lnTo>
                      <a:lnTo>
                        <a:pt x="2" y="91"/>
                      </a:lnTo>
                      <a:lnTo>
                        <a:pt x="0" y="93"/>
                      </a:lnTo>
                      <a:close/>
                      <a:moveTo>
                        <a:pt x="4" y="2"/>
                      </a:moveTo>
                      <a:lnTo>
                        <a:pt x="4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solidFill>
                  <a:srgbClr val="D6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54" name="Google Shape;3154;p38"/>
                <p:cNvSpPr/>
                <p:nvPr/>
              </p:nvSpPr>
              <p:spPr>
                <a:xfrm>
                  <a:off x="969" y="2185"/>
                  <a:ext cx="2" cy="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1" extrusionOk="0">
                      <a:moveTo>
                        <a:pt x="0" y="91"/>
                      </a:moveTo>
                      <a:lnTo>
                        <a:pt x="0" y="28"/>
                      </a:lnTo>
                      <a:lnTo>
                        <a:pt x="2" y="30"/>
                      </a:lnTo>
                      <a:lnTo>
                        <a:pt x="4" y="32"/>
                      </a:lnTo>
                      <a:lnTo>
                        <a:pt x="4" y="86"/>
                      </a:lnTo>
                      <a:lnTo>
                        <a:pt x="2" y="89"/>
                      </a:lnTo>
                      <a:lnTo>
                        <a:pt x="0" y="91"/>
                      </a:lnTo>
                      <a:close/>
                      <a:moveTo>
                        <a:pt x="4" y="5"/>
                      </a:moveTo>
                      <a:lnTo>
                        <a:pt x="4" y="5"/>
                      </a:lnTo>
                      <a:lnTo>
                        <a:pt x="2" y="2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4" y="5"/>
                      </a:lnTo>
                      <a:close/>
                    </a:path>
                  </a:pathLst>
                </a:custGeom>
                <a:solidFill>
                  <a:srgbClr val="D8ED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55" name="Google Shape;3155;p38"/>
                <p:cNvSpPr/>
                <p:nvPr/>
              </p:nvSpPr>
              <p:spPr>
                <a:xfrm>
                  <a:off x="970" y="2186"/>
                  <a:ext cx="2" cy="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87" extrusionOk="0">
                      <a:moveTo>
                        <a:pt x="0" y="87"/>
                      </a:moveTo>
                      <a:lnTo>
                        <a:pt x="0" y="28"/>
                      </a:lnTo>
                      <a:lnTo>
                        <a:pt x="2" y="30"/>
                      </a:lnTo>
                      <a:lnTo>
                        <a:pt x="3" y="30"/>
                      </a:lnTo>
                      <a:lnTo>
                        <a:pt x="3" y="82"/>
                      </a:lnTo>
                      <a:lnTo>
                        <a:pt x="2" y="84"/>
                      </a:lnTo>
                      <a:lnTo>
                        <a:pt x="0" y="87"/>
                      </a:lnTo>
                      <a:close/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3" y="7"/>
                      </a:lnTo>
                      <a:lnTo>
                        <a:pt x="3" y="7"/>
                      </a:lnTo>
                      <a:lnTo>
                        <a:pt x="3" y="5"/>
                      </a:lnTo>
                      <a:lnTo>
                        <a:pt x="3" y="5"/>
                      </a:lnTo>
                      <a:lnTo>
                        <a:pt x="2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AEE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56" name="Google Shape;3156;p38"/>
                <p:cNvSpPr/>
                <p:nvPr/>
              </p:nvSpPr>
              <p:spPr>
                <a:xfrm>
                  <a:off x="971" y="2188"/>
                  <a:ext cx="2" cy="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81" extrusionOk="0">
                      <a:moveTo>
                        <a:pt x="0" y="81"/>
                      </a:moveTo>
                      <a:lnTo>
                        <a:pt x="0" y="27"/>
                      </a:lnTo>
                      <a:lnTo>
                        <a:pt x="1" y="27"/>
                      </a:lnTo>
                      <a:lnTo>
                        <a:pt x="3" y="29"/>
                      </a:lnTo>
                      <a:lnTo>
                        <a:pt x="3" y="77"/>
                      </a:lnTo>
                      <a:lnTo>
                        <a:pt x="1" y="79"/>
                      </a:lnTo>
                      <a:lnTo>
                        <a:pt x="0" y="81"/>
                      </a:lnTo>
                      <a:close/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1" y="2"/>
                      </a:lnTo>
                      <a:lnTo>
                        <a:pt x="3" y="7"/>
                      </a:lnTo>
                      <a:lnTo>
                        <a:pt x="3" y="6"/>
                      </a:lnTo>
                      <a:lnTo>
                        <a:pt x="1" y="4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DEF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57" name="Google Shape;3157;p38"/>
                <p:cNvSpPr/>
                <p:nvPr/>
              </p:nvSpPr>
              <p:spPr>
                <a:xfrm>
                  <a:off x="972" y="2190"/>
                  <a:ext cx="2" cy="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5" extrusionOk="0">
                      <a:moveTo>
                        <a:pt x="0" y="75"/>
                      </a:move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4" y="71"/>
                      </a:lnTo>
                      <a:lnTo>
                        <a:pt x="2" y="73"/>
                      </a:lnTo>
                      <a:lnTo>
                        <a:pt x="0" y="75"/>
                      </a:lnTo>
                      <a:close/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7"/>
                      </a:lnTo>
                      <a:lnTo>
                        <a:pt x="4" y="3"/>
                      </a:lnTo>
                      <a:lnTo>
                        <a:pt x="2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FF0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58" name="Google Shape;3158;p38"/>
                <p:cNvSpPr/>
                <p:nvPr/>
              </p:nvSpPr>
              <p:spPr>
                <a:xfrm>
                  <a:off x="973" y="2191"/>
                  <a:ext cx="1" cy="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1" extrusionOk="0">
                      <a:moveTo>
                        <a:pt x="0" y="71"/>
                      </a:moveTo>
                      <a:lnTo>
                        <a:pt x="0" y="23"/>
                      </a:lnTo>
                      <a:lnTo>
                        <a:pt x="2" y="25"/>
                      </a:lnTo>
                      <a:lnTo>
                        <a:pt x="4" y="26"/>
                      </a:lnTo>
                      <a:lnTo>
                        <a:pt x="4" y="66"/>
                      </a:lnTo>
                      <a:lnTo>
                        <a:pt x="2" y="69"/>
                      </a:lnTo>
                      <a:lnTo>
                        <a:pt x="0" y="71"/>
                      </a:lnTo>
                      <a:close/>
                      <a:moveTo>
                        <a:pt x="0" y="1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4" y="5"/>
                      </a:lnTo>
                      <a:lnTo>
                        <a:pt x="4" y="7"/>
                      </a:lnTo>
                      <a:lnTo>
                        <a:pt x="2" y="3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E2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59" name="Google Shape;3159;p38"/>
                <p:cNvSpPr/>
                <p:nvPr/>
              </p:nvSpPr>
              <p:spPr>
                <a:xfrm>
                  <a:off x="974" y="2192"/>
                  <a:ext cx="1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68" extrusionOk="0">
                      <a:moveTo>
                        <a:pt x="0" y="68"/>
                      </a:moveTo>
                      <a:lnTo>
                        <a:pt x="0" y="24"/>
                      </a:lnTo>
                      <a:lnTo>
                        <a:pt x="2" y="25"/>
                      </a:lnTo>
                      <a:lnTo>
                        <a:pt x="4" y="25"/>
                      </a:lnTo>
                      <a:lnTo>
                        <a:pt x="4" y="63"/>
                      </a:lnTo>
                      <a:lnTo>
                        <a:pt x="2" y="65"/>
                      </a:lnTo>
                      <a:lnTo>
                        <a:pt x="0" y="68"/>
                      </a:lnTo>
                      <a:close/>
                      <a:moveTo>
                        <a:pt x="0" y="4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4" y="9"/>
                      </a:lnTo>
                      <a:lnTo>
                        <a:pt x="2" y="6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E3F2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60" name="Google Shape;3160;p38"/>
                <p:cNvSpPr/>
                <p:nvPr/>
              </p:nvSpPr>
              <p:spPr>
                <a:xfrm>
                  <a:off x="974" y="2193"/>
                  <a:ext cx="2" cy="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1" extrusionOk="0">
                      <a:moveTo>
                        <a:pt x="0" y="61"/>
                      </a:moveTo>
                      <a:lnTo>
                        <a:pt x="0" y="21"/>
                      </a:lnTo>
                      <a:lnTo>
                        <a:pt x="2" y="21"/>
                      </a:lnTo>
                      <a:lnTo>
                        <a:pt x="3" y="23"/>
                      </a:lnTo>
                      <a:lnTo>
                        <a:pt x="3" y="54"/>
                      </a:lnTo>
                      <a:lnTo>
                        <a:pt x="3" y="55"/>
                      </a:lnTo>
                      <a:lnTo>
                        <a:pt x="3" y="59"/>
                      </a:lnTo>
                      <a:lnTo>
                        <a:pt x="2" y="59"/>
                      </a:lnTo>
                      <a:lnTo>
                        <a:pt x="0" y="61"/>
                      </a:lnTo>
                      <a:close/>
                      <a:moveTo>
                        <a:pt x="0" y="2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3"/>
                      </a:lnTo>
                      <a:lnTo>
                        <a:pt x="3" y="9"/>
                      </a:lnTo>
                      <a:lnTo>
                        <a:pt x="2" y="5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7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61" name="Google Shape;3161;p38"/>
                <p:cNvSpPr/>
                <p:nvPr/>
              </p:nvSpPr>
              <p:spPr>
                <a:xfrm>
                  <a:off x="975" y="2194"/>
                  <a:ext cx="2" cy="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57" extrusionOk="0">
                      <a:moveTo>
                        <a:pt x="0" y="57"/>
                      </a:moveTo>
                      <a:lnTo>
                        <a:pt x="0" y="19"/>
                      </a:lnTo>
                      <a:lnTo>
                        <a:pt x="1" y="21"/>
                      </a:lnTo>
                      <a:lnTo>
                        <a:pt x="3" y="23"/>
                      </a:lnTo>
                      <a:lnTo>
                        <a:pt x="3" y="48"/>
                      </a:lnTo>
                      <a:lnTo>
                        <a:pt x="1" y="52"/>
                      </a:lnTo>
                      <a:lnTo>
                        <a:pt x="1" y="57"/>
                      </a:lnTo>
                      <a:lnTo>
                        <a:pt x="1" y="57"/>
                      </a:lnTo>
                      <a:lnTo>
                        <a:pt x="0" y="57"/>
                      </a:lnTo>
                      <a:close/>
                      <a:moveTo>
                        <a:pt x="0" y="3"/>
                      </a:moveTo>
                      <a:lnTo>
                        <a:pt x="0" y="0"/>
                      </a:lnTo>
                      <a:lnTo>
                        <a:pt x="1" y="1"/>
                      </a:lnTo>
                      <a:lnTo>
                        <a:pt x="3" y="5"/>
                      </a:lnTo>
                      <a:lnTo>
                        <a:pt x="3" y="10"/>
                      </a:lnTo>
                      <a:lnTo>
                        <a:pt x="1" y="7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E8F4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62" name="Google Shape;3162;p38"/>
                <p:cNvSpPr/>
                <p:nvPr/>
              </p:nvSpPr>
              <p:spPr>
                <a:xfrm>
                  <a:off x="976" y="2195"/>
                  <a:ext cx="2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51" extrusionOk="0">
                      <a:moveTo>
                        <a:pt x="0" y="51"/>
                      </a:moveTo>
                      <a:lnTo>
                        <a:pt x="0" y="20"/>
                      </a:lnTo>
                      <a:lnTo>
                        <a:pt x="2" y="22"/>
                      </a:lnTo>
                      <a:lnTo>
                        <a:pt x="4" y="22"/>
                      </a:lnTo>
                      <a:lnTo>
                        <a:pt x="4" y="44"/>
                      </a:lnTo>
                      <a:lnTo>
                        <a:pt x="2" y="47"/>
                      </a:lnTo>
                      <a:lnTo>
                        <a:pt x="0" y="51"/>
                      </a:lnTo>
                      <a:close/>
                      <a:moveTo>
                        <a:pt x="0" y="6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4" y="6"/>
                      </a:lnTo>
                      <a:lnTo>
                        <a:pt x="4" y="13"/>
                      </a:lnTo>
                      <a:lnTo>
                        <a:pt x="2" y="9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EAF5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63" name="Google Shape;3163;p38"/>
                <p:cNvSpPr/>
                <p:nvPr/>
              </p:nvSpPr>
              <p:spPr>
                <a:xfrm>
                  <a:off x="977" y="2197"/>
                  <a:ext cx="2" cy="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3" extrusionOk="0">
                      <a:moveTo>
                        <a:pt x="0" y="43"/>
                      </a:moveTo>
                      <a:lnTo>
                        <a:pt x="0" y="18"/>
                      </a:lnTo>
                      <a:lnTo>
                        <a:pt x="2" y="18"/>
                      </a:lnTo>
                      <a:lnTo>
                        <a:pt x="4" y="20"/>
                      </a:lnTo>
                      <a:lnTo>
                        <a:pt x="4" y="38"/>
                      </a:lnTo>
                      <a:lnTo>
                        <a:pt x="2" y="41"/>
                      </a:lnTo>
                      <a:lnTo>
                        <a:pt x="0" y="43"/>
                      </a:lnTo>
                      <a:close/>
                      <a:moveTo>
                        <a:pt x="0" y="5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4" y="2"/>
                      </a:lnTo>
                      <a:lnTo>
                        <a:pt x="4" y="13"/>
                      </a:lnTo>
                      <a:lnTo>
                        <a:pt x="2" y="9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EDF6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64" name="Google Shape;3164;p38"/>
                <p:cNvSpPr/>
                <p:nvPr/>
              </p:nvSpPr>
              <p:spPr>
                <a:xfrm>
                  <a:off x="978" y="2198"/>
                  <a:ext cx="2" cy="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38" extrusionOk="0">
                      <a:moveTo>
                        <a:pt x="0" y="38"/>
                      </a:moveTo>
                      <a:lnTo>
                        <a:pt x="0" y="16"/>
                      </a:lnTo>
                      <a:lnTo>
                        <a:pt x="2" y="18"/>
                      </a:lnTo>
                      <a:lnTo>
                        <a:pt x="4" y="20"/>
                      </a:lnTo>
                      <a:lnTo>
                        <a:pt x="4" y="34"/>
                      </a:lnTo>
                      <a:lnTo>
                        <a:pt x="2" y="36"/>
                      </a:lnTo>
                      <a:lnTo>
                        <a:pt x="0" y="38"/>
                      </a:lnTo>
                      <a:close/>
                      <a:moveTo>
                        <a:pt x="0" y="7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2"/>
                      </a:lnTo>
                      <a:lnTo>
                        <a:pt x="4" y="14"/>
                      </a:lnTo>
                      <a:lnTo>
                        <a:pt x="2" y="11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EEF7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65" name="Google Shape;3165;p38"/>
                <p:cNvSpPr/>
                <p:nvPr/>
              </p:nvSpPr>
              <p:spPr>
                <a:xfrm>
                  <a:off x="979" y="2198"/>
                  <a:ext cx="2" cy="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36" extrusionOk="0">
                      <a:moveTo>
                        <a:pt x="0" y="36"/>
                      </a:moveTo>
                      <a:lnTo>
                        <a:pt x="0" y="18"/>
                      </a:lnTo>
                      <a:lnTo>
                        <a:pt x="2" y="20"/>
                      </a:lnTo>
                      <a:lnTo>
                        <a:pt x="3" y="21"/>
                      </a:lnTo>
                      <a:lnTo>
                        <a:pt x="3" y="32"/>
                      </a:lnTo>
                      <a:lnTo>
                        <a:pt x="2" y="34"/>
                      </a:lnTo>
                      <a:lnTo>
                        <a:pt x="0" y="36"/>
                      </a:lnTo>
                      <a:close/>
                      <a:moveTo>
                        <a:pt x="0" y="11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5"/>
                      </a:lnTo>
                      <a:lnTo>
                        <a:pt x="3" y="18"/>
                      </a:lnTo>
                      <a:lnTo>
                        <a:pt x="2" y="14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F1F8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66" name="Google Shape;3166;p38"/>
                <p:cNvSpPr/>
                <p:nvPr/>
              </p:nvSpPr>
              <p:spPr>
                <a:xfrm>
                  <a:off x="980" y="2199"/>
                  <a:ext cx="2" cy="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32" extrusionOk="0">
                      <a:moveTo>
                        <a:pt x="0" y="32"/>
                      </a:moveTo>
                      <a:lnTo>
                        <a:pt x="0" y="18"/>
                      </a:lnTo>
                      <a:lnTo>
                        <a:pt x="1" y="19"/>
                      </a:lnTo>
                      <a:lnTo>
                        <a:pt x="3" y="21"/>
                      </a:lnTo>
                      <a:lnTo>
                        <a:pt x="3" y="27"/>
                      </a:lnTo>
                      <a:lnTo>
                        <a:pt x="1" y="30"/>
                      </a:lnTo>
                      <a:lnTo>
                        <a:pt x="0" y="32"/>
                      </a:lnTo>
                      <a:close/>
                      <a:moveTo>
                        <a:pt x="0" y="12"/>
                      </a:moveTo>
                      <a:lnTo>
                        <a:pt x="0" y="0"/>
                      </a:lnTo>
                      <a:lnTo>
                        <a:pt x="1" y="3"/>
                      </a:lnTo>
                      <a:lnTo>
                        <a:pt x="3" y="5"/>
                      </a:lnTo>
                      <a:lnTo>
                        <a:pt x="3" y="19"/>
                      </a:lnTo>
                      <a:lnTo>
                        <a:pt x="1" y="18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F2F9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67" name="Google Shape;3167;p38"/>
                <p:cNvSpPr/>
                <p:nvPr/>
              </p:nvSpPr>
              <p:spPr>
                <a:xfrm>
                  <a:off x="981" y="2201"/>
                  <a:ext cx="1" cy="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7" extrusionOk="0">
                      <a:moveTo>
                        <a:pt x="0" y="27"/>
                      </a:moveTo>
                      <a:lnTo>
                        <a:pt x="0" y="16"/>
                      </a:lnTo>
                      <a:lnTo>
                        <a:pt x="2" y="18"/>
                      </a:lnTo>
                      <a:lnTo>
                        <a:pt x="4" y="18"/>
                      </a:lnTo>
                      <a:lnTo>
                        <a:pt x="2" y="16"/>
                      </a:lnTo>
                      <a:lnTo>
                        <a:pt x="0" y="13"/>
                      </a:ln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6"/>
                      </a:lnTo>
                      <a:lnTo>
                        <a:pt x="4" y="22"/>
                      </a:lnTo>
                      <a:lnTo>
                        <a:pt x="2" y="24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rgbClr val="F4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68" name="Google Shape;3168;p38"/>
                <p:cNvSpPr/>
                <p:nvPr/>
              </p:nvSpPr>
              <p:spPr>
                <a:xfrm>
                  <a:off x="982" y="2202"/>
                  <a:ext cx="1" cy="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2" extrusionOk="0">
                      <a:moveTo>
                        <a:pt x="0" y="22"/>
                      </a:moveTo>
                      <a:lnTo>
                        <a:pt x="0" y="16"/>
                      </a:lnTo>
                      <a:lnTo>
                        <a:pt x="2" y="16"/>
                      </a:lnTo>
                      <a:lnTo>
                        <a:pt x="2" y="16"/>
                      </a:lnTo>
                      <a:lnTo>
                        <a:pt x="2" y="16"/>
                      </a:lnTo>
                      <a:lnTo>
                        <a:pt x="0" y="14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7"/>
                      </a:lnTo>
                      <a:lnTo>
                        <a:pt x="4" y="18"/>
                      </a:lnTo>
                      <a:lnTo>
                        <a:pt x="2" y="20"/>
                      </a:lnTo>
                      <a:lnTo>
                        <a:pt x="0" y="22"/>
                      </a:lnTo>
                      <a:close/>
                    </a:path>
                  </a:pathLst>
                </a:custGeom>
                <a:solidFill>
                  <a:srgbClr val="F7FB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69" name="Google Shape;3169;p38"/>
                <p:cNvSpPr/>
                <p:nvPr/>
              </p:nvSpPr>
              <p:spPr>
                <a:xfrm>
                  <a:off x="982" y="2203"/>
                  <a:ext cx="2" cy="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6" extrusionOk="0">
                      <a:moveTo>
                        <a:pt x="0" y="16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4" y="9"/>
                      </a:lnTo>
                      <a:lnTo>
                        <a:pt x="4" y="12"/>
                      </a:lnTo>
                      <a:lnTo>
                        <a:pt x="4" y="12"/>
                      </a:lnTo>
                      <a:lnTo>
                        <a:pt x="4" y="14"/>
                      </a:lnTo>
                      <a:lnTo>
                        <a:pt x="2" y="14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8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70" name="Google Shape;3170;p38"/>
                <p:cNvSpPr/>
                <p:nvPr/>
              </p:nvSpPr>
              <p:spPr>
                <a:xfrm>
                  <a:off x="983" y="2205"/>
                  <a:ext cx="1" cy="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" h="11" extrusionOk="0">
                      <a:moveTo>
                        <a:pt x="0" y="11"/>
                      </a:moveTo>
                      <a:lnTo>
                        <a:pt x="0" y="0"/>
                      </a:lnTo>
                      <a:lnTo>
                        <a:pt x="2" y="6"/>
                      </a:lnTo>
                      <a:lnTo>
                        <a:pt x="2" y="11"/>
                      </a:lnTo>
                      <a:lnTo>
                        <a:pt x="2" y="11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FBFD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71" name="Google Shape;3171;p38"/>
                <p:cNvSpPr/>
                <p:nvPr/>
              </p:nvSpPr>
              <p:spPr>
                <a:xfrm>
                  <a:off x="984" y="2208"/>
                  <a:ext cx="1" cy="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3" extrusionOk="0">
                      <a:moveTo>
                        <a:pt x="0" y="3"/>
                      </a:move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C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72" name="Google Shape;3172;p38"/>
                <p:cNvSpPr/>
                <p:nvPr/>
              </p:nvSpPr>
              <p:spPr>
                <a:xfrm>
                  <a:off x="1234" y="2635"/>
                  <a:ext cx="1" cy="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59" extrusionOk="0">
                      <a:moveTo>
                        <a:pt x="1" y="2"/>
                      </a:moveTo>
                      <a:lnTo>
                        <a:pt x="1" y="16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1" y="2"/>
                      </a:lnTo>
                      <a:close/>
                      <a:moveTo>
                        <a:pt x="1" y="59"/>
                      </a:moveTo>
                      <a:lnTo>
                        <a:pt x="1" y="59"/>
                      </a:lnTo>
                      <a:lnTo>
                        <a:pt x="0" y="59"/>
                      </a:lnTo>
                      <a:lnTo>
                        <a:pt x="0" y="59"/>
                      </a:lnTo>
                      <a:lnTo>
                        <a:pt x="1" y="59"/>
                      </a:lnTo>
                      <a:close/>
                    </a:path>
                  </a:pathLst>
                </a:custGeom>
                <a:solidFill>
                  <a:srgbClr val="0093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73" name="Google Shape;3173;p38"/>
                <p:cNvSpPr/>
                <p:nvPr/>
              </p:nvSpPr>
              <p:spPr>
                <a:xfrm>
                  <a:off x="1234" y="2635"/>
                  <a:ext cx="2" cy="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1" extrusionOk="0">
                      <a:moveTo>
                        <a:pt x="3" y="11"/>
                      </a:moveTo>
                      <a:lnTo>
                        <a:pt x="3" y="38"/>
                      </a:lnTo>
                      <a:lnTo>
                        <a:pt x="1" y="22"/>
                      </a:lnTo>
                      <a:lnTo>
                        <a:pt x="0" y="7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1" y="5"/>
                      </a:lnTo>
                      <a:lnTo>
                        <a:pt x="3" y="11"/>
                      </a:lnTo>
                      <a:close/>
                      <a:moveTo>
                        <a:pt x="3" y="43"/>
                      </a:moveTo>
                      <a:lnTo>
                        <a:pt x="3" y="61"/>
                      </a:lnTo>
                      <a:lnTo>
                        <a:pt x="1" y="61"/>
                      </a:lnTo>
                      <a:lnTo>
                        <a:pt x="0" y="61"/>
                      </a:lnTo>
                      <a:lnTo>
                        <a:pt x="3" y="43"/>
                      </a:lnTo>
                      <a:close/>
                    </a:path>
                  </a:pathLst>
                </a:custGeom>
                <a:solidFill>
                  <a:srgbClr val="0093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74" name="Google Shape;3174;p38"/>
                <p:cNvSpPr/>
                <p:nvPr/>
              </p:nvSpPr>
              <p:spPr>
                <a:xfrm>
                  <a:off x="1235" y="2636"/>
                  <a:ext cx="2" cy="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57" extrusionOk="0">
                      <a:moveTo>
                        <a:pt x="0" y="57"/>
                      </a:moveTo>
                      <a:lnTo>
                        <a:pt x="0" y="57"/>
                      </a:lnTo>
                      <a:lnTo>
                        <a:pt x="4" y="21"/>
                      </a:lnTo>
                      <a:lnTo>
                        <a:pt x="4" y="14"/>
                      </a:lnTo>
                      <a:lnTo>
                        <a:pt x="0" y="7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0" y="28"/>
                      </a:lnTo>
                      <a:lnTo>
                        <a:pt x="4" y="45"/>
                      </a:lnTo>
                      <a:lnTo>
                        <a:pt x="4" y="55"/>
                      </a:lnTo>
                      <a:lnTo>
                        <a:pt x="2" y="57"/>
                      </a:lnTo>
                      <a:lnTo>
                        <a:pt x="0" y="57"/>
                      </a:lnTo>
                      <a:close/>
                    </a:path>
                  </a:pathLst>
                </a:custGeom>
                <a:solidFill>
                  <a:srgbClr val="0093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75" name="Google Shape;3175;p38"/>
                <p:cNvSpPr/>
                <p:nvPr/>
              </p:nvSpPr>
              <p:spPr>
                <a:xfrm>
                  <a:off x="1236" y="2640"/>
                  <a:ext cx="2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50" extrusionOk="0">
                      <a:moveTo>
                        <a:pt x="0" y="50"/>
                      </a:moveTo>
                      <a:lnTo>
                        <a:pt x="0" y="32"/>
                      </a:lnTo>
                      <a:lnTo>
                        <a:pt x="2" y="9"/>
                      </a:lnTo>
                      <a:lnTo>
                        <a:pt x="0" y="7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0" y="36"/>
                      </a:lnTo>
                      <a:lnTo>
                        <a:pt x="4" y="45"/>
                      </a:lnTo>
                      <a:lnTo>
                        <a:pt x="4" y="46"/>
                      </a:lnTo>
                      <a:lnTo>
                        <a:pt x="2" y="48"/>
                      </a:lnTo>
                      <a:lnTo>
                        <a:pt x="0" y="50"/>
                      </a:lnTo>
                      <a:close/>
                    </a:path>
                  </a:pathLst>
                </a:custGeom>
                <a:solidFill>
                  <a:srgbClr val="0093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76" name="Google Shape;3176;p38"/>
                <p:cNvSpPr/>
                <p:nvPr/>
              </p:nvSpPr>
              <p:spPr>
                <a:xfrm>
                  <a:off x="1237" y="2644"/>
                  <a:ext cx="2" cy="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3" extrusionOk="0">
                      <a:moveTo>
                        <a:pt x="0" y="41"/>
                      </a:moveTo>
                      <a:lnTo>
                        <a:pt x="0" y="31"/>
                      </a:lnTo>
                      <a:lnTo>
                        <a:pt x="0" y="38"/>
                      </a:lnTo>
                      <a:lnTo>
                        <a:pt x="4" y="43"/>
                      </a:lnTo>
                      <a:lnTo>
                        <a:pt x="4" y="39"/>
                      </a:lnTo>
                      <a:lnTo>
                        <a:pt x="2" y="39"/>
                      </a:lnTo>
                      <a:lnTo>
                        <a:pt x="0" y="41"/>
                      </a:lnTo>
                      <a:close/>
                      <a:moveTo>
                        <a:pt x="0" y="7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0092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77" name="Google Shape;3177;p38"/>
                <p:cNvSpPr/>
                <p:nvPr/>
              </p:nvSpPr>
              <p:spPr>
                <a:xfrm>
                  <a:off x="1238" y="2662"/>
                  <a:ext cx="2" cy="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0" extrusionOk="0">
                      <a:moveTo>
                        <a:pt x="0" y="1"/>
                      </a:moveTo>
                      <a:lnTo>
                        <a:pt x="0" y="0"/>
                      </a:lnTo>
                      <a:lnTo>
                        <a:pt x="0" y="5"/>
                      </a:lnTo>
                      <a:lnTo>
                        <a:pt x="3" y="10"/>
                      </a:lnTo>
                      <a:lnTo>
                        <a:pt x="3" y="0"/>
                      </a:lnTo>
                      <a:lnTo>
                        <a:pt x="2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0092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78" name="Google Shape;3178;p38"/>
                <p:cNvSpPr/>
                <p:nvPr/>
              </p:nvSpPr>
              <p:spPr>
                <a:xfrm>
                  <a:off x="1239" y="2661"/>
                  <a:ext cx="2" cy="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6" extrusionOk="0">
                      <a:moveTo>
                        <a:pt x="0" y="7"/>
                      </a:moveTo>
                      <a:lnTo>
                        <a:pt x="0" y="3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16"/>
                      </a:lnTo>
                      <a:lnTo>
                        <a:pt x="0" y="12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0092D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79" name="Google Shape;3179;p38"/>
                <p:cNvSpPr/>
                <p:nvPr/>
              </p:nvSpPr>
              <p:spPr>
                <a:xfrm>
                  <a:off x="1240" y="2661"/>
                  <a:ext cx="1" cy="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0" extrusionOk="0">
                      <a:moveTo>
                        <a:pt x="0" y="1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20"/>
                      </a:lnTo>
                      <a:lnTo>
                        <a:pt x="0" y="18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92D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80" name="Google Shape;3180;p38"/>
                <p:cNvSpPr/>
                <p:nvPr/>
              </p:nvSpPr>
              <p:spPr>
                <a:xfrm>
                  <a:off x="1241" y="2660"/>
                  <a:ext cx="1" cy="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" extrusionOk="0">
                      <a:moveTo>
                        <a:pt x="0" y="20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24"/>
                      </a:lnTo>
                      <a:lnTo>
                        <a:pt x="0" y="22"/>
                      </a:lnTo>
                      <a:lnTo>
                        <a:pt x="0" y="20"/>
                      </a:lnTo>
                      <a:close/>
                    </a:path>
                  </a:pathLst>
                </a:custGeom>
                <a:solidFill>
                  <a:srgbClr val="0092D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81" name="Google Shape;3181;p38"/>
                <p:cNvSpPr/>
                <p:nvPr/>
              </p:nvSpPr>
              <p:spPr>
                <a:xfrm>
                  <a:off x="1241" y="2660"/>
                  <a:ext cx="2" cy="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" extrusionOk="0">
                      <a:moveTo>
                        <a:pt x="0" y="22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25"/>
                      </a:lnTo>
                      <a:lnTo>
                        <a:pt x="2" y="24"/>
                      </a:lnTo>
                      <a:lnTo>
                        <a:pt x="0" y="22"/>
                      </a:lnTo>
                      <a:close/>
                    </a:path>
                  </a:pathLst>
                </a:custGeom>
                <a:solidFill>
                  <a:srgbClr val="0092D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82" name="Google Shape;3182;p38"/>
                <p:cNvSpPr/>
                <p:nvPr/>
              </p:nvSpPr>
              <p:spPr>
                <a:xfrm>
                  <a:off x="1242" y="2659"/>
                  <a:ext cx="2" cy="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6" extrusionOk="0">
                      <a:moveTo>
                        <a:pt x="0" y="25"/>
                      </a:moveTo>
                      <a:lnTo>
                        <a:pt x="0" y="1"/>
                      </a:lnTo>
                      <a:lnTo>
                        <a:pt x="2" y="1"/>
                      </a:lnTo>
                      <a:lnTo>
                        <a:pt x="3" y="0"/>
                      </a:lnTo>
                      <a:lnTo>
                        <a:pt x="3" y="26"/>
                      </a:lnTo>
                      <a:lnTo>
                        <a:pt x="2" y="26"/>
                      </a:lnTo>
                      <a:lnTo>
                        <a:pt x="2" y="26"/>
                      </a:lnTo>
                      <a:lnTo>
                        <a:pt x="0" y="26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rgbClr val="0091D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83" name="Google Shape;3183;p38"/>
                <p:cNvSpPr/>
                <p:nvPr/>
              </p:nvSpPr>
              <p:spPr>
                <a:xfrm>
                  <a:off x="1243" y="2658"/>
                  <a:ext cx="2" cy="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30" extrusionOk="0">
                      <a:moveTo>
                        <a:pt x="0" y="28"/>
                      </a:moveTo>
                      <a:lnTo>
                        <a:pt x="0" y="3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30"/>
                      </a:lnTo>
                      <a:lnTo>
                        <a:pt x="1" y="28"/>
                      </a:lnTo>
                      <a:lnTo>
                        <a:pt x="0" y="28"/>
                      </a:lnTo>
                      <a:lnTo>
                        <a:pt x="0" y="28"/>
                      </a:lnTo>
                      <a:lnTo>
                        <a:pt x="0" y="28"/>
                      </a:lnTo>
                      <a:close/>
                    </a:path>
                  </a:pathLst>
                </a:custGeom>
                <a:solidFill>
                  <a:srgbClr val="0091D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84" name="Google Shape;3184;p38"/>
                <p:cNvSpPr/>
                <p:nvPr/>
              </p:nvSpPr>
              <p:spPr>
                <a:xfrm>
                  <a:off x="1244" y="2657"/>
                  <a:ext cx="2" cy="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32" extrusionOk="0">
                      <a:moveTo>
                        <a:pt x="0" y="30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32"/>
                      </a:lnTo>
                      <a:lnTo>
                        <a:pt x="2" y="32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0091D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85" name="Google Shape;3185;p38"/>
                <p:cNvSpPr/>
                <p:nvPr/>
              </p:nvSpPr>
              <p:spPr>
                <a:xfrm>
                  <a:off x="1245" y="2656"/>
                  <a:ext cx="2" cy="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34" extrusionOk="0">
                      <a:moveTo>
                        <a:pt x="0" y="3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34"/>
                      </a:lnTo>
                      <a:lnTo>
                        <a:pt x="2" y="3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91D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86" name="Google Shape;3186;p38"/>
                <p:cNvSpPr/>
                <p:nvPr/>
              </p:nvSpPr>
              <p:spPr>
                <a:xfrm>
                  <a:off x="1246" y="2656"/>
                  <a:ext cx="2" cy="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36" extrusionOk="0">
                      <a:moveTo>
                        <a:pt x="0" y="34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36"/>
                      </a:lnTo>
                      <a:lnTo>
                        <a:pt x="2" y="3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91D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87" name="Google Shape;3187;p38"/>
                <p:cNvSpPr/>
                <p:nvPr/>
              </p:nvSpPr>
              <p:spPr>
                <a:xfrm>
                  <a:off x="1247" y="2655"/>
                  <a:ext cx="2" cy="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38" extrusionOk="0">
                      <a:moveTo>
                        <a:pt x="0" y="36"/>
                      </a:moveTo>
                      <a:lnTo>
                        <a:pt x="0" y="2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38"/>
                      </a:lnTo>
                      <a:lnTo>
                        <a:pt x="1" y="38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0091D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88" name="Google Shape;3188;p38"/>
                <p:cNvSpPr/>
                <p:nvPr/>
              </p:nvSpPr>
              <p:spPr>
                <a:xfrm>
                  <a:off x="1248" y="2654"/>
                  <a:ext cx="2" cy="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1" extrusionOk="0">
                      <a:moveTo>
                        <a:pt x="0" y="39"/>
                      </a:moveTo>
                      <a:lnTo>
                        <a:pt x="0" y="3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41"/>
                      </a:lnTo>
                      <a:lnTo>
                        <a:pt x="2" y="39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solidFill>
                  <a:srgbClr val="0091D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89" name="Google Shape;3189;p38"/>
                <p:cNvSpPr/>
                <p:nvPr/>
              </p:nvSpPr>
              <p:spPr>
                <a:xfrm>
                  <a:off x="1249" y="2653"/>
                  <a:ext cx="1" cy="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3" extrusionOk="0">
                      <a:moveTo>
                        <a:pt x="0" y="41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43"/>
                      </a:lnTo>
                      <a:lnTo>
                        <a:pt x="2" y="43"/>
                      </a:lnTo>
                      <a:lnTo>
                        <a:pt x="0" y="41"/>
                      </a:lnTo>
                      <a:close/>
                    </a:path>
                  </a:pathLst>
                </a:custGeom>
                <a:solidFill>
                  <a:srgbClr val="0091D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90" name="Google Shape;3190;p38"/>
                <p:cNvSpPr/>
                <p:nvPr/>
              </p:nvSpPr>
              <p:spPr>
                <a:xfrm>
                  <a:off x="1250" y="2652"/>
                  <a:ext cx="1" cy="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45" extrusionOk="0">
                      <a:moveTo>
                        <a:pt x="0" y="45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45"/>
                      </a:lnTo>
                      <a:lnTo>
                        <a:pt x="2" y="45"/>
                      </a:lnTo>
                      <a:lnTo>
                        <a:pt x="0" y="45"/>
                      </a:lnTo>
                      <a:close/>
                    </a:path>
                  </a:pathLst>
                </a:custGeom>
                <a:solidFill>
                  <a:srgbClr val="0091D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91" name="Google Shape;3191;p38"/>
                <p:cNvSpPr/>
                <p:nvPr/>
              </p:nvSpPr>
              <p:spPr>
                <a:xfrm>
                  <a:off x="1250" y="2652"/>
                  <a:ext cx="2" cy="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47" extrusionOk="0">
                      <a:moveTo>
                        <a:pt x="0" y="47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47"/>
                      </a:lnTo>
                      <a:lnTo>
                        <a:pt x="2" y="47"/>
                      </a:lnTo>
                      <a:lnTo>
                        <a:pt x="0" y="47"/>
                      </a:lnTo>
                      <a:close/>
                    </a:path>
                  </a:pathLst>
                </a:custGeom>
                <a:solidFill>
                  <a:srgbClr val="0090D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92" name="Google Shape;3192;p38"/>
                <p:cNvSpPr/>
                <p:nvPr/>
              </p:nvSpPr>
              <p:spPr>
                <a:xfrm>
                  <a:off x="1251" y="2651"/>
                  <a:ext cx="2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51" extrusionOk="0">
                      <a:moveTo>
                        <a:pt x="0" y="49"/>
                      </a:move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51"/>
                      </a:lnTo>
                      <a:lnTo>
                        <a:pt x="1" y="49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0090D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93" name="Google Shape;3193;p38"/>
                <p:cNvSpPr/>
                <p:nvPr/>
              </p:nvSpPr>
              <p:spPr>
                <a:xfrm>
                  <a:off x="1252" y="2650"/>
                  <a:ext cx="2" cy="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52" extrusionOk="0">
                      <a:moveTo>
                        <a:pt x="0" y="50"/>
                      </a:moveTo>
                      <a:lnTo>
                        <a:pt x="0" y="3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52"/>
                      </a:lnTo>
                      <a:lnTo>
                        <a:pt x="2" y="52"/>
                      </a:lnTo>
                      <a:lnTo>
                        <a:pt x="0" y="50"/>
                      </a:lnTo>
                      <a:close/>
                    </a:path>
                  </a:pathLst>
                </a:custGeom>
                <a:solidFill>
                  <a:srgbClr val="0090D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94" name="Google Shape;3194;p38"/>
                <p:cNvSpPr/>
                <p:nvPr/>
              </p:nvSpPr>
              <p:spPr>
                <a:xfrm>
                  <a:off x="1253" y="2649"/>
                  <a:ext cx="2" cy="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54" extrusionOk="0">
                      <a:moveTo>
                        <a:pt x="0" y="54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54"/>
                      </a:lnTo>
                      <a:lnTo>
                        <a:pt x="2" y="54"/>
                      </a:lnTo>
                      <a:lnTo>
                        <a:pt x="0" y="54"/>
                      </a:lnTo>
                      <a:close/>
                    </a:path>
                  </a:pathLst>
                </a:custGeom>
                <a:solidFill>
                  <a:srgbClr val="0090D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95" name="Google Shape;3195;p38"/>
                <p:cNvSpPr/>
                <p:nvPr/>
              </p:nvSpPr>
              <p:spPr>
                <a:xfrm>
                  <a:off x="1254" y="2648"/>
                  <a:ext cx="2" cy="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56" extrusionOk="0">
                      <a:moveTo>
                        <a:pt x="0" y="56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56"/>
                      </a:lnTo>
                      <a:lnTo>
                        <a:pt x="2" y="56"/>
                      </a:lnTo>
                      <a:lnTo>
                        <a:pt x="0" y="56"/>
                      </a:lnTo>
                      <a:close/>
                    </a:path>
                  </a:pathLst>
                </a:custGeom>
                <a:solidFill>
                  <a:srgbClr val="0090D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96" name="Google Shape;3196;p38"/>
                <p:cNvSpPr/>
                <p:nvPr/>
              </p:nvSpPr>
              <p:spPr>
                <a:xfrm>
                  <a:off x="1255" y="2647"/>
                  <a:ext cx="2" cy="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58" extrusionOk="0">
                      <a:moveTo>
                        <a:pt x="0" y="58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58"/>
                      </a:lnTo>
                      <a:lnTo>
                        <a:pt x="2" y="58"/>
                      </a:lnTo>
                      <a:lnTo>
                        <a:pt x="0" y="58"/>
                      </a:lnTo>
                      <a:close/>
                    </a:path>
                  </a:pathLst>
                </a:custGeom>
                <a:solidFill>
                  <a:srgbClr val="0090D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97" name="Google Shape;3197;p38"/>
                <p:cNvSpPr/>
                <p:nvPr/>
              </p:nvSpPr>
              <p:spPr>
                <a:xfrm>
                  <a:off x="1256" y="2646"/>
                  <a:ext cx="2" cy="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0" extrusionOk="0">
                      <a:moveTo>
                        <a:pt x="0" y="60"/>
                      </a:move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60"/>
                      </a:lnTo>
                      <a:lnTo>
                        <a:pt x="1" y="60"/>
                      </a:lnTo>
                      <a:lnTo>
                        <a:pt x="0" y="60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98" name="Google Shape;3198;p38"/>
                <p:cNvSpPr/>
                <p:nvPr/>
              </p:nvSpPr>
              <p:spPr>
                <a:xfrm>
                  <a:off x="1257" y="2645"/>
                  <a:ext cx="1" cy="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61" extrusionOk="0">
                      <a:moveTo>
                        <a:pt x="0" y="61"/>
                      </a:moveTo>
                      <a:lnTo>
                        <a:pt x="0" y="3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61"/>
                      </a:lnTo>
                      <a:lnTo>
                        <a:pt x="2" y="61"/>
                      </a:lnTo>
                      <a:lnTo>
                        <a:pt x="0" y="61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99" name="Google Shape;3199;p38"/>
                <p:cNvSpPr/>
                <p:nvPr/>
              </p:nvSpPr>
              <p:spPr>
                <a:xfrm>
                  <a:off x="1258" y="2644"/>
                  <a:ext cx="1" cy="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63" extrusionOk="0">
                      <a:moveTo>
                        <a:pt x="0" y="63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63"/>
                      </a:lnTo>
                      <a:lnTo>
                        <a:pt x="2" y="63"/>
                      </a:lnTo>
                      <a:lnTo>
                        <a:pt x="0" y="63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00" name="Google Shape;3200;p38"/>
                <p:cNvSpPr/>
                <p:nvPr/>
              </p:nvSpPr>
              <p:spPr>
                <a:xfrm>
                  <a:off x="1258" y="2644"/>
                  <a:ext cx="2" cy="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65" extrusionOk="0">
                      <a:moveTo>
                        <a:pt x="0" y="65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65"/>
                      </a:lnTo>
                      <a:lnTo>
                        <a:pt x="2" y="65"/>
                      </a:lnTo>
                      <a:lnTo>
                        <a:pt x="0" y="65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01" name="Google Shape;3201;p38"/>
                <p:cNvSpPr/>
                <p:nvPr/>
              </p:nvSpPr>
              <p:spPr>
                <a:xfrm>
                  <a:off x="1259" y="2643"/>
                  <a:ext cx="2" cy="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7" extrusionOk="0">
                      <a:moveTo>
                        <a:pt x="0" y="67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67"/>
                      </a:lnTo>
                      <a:lnTo>
                        <a:pt x="2" y="67"/>
                      </a:lnTo>
                      <a:lnTo>
                        <a:pt x="0" y="67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02" name="Google Shape;3202;p38"/>
                <p:cNvSpPr/>
                <p:nvPr/>
              </p:nvSpPr>
              <p:spPr>
                <a:xfrm>
                  <a:off x="1260" y="2642"/>
                  <a:ext cx="2" cy="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69" extrusionOk="0">
                      <a:moveTo>
                        <a:pt x="0" y="69"/>
                      </a:move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69"/>
                      </a:lnTo>
                      <a:lnTo>
                        <a:pt x="1" y="69"/>
                      </a:lnTo>
                      <a:lnTo>
                        <a:pt x="0" y="69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03" name="Google Shape;3203;p38"/>
                <p:cNvSpPr/>
                <p:nvPr/>
              </p:nvSpPr>
              <p:spPr>
                <a:xfrm>
                  <a:off x="1261" y="2641"/>
                  <a:ext cx="2" cy="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0" extrusionOk="0">
                      <a:moveTo>
                        <a:pt x="0" y="70"/>
                      </a:moveTo>
                      <a:lnTo>
                        <a:pt x="0" y="3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70"/>
                      </a:lnTo>
                      <a:lnTo>
                        <a:pt x="2" y="70"/>
                      </a:lnTo>
                      <a:lnTo>
                        <a:pt x="0" y="70"/>
                      </a:lnTo>
                      <a:close/>
                    </a:path>
                  </a:pathLst>
                </a:custGeom>
                <a:solidFill>
                  <a:srgbClr val="008FD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04" name="Google Shape;3204;p38"/>
                <p:cNvSpPr/>
                <p:nvPr/>
              </p:nvSpPr>
              <p:spPr>
                <a:xfrm>
                  <a:off x="1262" y="2640"/>
                  <a:ext cx="2" cy="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3" extrusionOk="0">
                      <a:moveTo>
                        <a:pt x="0" y="72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73"/>
                      </a:lnTo>
                      <a:lnTo>
                        <a:pt x="2" y="72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rgbClr val="008FD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05" name="Google Shape;3205;p38"/>
                <p:cNvSpPr/>
                <p:nvPr/>
              </p:nvSpPr>
              <p:spPr>
                <a:xfrm>
                  <a:off x="1263" y="2639"/>
                  <a:ext cx="2" cy="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75" extrusionOk="0">
                      <a:moveTo>
                        <a:pt x="0" y="7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75"/>
                      </a:lnTo>
                      <a:lnTo>
                        <a:pt x="2" y="75"/>
                      </a:lnTo>
                      <a:lnTo>
                        <a:pt x="0" y="74"/>
                      </a:lnTo>
                      <a:close/>
                    </a:path>
                  </a:pathLst>
                </a:custGeom>
                <a:solidFill>
                  <a:srgbClr val="008FD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06" name="Google Shape;3206;p38"/>
                <p:cNvSpPr/>
                <p:nvPr/>
              </p:nvSpPr>
              <p:spPr>
                <a:xfrm>
                  <a:off x="1264" y="2638"/>
                  <a:ext cx="2" cy="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79" extrusionOk="0">
                      <a:moveTo>
                        <a:pt x="0" y="77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79"/>
                      </a:lnTo>
                      <a:lnTo>
                        <a:pt x="2" y="77"/>
                      </a:lnTo>
                      <a:lnTo>
                        <a:pt x="0" y="77"/>
                      </a:lnTo>
                      <a:close/>
                    </a:path>
                  </a:pathLst>
                </a:custGeom>
                <a:solidFill>
                  <a:srgbClr val="008FD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07" name="Google Shape;3207;p38"/>
                <p:cNvSpPr/>
                <p:nvPr/>
              </p:nvSpPr>
              <p:spPr>
                <a:xfrm>
                  <a:off x="1265" y="2637"/>
                  <a:ext cx="2" cy="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81" extrusionOk="0">
                      <a:moveTo>
                        <a:pt x="0" y="79"/>
                      </a:move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81"/>
                      </a:lnTo>
                      <a:lnTo>
                        <a:pt x="1" y="81"/>
                      </a:ln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rgbClr val="008ED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08" name="Google Shape;3208;p38"/>
                <p:cNvSpPr/>
                <p:nvPr/>
              </p:nvSpPr>
              <p:spPr>
                <a:xfrm>
                  <a:off x="1266" y="2636"/>
                  <a:ext cx="1" cy="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84" extrusionOk="0">
                      <a:moveTo>
                        <a:pt x="0" y="82"/>
                      </a:moveTo>
                      <a:lnTo>
                        <a:pt x="0" y="3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84"/>
                      </a:lnTo>
                      <a:lnTo>
                        <a:pt x="2" y="82"/>
                      </a:lnTo>
                      <a:lnTo>
                        <a:pt x="0" y="82"/>
                      </a:lnTo>
                      <a:close/>
                    </a:path>
                  </a:pathLst>
                </a:custGeom>
                <a:solidFill>
                  <a:srgbClr val="008ED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09" name="Google Shape;3209;p38"/>
                <p:cNvSpPr/>
                <p:nvPr/>
              </p:nvSpPr>
              <p:spPr>
                <a:xfrm>
                  <a:off x="1267" y="2635"/>
                  <a:ext cx="1" cy="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0" extrusionOk="0">
                      <a:moveTo>
                        <a:pt x="0" y="86"/>
                      </a:moveTo>
                      <a:lnTo>
                        <a:pt x="0" y="5"/>
                      </a:lnTo>
                      <a:lnTo>
                        <a:pt x="2" y="4"/>
                      </a:lnTo>
                      <a:lnTo>
                        <a:pt x="4" y="0"/>
                      </a:lnTo>
                      <a:lnTo>
                        <a:pt x="4" y="90"/>
                      </a:lnTo>
                      <a:lnTo>
                        <a:pt x="2" y="88"/>
                      </a:lnTo>
                      <a:lnTo>
                        <a:pt x="0" y="86"/>
                      </a:lnTo>
                      <a:close/>
                    </a:path>
                  </a:pathLst>
                </a:custGeom>
                <a:solidFill>
                  <a:srgbClr val="008ED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10" name="Google Shape;3210;p38"/>
                <p:cNvSpPr/>
                <p:nvPr/>
              </p:nvSpPr>
              <p:spPr>
                <a:xfrm>
                  <a:off x="1267" y="2634"/>
                  <a:ext cx="2" cy="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94" extrusionOk="0">
                      <a:moveTo>
                        <a:pt x="0" y="90"/>
                      </a:moveTo>
                      <a:lnTo>
                        <a:pt x="0" y="6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94"/>
                      </a:lnTo>
                      <a:lnTo>
                        <a:pt x="2" y="92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8ED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11" name="Google Shape;3211;p38"/>
                <p:cNvSpPr/>
                <p:nvPr/>
              </p:nvSpPr>
              <p:spPr>
                <a:xfrm>
                  <a:off x="1268" y="2633"/>
                  <a:ext cx="2" cy="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96" extrusionOk="0">
                      <a:moveTo>
                        <a:pt x="0" y="93"/>
                      </a:moveTo>
                      <a:lnTo>
                        <a:pt x="0" y="3"/>
                      </a:ln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3" y="96"/>
                      </a:lnTo>
                      <a:lnTo>
                        <a:pt x="1" y="95"/>
                      </a:lnTo>
                      <a:lnTo>
                        <a:pt x="0" y="93"/>
                      </a:lnTo>
                      <a:close/>
                    </a:path>
                  </a:pathLst>
                </a:custGeom>
                <a:solidFill>
                  <a:srgbClr val="008ED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12" name="Google Shape;3212;p38"/>
                <p:cNvSpPr/>
                <p:nvPr/>
              </p:nvSpPr>
              <p:spPr>
                <a:xfrm>
                  <a:off x="1269" y="2632"/>
                  <a:ext cx="2" cy="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00" extrusionOk="0">
                      <a:moveTo>
                        <a:pt x="0" y="97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00"/>
                      </a:lnTo>
                      <a:lnTo>
                        <a:pt x="2" y="98"/>
                      </a:lnTo>
                      <a:lnTo>
                        <a:pt x="0" y="97"/>
                      </a:lnTo>
                      <a:close/>
                    </a:path>
                  </a:pathLst>
                </a:custGeom>
                <a:solidFill>
                  <a:srgbClr val="008ED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13" name="Google Shape;3213;p38"/>
                <p:cNvSpPr/>
                <p:nvPr/>
              </p:nvSpPr>
              <p:spPr>
                <a:xfrm>
                  <a:off x="1270" y="2631"/>
                  <a:ext cx="2" cy="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04" extrusionOk="0">
                      <a:moveTo>
                        <a:pt x="0" y="100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04"/>
                      </a:lnTo>
                      <a:lnTo>
                        <a:pt x="2" y="102"/>
                      </a:lnTo>
                      <a:lnTo>
                        <a:pt x="0" y="100"/>
                      </a:lnTo>
                      <a:close/>
                    </a:path>
                  </a:pathLst>
                </a:custGeom>
                <a:solidFill>
                  <a:srgbClr val="008DD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14" name="Google Shape;3214;p38"/>
                <p:cNvSpPr/>
                <p:nvPr/>
              </p:nvSpPr>
              <p:spPr>
                <a:xfrm>
                  <a:off x="1271" y="2630"/>
                  <a:ext cx="2" cy="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10" extrusionOk="0">
                      <a:moveTo>
                        <a:pt x="0" y="10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10"/>
                      </a:lnTo>
                      <a:lnTo>
                        <a:pt x="2" y="110"/>
                      </a:lnTo>
                      <a:lnTo>
                        <a:pt x="2" y="108"/>
                      </a:lnTo>
                      <a:lnTo>
                        <a:pt x="0" y="106"/>
                      </a:lnTo>
                      <a:lnTo>
                        <a:pt x="0" y="104"/>
                      </a:lnTo>
                      <a:close/>
                    </a:path>
                  </a:pathLst>
                </a:custGeom>
                <a:solidFill>
                  <a:srgbClr val="008DD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15" name="Google Shape;3215;p38"/>
                <p:cNvSpPr/>
                <p:nvPr/>
              </p:nvSpPr>
              <p:spPr>
                <a:xfrm>
                  <a:off x="1272" y="2629"/>
                  <a:ext cx="2" cy="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13" extrusionOk="0">
                      <a:moveTo>
                        <a:pt x="0" y="108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113"/>
                      </a:lnTo>
                      <a:lnTo>
                        <a:pt x="2" y="112"/>
                      </a:lnTo>
                      <a:lnTo>
                        <a:pt x="0" y="110"/>
                      </a:lnTo>
                      <a:lnTo>
                        <a:pt x="0" y="110"/>
                      </a:lnTo>
                      <a:lnTo>
                        <a:pt x="0" y="108"/>
                      </a:lnTo>
                      <a:close/>
                    </a:path>
                  </a:pathLst>
                </a:custGeom>
                <a:solidFill>
                  <a:srgbClr val="008DD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16" name="Google Shape;3216;p38"/>
                <p:cNvSpPr/>
                <p:nvPr/>
              </p:nvSpPr>
              <p:spPr>
                <a:xfrm>
                  <a:off x="1273" y="2628"/>
                  <a:ext cx="2" cy="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16" extrusionOk="0">
                      <a:moveTo>
                        <a:pt x="0" y="113"/>
                      </a:moveTo>
                      <a:lnTo>
                        <a:pt x="0" y="3"/>
                      </a:ln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3" y="116"/>
                      </a:lnTo>
                      <a:lnTo>
                        <a:pt x="0" y="114"/>
                      </a:lnTo>
                      <a:lnTo>
                        <a:pt x="0" y="113"/>
                      </a:lnTo>
                      <a:close/>
                    </a:path>
                  </a:pathLst>
                </a:custGeom>
                <a:solidFill>
                  <a:srgbClr val="008DD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17" name="Google Shape;3217;p38"/>
                <p:cNvSpPr/>
                <p:nvPr/>
              </p:nvSpPr>
              <p:spPr>
                <a:xfrm>
                  <a:off x="1274" y="2627"/>
                  <a:ext cx="2" cy="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0" extrusionOk="0">
                      <a:moveTo>
                        <a:pt x="0" y="116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20"/>
                      </a:lnTo>
                      <a:lnTo>
                        <a:pt x="0" y="118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solidFill>
                  <a:srgbClr val="008DD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18" name="Google Shape;3218;p38"/>
                <p:cNvSpPr/>
                <p:nvPr/>
              </p:nvSpPr>
              <p:spPr>
                <a:xfrm>
                  <a:off x="1275" y="2626"/>
                  <a:ext cx="1" cy="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4" extrusionOk="0">
                      <a:moveTo>
                        <a:pt x="0" y="120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24"/>
                      </a:lnTo>
                      <a:lnTo>
                        <a:pt x="2" y="122"/>
                      </a:lnTo>
                      <a:lnTo>
                        <a:pt x="0" y="120"/>
                      </a:lnTo>
                      <a:close/>
                    </a:path>
                  </a:pathLst>
                </a:custGeom>
                <a:solidFill>
                  <a:srgbClr val="008DD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19" name="Google Shape;3219;p38"/>
                <p:cNvSpPr/>
                <p:nvPr/>
              </p:nvSpPr>
              <p:spPr>
                <a:xfrm>
                  <a:off x="1276" y="2626"/>
                  <a:ext cx="1" cy="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9" extrusionOk="0">
                      <a:moveTo>
                        <a:pt x="0" y="12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29"/>
                      </a:lnTo>
                      <a:lnTo>
                        <a:pt x="2" y="126"/>
                      </a:lnTo>
                      <a:lnTo>
                        <a:pt x="0" y="124"/>
                      </a:lnTo>
                      <a:close/>
                    </a:path>
                  </a:pathLst>
                </a:custGeom>
                <a:solidFill>
                  <a:srgbClr val="008CD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20" name="Google Shape;3220;p38"/>
                <p:cNvSpPr/>
                <p:nvPr/>
              </p:nvSpPr>
              <p:spPr>
                <a:xfrm>
                  <a:off x="1276" y="2625"/>
                  <a:ext cx="2" cy="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33" extrusionOk="0">
                      <a:moveTo>
                        <a:pt x="0" y="128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133"/>
                      </a:lnTo>
                      <a:lnTo>
                        <a:pt x="2" y="131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8CD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21" name="Google Shape;3221;p38"/>
                <p:cNvSpPr/>
                <p:nvPr/>
              </p:nvSpPr>
              <p:spPr>
                <a:xfrm>
                  <a:off x="1277" y="2624"/>
                  <a:ext cx="2" cy="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36" extrusionOk="0">
                      <a:moveTo>
                        <a:pt x="0" y="132"/>
                      </a:moveTo>
                      <a:lnTo>
                        <a:pt x="0" y="3"/>
                      </a:ln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3" y="136"/>
                      </a:lnTo>
                      <a:lnTo>
                        <a:pt x="1" y="134"/>
                      </a:lnTo>
                      <a:lnTo>
                        <a:pt x="0" y="132"/>
                      </a:lnTo>
                      <a:close/>
                    </a:path>
                  </a:pathLst>
                </a:custGeom>
                <a:solidFill>
                  <a:srgbClr val="008CD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22" name="Google Shape;3222;p38"/>
                <p:cNvSpPr/>
                <p:nvPr/>
              </p:nvSpPr>
              <p:spPr>
                <a:xfrm>
                  <a:off x="1278" y="2623"/>
                  <a:ext cx="2" cy="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0" extrusionOk="0">
                      <a:moveTo>
                        <a:pt x="0" y="136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40"/>
                      </a:lnTo>
                      <a:lnTo>
                        <a:pt x="2" y="138"/>
                      </a:lnTo>
                      <a:lnTo>
                        <a:pt x="0" y="136"/>
                      </a:lnTo>
                      <a:close/>
                    </a:path>
                  </a:pathLst>
                </a:custGeom>
                <a:solidFill>
                  <a:srgbClr val="008CD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23" name="Google Shape;3223;p38"/>
                <p:cNvSpPr/>
                <p:nvPr/>
              </p:nvSpPr>
              <p:spPr>
                <a:xfrm>
                  <a:off x="1279" y="2622"/>
                  <a:ext cx="2" cy="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3" extrusionOk="0">
                      <a:moveTo>
                        <a:pt x="0" y="140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43"/>
                      </a:lnTo>
                      <a:lnTo>
                        <a:pt x="2" y="142"/>
                      </a:lnTo>
                      <a:lnTo>
                        <a:pt x="0" y="140"/>
                      </a:lnTo>
                      <a:close/>
                    </a:path>
                  </a:pathLst>
                </a:custGeom>
                <a:solidFill>
                  <a:srgbClr val="008CD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24" name="Google Shape;3224;p38"/>
                <p:cNvSpPr/>
                <p:nvPr/>
              </p:nvSpPr>
              <p:spPr>
                <a:xfrm>
                  <a:off x="1280" y="2621"/>
                  <a:ext cx="2" cy="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7" extrusionOk="0">
                      <a:moveTo>
                        <a:pt x="0" y="144"/>
                      </a:move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147"/>
                      </a:lnTo>
                      <a:lnTo>
                        <a:pt x="2" y="145"/>
                      </a:lnTo>
                      <a:lnTo>
                        <a:pt x="0" y="144"/>
                      </a:lnTo>
                      <a:close/>
                    </a:path>
                  </a:pathLst>
                </a:custGeom>
                <a:solidFill>
                  <a:srgbClr val="008CD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25" name="Google Shape;3225;p38"/>
                <p:cNvSpPr/>
                <p:nvPr/>
              </p:nvSpPr>
              <p:spPr>
                <a:xfrm>
                  <a:off x="1281" y="2620"/>
                  <a:ext cx="2" cy="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53" extrusionOk="0">
                      <a:moveTo>
                        <a:pt x="0" y="147"/>
                      </a:move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3" y="153"/>
                      </a:lnTo>
                      <a:lnTo>
                        <a:pt x="2" y="149"/>
                      </a:lnTo>
                      <a:lnTo>
                        <a:pt x="0" y="147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26" name="Google Shape;3226;p38"/>
                <p:cNvSpPr/>
                <p:nvPr/>
              </p:nvSpPr>
              <p:spPr>
                <a:xfrm>
                  <a:off x="1282" y="2619"/>
                  <a:ext cx="2" cy="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56" extrusionOk="0">
                      <a:moveTo>
                        <a:pt x="0" y="150"/>
                      </a:moveTo>
                      <a:lnTo>
                        <a:pt x="0" y="3"/>
                      </a:ln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3" y="156"/>
                      </a:lnTo>
                      <a:lnTo>
                        <a:pt x="1" y="154"/>
                      </a:lnTo>
                      <a:lnTo>
                        <a:pt x="0" y="150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27" name="Google Shape;3227;p38"/>
                <p:cNvSpPr/>
                <p:nvPr/>
              </p:nvSpPr>
              <p:spPr>
                <a:xfrm>
                  <a:off x="1283" y="2618"/>
                  <a:ext cx="1" cy="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59" extrusionOk="0">
                      <a:moveTo>
                        <a:pt x="0" y="156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59"/>
                      </a:lnTo>
                      <a:lnTo>
                        <a:pt x="2" y="158"/>
                      </a:lnTo>
                      <a:lnTo>
                        <a:pt x="0" y="156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28" name="Google Shape;3228;p38"/>
                <p:cNvSpPr/>
                <p:nvPr/>
              </p:nvSpPr>
              <p:spPr>
                <a:xfrm>
                  <a:off x="1284" y="2618"/>
                  <a:ext cx="1" cy="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61" extrusionOk="0">
                      <a:moveTo>
                        <a:pt x="0" y="158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161"/>
                      </a:lnTo>
                      <a:lnTo>
                        <a:pt x="2" y="159"/>
                      </a:lnTo>
                      <a:lnTo>
                        <a:pt x="0" y="158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29" name="Google Shape;3229;p38"/>
                <p:cNvSpPr/>
                <p:nvPr/>
              </p:nvSpPr>
              <p:spPr>
                <a:xfrm>
                  <a:off x="1284" y="2618"/>
                  <a:ext cx="2" cy="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65" extrusionOk="0">
                      <a:moveTo>
                        <a:pt x="0" y="161"/>
                      </a:move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65"/>
                      </a:lnTo>
                      <a:lnTo>
                        <a:pt x="2" y="163"/>
                      </a:lnTo>
                      <a:lnTo>
                        <a:pt x="0" y="161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30" name="Google Shape;3230;p38"/>
                <p:cNvSpPr/>
                <p:nvPr/>
              </p:nvSpPr>
              <p:spPr>
                <a:xfrm>
                  <a:off x="1285" y="2617"/>
                  <a:ext cx="2" cy="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71" extrusionOk="0">
                      <a:moveTo>
                        <a:pt x="0" y="165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171"/>
                      </a:lnTo>
                      <a:lnTo>
                        <a:pt x="2" y="167"/>
                      </a:lnTo>
                      <a:lnTo>
                        <a:pt x="0" y="165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31" name="Google Shape;3231;p38"/>
                <p:cNvSpPr/>
                <p:nvPr/>
              </p:nvSpPr>
              <p:spPr>
                <a:xfrm>
                  <a:off x="1286" y="2616"/>
                  <a:ext cx="2" cy="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74" extrusionOk="0">
                      <a:moveTo>
                        <a:pt x="0" y="169"/>
                      </a:move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174"/>
                      </a:lnTo>
                      <a:lnTo>
                        <a:pt x="1" y="173"/>
                      </a:lnTo>
                      <a:lnTo>
                        <a:pt x="0" y="169"/>
                      </a:lnTo>
                      <a:close/>
                    </a:path>
                  </a:pathLst>
                </a:custGeom>
                <a:solidFill>
                  <a:srgbClr val="008BD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32" name="Google Shape;3232;p38"/>
                <p:cNvSpPr/>
                <p:nvPr/>
              </p:nvSpPr>
              <p:spPr>
                <a:xfrm>
                  <a:off x="1287" y="2616"/>
                  <a:ext cx="2" cy="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76" extrusionOk="0">
                      <a:moveTo>
                        <a:pt x="0" y="173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176"/>
                      </a:lnTo>
                      <a:lnTo>
                        <a:pt x="2" y="174"/>
                      </a:lnTo>
                      <a:lnTo>
                        <a:pt x="0" y="173"/>
                      </a:lnTo>
                      <a:close/>
                    </a:path>
                  </a:pathLst>
                </a:custGeom>
                <a:solidFill>
                  <a:srgbClr val="008A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3233" name="Google Shape;3233;p38"/>
              <p:cNvGrpSpPr/>
              <p:nvPr/>
            </p:nvGrpSpPr>
            <p:grpSpPr>
              <a:xfrm>
                <a:off x="780" y="2191"/>
                <a:ext cx="579" cy="597"/>
                <a:chOff x="780" y="2191"/>
                <a:chExt cx="579" cy="597"/>
              </a:xfrm>
            </p:grpSpPr>
            <p:sp>
              <p:nvSpPr>
                <p:cNvPr id="3234" name="Google Shape;3234;p38"/>
                <p:cNvSpPr/>
                <p:nvPr/>
              </p:nvSpPr>
              <p:spPr>
                <a:xfrm>
                  <a:off x="1288" y="2615"/>
                  <a:ext cx="2" cy="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79" extrusionOk="0">
                      <a:moveTo>
                        <a:pt x="0" y="175"/>
                      </a:moveTo>
                      <a:lnTo>
                        <a:pt x="0" y="1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179"/>
                      </a:lnTo>
                      <a:lnTo>
                        <a:pt x="2" y="177"/>
                      </a:lnTo>
                      <a:lnTo>
                        <a:pt x="0" y="175"/>
                      </a:lnTo>
                      <a:close/>
                    </a:path>
                  </a:pathLst>
                </a:custGeom>
                <a:solidFill>
                  <a:srgbClr val="008A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35" name="Google Shape;3235;p38"/>
                <p:cNvSpPr/>
                <p:nvPr/>
              </p:nvSpPr>
              <p:spPr>
                <a:xfrm>
                  <a:off x="1289" y="2614"/>
                  <a:ext cx="2" cy="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83" extrusionOk="0">
                      <a:moveTo>
                        <a:pt x="0" y="179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83"/>
                      </a:lnTo>
                      <a:lnTo>
                        <a:pt x="2" y="181"/>
                      </a:lnTo>
                      <a:lnTo>
                        <a:pt x="0" y="179"/>
                      </a:lnTo>
                      <a:close/>
                    </a:path>
                  </a:pathLst>
                </a:custGeom>
                <a:solidFill>
                  <a:srgbClr val="008A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36" name="Google Shape;3236;p38"/>
                <p:cNvSpPr/>
                <p:nvPr/>
              </p:nvSpPr>
              <p:spPr>
                <a:xfrm>
                  <a:off x="1290" y="2614"/>
                  <a:ext cx="2" cy="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85" extrusionOk="0">
                      <a:moveTo>
                        <a:pt x="0" y="181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185"/>
                      </a:lnTo>
                      <a:lnTo>
                        <a:pt x="2" y="183"/>
                      </a:lnTo>
                      <a:lnTo>
                        <a:pt x="0" y="181"/>
                      </a:lnTo>
                      <a:close/>
                    </a:path>
                  </a:pathLst>
                </a:custGeom>
                <a:solidFill>
                  <a:srgbClr val="008A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37" name="Google Shape;3237;p38"/>
                <p:cNvSpPr/>
                <p:nvPr/>
              </p:nvSpPr>
              <p:spPr>
                <a:xfrm>
                  <a:off x="1291" y="2613"/>
                  <a:ext cx="2" cy="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90" extrusionOk="0">
                      <a:moveTo>
                        <a:pt x="0" y="185"/>
                      </a:moveTo>
                      <a:lnTo>
                        <a:pt x="0" y="2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3" y="190"/>
                      </a:lnTo>
                      <a:lnTo>
                        <a:pt x="1" y="187"/>
                      </a:lnTo>
                      <a:lnTo>
                        <a:pt x="0" y="185"/>
                      </a:lnTo>
                      <a:close/>
                    </a:path>
                  </a:pathLst>
                </a:custGeom>
                <a:solidFill>
                  <a:srgbClr val="008A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38" name="Google Shape;3238;p38"/>
                <p:cNvSpPr/>
                <p:nvPr/>
              </p:nvSpPr>
              <p:spPr>
                <a:xfrm>
                  <a:off x="1292" y="2612"/>
                  <a:ext cx="1" cy="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94" extrusionOk="0">
                      <a:moveTo>
                        <a:pt x="0" y="189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94"/>
                      </a:lnTo>
                      <a:lnTo>
                        <a:pt x="2" y="192"/>
                      </a:lnTo>
                      <a:lnTo>
                        <a:pt x="0" y="189"/>
                      </a:lnTo>
                      <a:close/>
                    </a:path>
                  </a:pathLst>
                </a:custGeom>
                <a:solidFill>
                  <a:srgbClr val="008AD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39" name="Google Shape;3239;p38"/>
                <p:cNvSpPr/>
                <p:nvPr/>
              </p:nvSpPr>
              <p:spPr>
                <a:xfrm>
                  <a:off x="1293" y="2611"/>
                  <a:ext cx="1" cy="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98" extrusionOk="0">
                      <a:moveTo>
                        <a:pt x="0" y="19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0" y="194"/>
                      </a:lnTo>
                      <a:close/>
                    </a:path>
                  </a:pathLst>
                </a:custGeom>
                <a:solidFill>
                  <a:srgbClr val="0089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40" name="Google Shape;3240;p38"/>
                <p:cNvSpPr/>
                <p:nvPr/>
              </p:nvSpPr>
              <p:spPr>
                <a:xfrm>
                  <a:off x="1293" y="2611"/>
                  <a:ext cx="2" cy="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00" extrusionOk="0">
                      <a:moveTo>
                        <a:pt x="0" y="196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3" y="0"/>
                      </a:lnTo>
                      <a:lnTo>
                        <a:pt x="3" y="200"/>
                      </a:lnTo>
                      <a:lnTo>
                        <a:pt x="2" y="198"/>
                      </a:lnTo>
                      <a:lnTo>
                        <a:pt x="0" y="196"/>
                      </a:lnTo>
                      <a:close/>
                    </a:path>
                  </a:pathLst>
                </a:custGeom>
                <a:solidFill>
                  <a:srgbClr val="0089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41" name="Google Shape;3241;p38"/>
                <p:cNvSpPr/>
                <p:nvPr/>
              </p:nvSpPr>
              <p:spPr>
                <a:xfrm>
                  <a:off x="1294" y="2610"/>
                  <a:ext cx="2" cy="1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02" extrusionOk="0">
                      <a:moveTo>
                        <a:pt x="0" y="199"/>
                      </a:moveTo>
                      <a:lnTo>
                        <a:pt x="0" y="1"/>
                      </a:ln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3" y="202"/>
                      </a:lnTo>
                      <a:lnTo>
                        <a:pt x="1" y="201"/>
                      </a:lnTo>
                      <a:lnTo>
                        <a:pt x="0" y="199"/>
                      </a:lnTo>
                      <a:close/>
                    </a:path>
                  </a:pathLst>
                </a:custGeom>
                <a:solidFill>
                  <a:srgbClr val="0089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42" name="Google Shape;3242;p38"/>
                <p:cNvSpPr/>
                <p:nvPr/>
              </p:nvSpPr>
              <p:spPr>
                <a:xfrm>
                  <a:off x="1295" y="2609"/>
                  <a:ext cx="2" cy="1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08" extrusionOk="0">
                      <a:moveTo>
                        <a:pt x="0" y="203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208"/>
                      </a:lnTo>
                      <a:lnTo>
                        <a:pt x="2" y="206"/>
                      </a:lnTo>
                      <a:lnTo>
                        <a:pt x="0" y="203"/>
                      </a:lnTo>
                      <a:close/>
                    </a:path>
                  </a:pathLst>
                </a:custGeom>
                <a:solidFill>
                  <a:srgbClr val="0089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43" name="Google Shape;3243;p38"/>
                <p:cNvSpPr/>
                <p:nvPr/>
              </p:nvSpPr>
              <p:spPr>
                <a:xfrm>
                  <a:off x="1296" y="2609"/>
                  <a:ext cx="2" cy="1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10" extrusionOk="0">
                      <a:moveTo>
                        <a:pt x="0" y="204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210"/>
                      </a:lnTo>
                      <a:lnTo>
                        <a:pt x="2" y="208"/>
                      </a:lnTo>
                      <a:lnTo>
                        <a:pt x="0" y="204"/>
                      </a:lnTo>
                      <a:close/>
                    </a:path>
                  </a:pathLst>
                </a:custGeom>
                <a:solidFill>
                  <a:srgbClr val="0089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44" name="Google Shape;3244;p38"/>
                <p:cNvSpPr/>
                <p:nvPr/>
              </p:nvSpPr>
              <p:spPr>
                <a:xfrm>
                  <a:off x="1297" y="2609"/>
                  <a:ext cx="2" cy="1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13" extrusionOk="0">
                      <a:moveTo>
                        <a:pt x="0" y="210"/>
                      </a:move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213"/>
                      </a:lnTo>
                      <a:lnTo>
                        <a:pt x="2" y="212"/>
                      </a:lnTo>
                      <a:lnTo>
                        <a:pt x="0" y="210"/>
                      </a:lnTo>
                      <a:close/>
                    </a:path>
                  </a:pathLst>
                </a:custGeom>
                <a:solidFill>
                  <a:srgbClr val="0089D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45" name="Google Shape;3245;p38"/>
                <p:cNvSpPr/>
                <p:nvPr/>
              </p:nvSpPr>
              <p:spPr>
                <a:xfrm>
                  <a:off x="1298" y="2608"/>
                  <a:ext cx="2" cy="1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19" extrusionOk="0">
                      <a:moveTo>
                        <a:pt x="0" y="214"/>
                      </a:move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219"/>
                      </a:lnTo>
                      <a:lnTo>
                        <a:pt x="2" y="215"/>
                      </a:lnTo>
                      <a:lnTo>
                        <a:pt x="0" y="214"/>
                      </a:lnTo>
                      <a:close/>
                    </a:path>
                  </a:pathLst>
                </a:custGeom>
                <a:solidFill>
                  <a:srgbClr val="0089D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46" name="Google Shape;3246;p38"/>
                <p:cNvSpPr/>
                <p:nvPr/>
              </p:nvSpPr>
              <p:spPr>
                <a:xfrm>
                  <a:off x="1299" y="2608"/>
                  <a:ext cx="2" cy="1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21" extrusionOk="0">
                      <a:moveTo>
                        <a:pt x="0" y="215"/>
                      </a:move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3" y="0"/>
                      </a:lnTo>
                      <a:lnTo>
                        <a:pt x="3" y="221"/>
                      </a:lnTo>
                      <a:lnTo>
                        <a:pt x="1" y="219"/>
                      </a:lnTo>
                      <a:lnTo>
                        <a:pt x="0" y="215"/>
                      </a:lnTo>
                      <a:close/>
                    </a:path>
                  </a:pathLst>
                </a:custGeom>
                <a:solidFill>
                  <a:srgbClr val="0089D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47" name="Google Shape;3247;p38"/>
                <p:cNvSpPr/>
                <p:nvPr/>
              </p:nvSpPr>
              <p:spPr>
                <a:xfrm>
                  <a:off x="1300" y="2607"/>
                  <a:ext cx="2" cy="1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24" extrusionOk="0">
                      <a:moveTo>
                        <a:pt x="0" y="220"/>
                      </a:moveTo>
                      <a:lnTo>
                        <a:pt x="0" y="1"/>
                      </a:lnTo>
                      <a:lnTo>
                        <a:pt x="2" y="1"/>
                      </a:lnTo>
                      <a:lnTo>
                        <a:pt x="4" y="0"/>
                      </a:lnTo>
                      <a:lnTo>
                        <a:pt x="4" y="224"/>
                      </a:lnTo>
                      <a:lnTo>
                        <a:pt x="2" y="222"/>
                      </a:lnTo>
                      <a:lnTo>
                        <a:pt x="0" y="220"/>
                      </a:lnTo>
                      <a:close/>
                    </a:path>
                  </a:pathLst>
                </a:custGeom>
                <a:solidFill>
                  <a:srgbClr val="0089D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48" name="Google Shape;3248;p38"/>
                <p:cNvSpPr/>
                <p:nvPr/>
              </p:nvSpPr>
              <p:spPr>
                <a:xfrm>
                  <a:off x="1301" y="2606"/>
                  <a:ext cx="1" cy="1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29" extrusionOk="0">
                      <a:moveTo>
                        <a:pt x="0" y="224"/>
                      </a:moveTo>
                      <a:lnTo>
                        <a:pt x="0" y="3"/>
                      </a:lnTo>
                      <a:lnTo>
                        <a:pt x="2" y="2"/>
                      </a:lnTo>
                      <a:lnTo>
                        <a:pt x="4" y="0"/>
                      </a:lnTo>
                      <a:lnTo>
                        <a:pt x="4" y="229"/>
                      </a:lnTo>
                      <a:lnTo>
                        <a:pt x="2" y="229"/>
                      </a:lnTo>
                      <a:lnTo>
                        <a:pt x="2" y="227"/>
                      </a:lnTo>
                      <a:lnTo>
                        <a:pt x="0" y="226"/>
                      </a:lnTo>
                      <a:lnTo>
                        <a:pt x="0" y="224"/>
                      </a:lnTo>
                      <a:close/>
                    </a:path>
                  </a:pathLst>
                </a:custGeom>
                <a:solidFill>
                  <a:srgbClr val="0088D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49" name="Google Shape;3249;p38"/>
                <p:cNvSpPr/>
                <p:nvPr/>
              </p:nvSpPr>
              <p:spPr>
                <a:xfrm>
                  <a:off x="1302" y="2606"/>
                  <a:ext cx="1" cy="1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33" extrusionOk="0">
                      <a:moveTo>
                        <a:pt x="0" y="226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233"/>
                      </a:lnTo>
                      <a:lnTo>
                        <a:pt x="2" y="231"/>
                      </a:lnTo>
                      <a:lnTo>
                        <a:pt x="0" y="227"/>
                      </a:lnTo>
                      <a:lnTo>
                        <a:pt x="0" y="227"/>
                      </a:lnTo>
                      <a:lnTo>
                        <a:pt x="0" y="226"/>
                      </a:lnTo>
                      <a:close/>
                    </a:path>
                  </a:pathLst>
                </a:custGeom>
                <a:solidFill>
                  <a:srgbClr val="0088D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50" name="Google Shape;3250;p38"/>
                <p:cNvSpPr/>
                <p:nvPr/>
              </p:nvSpPr>
              <p:spPr>
                <a:xfrm>
                  <a:off x="1302" y="2605"/>
                  <a:ext cx="2" cy="1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38" extrusionOk="0">
                      <a:moveTo>
                        <a:pt x="0" y="231"/>
                      </a:move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3" y="0"/>
                      </a:lnTo>
                      <a:lnTo>
                        <a:pt x="3" y="0"/>
                      </a:lnTo>
                      <a:lnTo>
                        <a:pt x="3" y="0"/>
                      </a:lnTo>
                      <a:lnTo>
                        <a:pt x="3" y="238"/>
                      </a:lnTo>
                      <a:lnTo>
                        <a:pt x="2" y="235"/>
                      </a:lnTo>
                      <a:lnTo>
                        <a:pt x="0" y="231"/>
                      </a:lnTo>
                      <a:close/>
                    </a:path>
                  </a:pathLst>
                </a:custGeom>
                <a:solidFill>
                  <a:srgbClr val="0088D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51" name="Google Shape;3251;p38"/>
                <p:cNvSpPr/>
                <p:nvPr/>
              </p:nvSpPr>
              <p:spPr>
                <a:xfrm>
                  <a:off x="1303" y="2605"/>
                  <a:ext cx="2" cy="1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42" extrusionOk="0">
                      <a:moveTo>
                        <a:pt x="0" y="235"/>
                      </a:move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3" y="0"/>
                      </a:lnTo>
                      <a:lnTo>
                        <a:pt x="3" y="242"/>
                      </a:lnTo>
                      <a:lnTo>
                        <a:pt x="1" y="238"/>
                      </a:lnTo>
                      <a:lnTo>
                        <a:pt x="0" y="235"/>
                      </a:lnTo>
                      <a:close/>
                    </a:path>
                  </a:pathLst>
                </a:custGeom>
                <a:solidFill>
                  <a:srgbClr val="0088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52" name="Google Shape;3252;p38"/>
                <p:cNvSpPr/>
                <p:nvPr/>
              </p:nvSpPr>
              <p:spPr>
                <a:xfrm>
                  <a:off x="1304" y="2605"/>
                  <a:ext cx="2" cy="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6" extrusionOk="0">
                      <a:moveTo>
                        <a:pt x="0" y="238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4" y="246"/>
                      </a:lnTo>
                      <a:lnTo>
                        <a:pt x="2" y="242"/>
                      </a:lnTo>
                      <a:lnTo>
                        <a:pt x="0" y="238"/>
                      </a:lnTo>
                      <a:close/>
                    </a:path>
                  </a:pathLst>
                </a:custGeom>
                <a:solidFill>
                  <a:srgbClr val="0088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53" name="Google Shape;3253;p38"/>
                <p:cNvSpPr/>
                <p:nvPr/>
              </p:nvSpPr>
              <p:spPr>
                <a:xfrm>
                  <a:off x="1305" y="2605"/>
                  <a:ext cx="2" cy="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9" extrusionOk="0">
                      <a:moveTo>
                        <a:pt x="0" y="242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2"/>
                      </a:lnTo>
                      <a:lnTo>
                        <a:pt x="4" y="249"/>
                      </a:lnTo>
                      <a:lnTo>
                        <a:pt x="2" y="246"/>
                      </a:lnTo>
                      <a:lnTo>
                        <a:pt x="0" y="242"/>
                      </a:lnTo>
                      <a:close/>
                    </a:path>
                  </a:pathLst>
                </a:custGeom>
                <a:solidFill>
                  <a:srgbClr val="0088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54" name="Google Shape;3254;p38"/>
                <p:cNvSpPr/>
                <p:nvPr/>
              </p:nvSpPr>
              <p:spPr>
                <a:xfrm>
                  <a:off x="1306" y="2605"/>
                  <a:ext cx="2" cy="1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3" extrusionOk="0">
                      <a:moveTo>
                        <a:pt x="0" y="246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4"/>
                      </a:lnTo>
                      <a:lnTo>
                        <a:pt x="4" y="253"/>
                      </a:lnTo>
                      <a:lnTo>
                        <a:pt x="2" y="249"/>
                      </a:lnTo>
                      <a:lnTo>
                        <a:pt x="0" y="246"/>
                      </a:lnTo>
                      <a:close/>
                    </a:path>
                  </a:pathLst>
                </a:custGeom>
                <a:solidFill>
                  <a:srgbClr val="0088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55" name="Google Shape;3255;p38"/>
                <p:cNvSpPr/>
                <p:nvPr/>
              </p:nvSpPr>
              <p:spPr>
                <a:xfrm>
                  <a:off x="1307" y="2606"/>
                  <a:ext cx="2" cy="1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4" extrusionOk="0">
                      <a:moveTo>
                        <a:pt x="0" y="247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5"/>
                      </a:lnTo>
                      <a:lnTo>
                        <a:pt x="3" y="254"/>
                      </a:lnTo>
                      <a:lnTo>
                        <a:pt x="2" y="251"/>
                      </a:lnTo>
                      <a:lnTo>
                        <a:pt x="0" y="247"/>
                      </a:lnTo>
                      <a:close/>
                    </a:path>
                  </a:pathLst>
                </a:custGeom>
                <a:solidFill>
                  <a:srgbClr val="0087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56" name="Google Shape;3256;p38"/>
                <p:cNvSpPr/>
                <p:nvPr/>
              </p:nvSpPr>
              <p:spPr>
                <a:xfrm>
                  <a:off x="1308" y="2607"/>
                  <a:ext cx="2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6" extrusionOk="0">
                      <a:moveTo>
                        <a:pt x="0" y="249"/>
                      </a:moveTo>
                      <a:lnTo>
                        <a:pt x="0" y="0"/>
                      </a:lnTo>
                      <a:lnTo>
                        <a:pt x="1" y="3"/>
                      </a:lnTo>
                      <a:lnTo>
                        <a:pt x="3" y="5"/>
                      </a:lnTo>
                      <a:lnTo>
                        <a:pt x="3" y="256"/>
                      </a:lnTo>
                      <a:lnTo>
                        <a:pt x="1" y="252"/>
                      </a:lnTo>
                      <a:lnTo>
                        <a:pt x="0" y="249"/>
                      </a:lnTo>
                      <a:close/>
                    </a:path>
                  </a:pathLst>
                </a:custGeom>
                <a:solidFill>
                  <a:srgbClr val="0087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57" name="Google Shape;3257;p38"/>
                <p:cNvSpPr/>
                <p:nvPr/>
              </p:nvSpPr>
              <p:spPr>
                <a:xfrm>
                  <a:off x="1309" y="2609"/>
                  <a:ext cx="1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7" extrusionOk="0">
                      <a:moveTo>
                        <a:pt x="0" y="249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5"/>
                      </a:lnTo>
                      <a:lnTo>
                        <a:pt x="4" y="257"/>
                      </a:lnTo>
                      <a:lnTo>
                        <a:pt x="2" y="253"/>
                      </a:lnTo>
                      <a:lnTo>
                        <a:pt x="0" y="249"/>
                      </a:lnTo>
                      <a:close/>
                    </a:path>
                  </a:pathLst>
                </a:custGeom>
                <a:solidFill>
                  <a:srgbClr val="0087D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58" name="Google Shape;3258;p38"/>
                <p:cNvSpPr/>
                <p:nvPr/>
              </p:nvSpPr>
              <p:spPr>
                <a:xfrm>
                  <a:off x="1310" y="2609"/>
                  <a:ext cx="1" cy="1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8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7"/>
                      </a:lnTo>
                      <a:lnTo>
                        <a:pt x="4" y="258"/>
                      </a:lnTo>
                      <a:lnTo>
                        <a:pt x="2" y="255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7C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59" name="Google Shape;3259;p38"/>
                <p:cNvSpPr/>
                <p:nvPr/>
              </p:nvSpPr>
              <p:spPr>
                <a:xfrm>
                  <a:off x="1310" y="2611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9" extrusionOk="0">
                      <a:moveTo>
                        <a:pt x="0" y="252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8"/>
                      </a:lnTo>
                      <a:lnTo>
                        <a:pt x="4" y="259"/>
                      </a:lnTo>
                      <a:lnTo>
                        <a:pt x="2" y="255"/>
                      </a:lnTo>
                      <a:lnTo>
                        <a:pt x="0" y="252"/>
                      </a:lnTo>
                      <a:close/>
                    </a:path>
                  </a:pathLst>
                </a:custGeom>
                <a:solidFill>
                  <a:srgbClr val="0087C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60" name="Google Shape;3260;p38"/>
                <p:cNvSpPr/>
                <p:nvPr/>
              </p:nvSpPr>
              <p:spPr>
                <a:xfrm>
                  <a:off x="1311" y="2613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8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3" y="7"/>
                      </a:lnTo>
                      <a:lnTo>
                        <a:pt x="3" y="258"/>
                      </a:lnTo>
                      <a:lnTo>
                        <a:pt x="2" y="255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7C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61" name="Google Shape;3261;p38"/>
                <p:cNvSpPr/>
                <p:nvPr/>
              </p:nvSpPr>
              <p:spPr>
                <a:xfrm>
                  <a:off x="1312" y="2615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8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1" y="3"/>
                      </a:lnTo>
                      <a:lnTo>
                        <a:pt x="3" y="9"/>
                      </a:lnTo>
                      <a:lnTo>
                        <a:pt x="3" y="258"/>
                      </a:lnTo>
                      <a:lnTo>
                        <a:pt x="1" y="254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6C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62" name="Google Shape;3262;p38"/>
                <p:cNvSpPr/>
                <p:nvPr/>
              </p:nvSpPr>
              <p:spPr>
                <a:xfrm>
                  <a:off x="1313" y="2617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8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2" y="6"/>
                      </a:lnTo>
                      <a:lnTo>
                        <a:pt x="4" y="11"/>
                      </a:lnTo>
                      <a:lnTo>
                        <a:pt x="4" y="258"/>
                      </a:lnTo>
                      <a:lnTo>
                        <a:pt x="2" y="255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6C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63" name="Google Shape;3263;p38"/>
                <p:cNvSpPr/>
                <p:nvPr/>
              </p:nvSpPr>
              <p:spPr>
                <a:xfrm>
                  <a:off x="1314" y="2619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6" extrusionOk="0">
                      <a:moveTo>
                        <a:pt x="0" y="249"/>
                      </a:moveTo>
                      <a:lnTo>
                        <a:pt x="0" y="0"/>
                      </a:lnTo>
                      <a:lnTo>
                        <a:pt x="2" y="7"/>
                      </a:lnTo>
                      <a:lnTo>
                        <a:pt x="2" y="12"/>
                      </a:lnTo>
                      <a:lnTo>
                        <a:pt x="2" y="12"/>
                      </a:lnTo>
                      <a:lnTo>
                        <a:pt x="4" y="14"/>
                      </a:lnTo>
                      <a:lnTo>
                        <a:pt x="4" y="256"/>
                      </a:lnTo>
                      <a:lnTo>
                        <a:pt x="2" y="252"/>
                      </a:lnTo>
                      <a:lnTo>
                        <a:pt x="0" y="249"/>
                      </a:lnTo>
                      <a:close/>
                    </a:path>
                  </a:pathLst>
                </a:custGeom>
                <a:solidFill>
                  <a:srgbClr val="0086C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64" name="Google Shape;3264;p38"/>
                <p:cNvSpPr/>
                <p:nvPr/>
              </p:nvSpPr>
              <p:spPr>
                <a:xfrm>
                  <a:off x="1315" y="2622"/>
                  <a:ext cx="2" cy="1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5" extrusionOk="0">
                      <a:moveTo>
                        <a:pt x="0" y="247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7"/>
                      </a:lnTo>
                      <a:lnTo>
                        <a:pt x="2" y="11"/>
                      </a:lnTo>
                      <a:lnTo>
                        <a:pt x="3" y="14"/>
                      </a:lnTo>
                      <a:lnTo>
                        <a:pt x="3" y="255"/>
                      </a:lnTo>
                      <a:lnTo>
                        <a:pt x="2" y="251"/>
                      </a:lnTo>
                      <a:lnTo>
                        <a:pt x="0" y="247"/>
                      </a:lnTo>
                      <a:close/>
                    </a:path>
                  </a:pathLst>
                </a:custGeom>
                <a:solidFill>
                  <a:srgbClr val="0086C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65" name="Google Shape;3265;p38"/>
                <p:cNvSpPr/>
                <p:nvPr/>
              </p:nvSpPr>
              <p:spPr>
                <a:xfrm>
                  <a:off x="1316" y="2626"/>
                  <a:ext cx="2" cy="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49" extrusionOk="0">
                      <a:moveTo>
                        <a:pt x="0" y="242"/>
                      </a:moveTo>
                      <a:lnTo>
                        <a:pt x="0" y="0"/>
                      </a:lnTo>
                      <a:lnTo>
                        <a:pt x="0" y="5"/>
                      </a:lnTo>
                      <a:lnTo>
                        <a:pt x="3" y="9"/>
                      </a:lnTo>
                      <a:lnTo>
                        <a:pt x="3" y="249"/>
                      </a:lnTo>
                      <a:lnTo>
                        <a:pt x="1" y="246"/>
                      </a:lnTo>
                      <a:lnTo>
                        <a:pt x="0" y="242"/>
                      </a:lnTo>
                      <a:close/>
                    </a:path>
                  </a:pathLst>
                </a:custGeom>
                <a:solidFill>
                  <a:srgbClr val="0086C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66" name="Google Shape;3266;p38"/>
                <p:cNvSpPr/>
                <p:nvPr/>
              </p:nvSpPr>
              <p:spPr>
                <a:xfrm>
                  <a:off x="1317" y="2629"/>
                  <a:ext cx="2" cy="1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8" extrusionOk="0">
                      <a:moveTo>
                        <a:pt x="0" y="241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4" y="248"/>
                      </a:lnTo>
                      <a:lnTo>
                        <a:pt x="2" y="244"/>
                      </a:lnTo>
                      <a:lnTo>
                        <a:pt x="0" y="241"/>
                      </a:lnTo>
                      <a:close/>
                    </a:path>
                  </a:pathLst>
                </a:custGeom>
                <a:solidFill>
                  <a:srgbClr val="0086C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67" name="Google Shape;3267;p38"/>
                <p:cNvSpPr/>
                <p:nvPr/>
              </p:nvSpPr>
              <p:spPr>
                <a:xfrm>
                  <a:off x="1318" y="2631"/>
                  <a:ext cx="1" cy="1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7" extrusionOk="0">
                      <a:moveTo>
                        <a:pt x="0" y="240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4" y="5"/>
                      </a:lnTo>
                      <a:lnTo>
                        <a:pt x="4" y="247"/>
                      </a:lnTo>
                      <a:lnTo>
                        <a:pt x="2" y="244"/>
                      </a:lnTo>
                      <a:lnTo>
                        <a:pt x="0" y="240"/>
                      </a:lnTo>
                      <a:close/>
                    </a:path>
                  </a:pathLst>
                </a:custGeom>
                <a:solidFill>
                  <a:srgbClr val="0085C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68" name="Google Shape;3268;p38"/>
                <p:cNvSpPr/>
                <p:nvPr/>
              </p:nvSpPr>
              <p:spPr>
                <a:xfrm>
                  <a:off x="1319" y="2632"/>
                  <a:ext cx="1" cy="1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9" extrusionOk="0">
                      <a:moveTo>
                        <a:pt x="0" y="242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5"/>
                      </a:lnTo>
                      <a:lnTo>
                        <a:pt x="4" y="249"/>
                      </a:lnTo>
                      <a:lnTo>
                        <a:pt x="2" y="245"/>
                      </a:lnTo>
                      <a:lnTo>
                        <a:pt x="0" y="242"/>
                      </a:lnTo>
                      <a:close/>
                    </a:path>
                  </a:pathLst>
                </a:custGeom>
                <a:solidFill>
                  <a:srgbClr val="0085C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69" name="Google Shape;3269;p38"/>
                <p:cNvSpPr/>
                <p:nvPr/>
              </p:nvSpPr>
              <p:spPr>
                <a:xfrm>
                  <a:off x="1319" y="2626"/>
                  <a:ext cx="2" cy="1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64" extrusionOk="0">
                      <a:moveTo>
                        <a:pt x="0" y="256"/>
                      </a:moveTo>
                      <a:lnTo>
                        <a:pt x="0" y="14"/>
                      </a:lnTo>
                      <a:lnTo>
                        <a:pt x="2" y="16"/>
                      </a:lnTo>
                      <a:lnTo>
                        <a:pt x="3" y="20"/>
                      </a:lnTo>
                      <a:lnTo>
                        <a:pt x="3" y="264"/>
                      </a:lnTo>
                      <a:lnTo>
                        <a:pt x="2" y="260"/>
                      </a:lnTo>
                      <a:lnTo>
                        <a:pt x="0" y="256"/>
                      </a:lnTo>
                      <a:close/>
                      <a:moveTo>
                        <a:pt x="3" y="0"/>
                      </a:moveTo>
                      <a:lnTo>
                        <a:pt x="3" y="9"/>
                      </a:lnTo>
                      <a:lnTo>
                        <a:pt x="2" y="4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0085C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70" name="Google Shape;3270;p38"/>
                <p:cNvSpPr/>
                <p:nvPr/>
              </p:nvSpPr>
              <p:spPr>
                <a:xfrm>
                  <a:off x="1320" y="2626"/>
                  <a:ext cx="2" cy="1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67" extrusionOk="0">
                      <a:moveTo>
                        <a:pt x="0" y="260"/>
                      </a:moveTo>
                      <a:lnTo>
                        <a:pt x="0" y="16"/>
                      </a:lnTo>
                      <a:lnTo>
                        <a:pt x="1" y="20"/>
                      </a:lnTo>
                      <a:lnTo>
                        <a:pt x="3" y="21"/>
                      </a:lnTo>
                      <a:lnTo>
                        <a:pt x="3" y="267"/>
                      </a:lnTo>
                      <a:lnTo>
                        <a:pt x="1" y="264"/>
                      </a:lnTo>
                      <a:lnTo>
                        <a:pt x="0" y="260"/>
                      </a:lnTo>
                      <a:close/>
                      <a:moveTo>
                        <a:pt x="3" y="0"/>
                      </a:moveTo>
                      <a:lnTo>
                        <a:pt x="3" y="18"/>
                      </a:lnTo>
                      <a:lnTo>
                        <a:pt x="1" y="9"/>
                      </a:lnTo>
                      <a:lnTo>
                        <a:pt x="0" y="4"/>
                      </a:lnTo>
                      <a:lnTo>
                        <a:pt x="1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0085C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71" name="Google Shape;3271;p38"/>
                <p:cNvSpPr/>
                <p:nvPr/>
              </p:nvSpPr>
              <p:spPr>
                <a:xfrm>
                  <a:off x="1321" y="2626"/>
                  <a:ext cx="2" cy="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71" extrusionOk="0">
                      <a:moveTo>
                        <a:pt x="0" y="264"/>
                      </a:moveTo>
                      <a:lnTo>
                        <a:pt x="0" y="20"/>
                      </a:lnTo>
                      <a:lnTo>
                        <a:pt x="2" y="21"/>
                      </a:lnTo>
                      <a:lnTo>
                        <a:pt x="4" y="23"/>
                      </a:lnTo>
                      <a:lnTo>
                        <a:pt x="4" y="271"/>
                      </a:lnTo>
                      <a:lnTo>
                        <a:pt x="2" y="267"/>
                      </a:lnTo>
                      <a:lnTo>
                        <a:pt x="0" y="264"/>
                      </a:lnTo>
                      <a:close/>
                      <a:moveTo>
                        <a:pt x="0" y="9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4" y="5"/>
                      </a:lnTo>
                      <a:lnTo>
                        <a:pt x="4" y="23"/>
                      </a:lnTo>
                      <a:lnTo>
                        <a:pt x="0" y="16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85C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72" name="Google Shape;3272;p38"/>
                <p:cNvSpPr/>
                <p:nvPr/>
              </p:nvSpPr>
              <p:spPr>
                <a:xfrm>
                  <a:off x="1322" y="2626"/>
                  <a:ext cx="2" cy="1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74" extrusionOk="0">
                      <a:moveTo>
                        <a:pt x="0" y="267"/>
                      </a:moveTo>
                      <a:lnTo>
                        <a:pt x="0" y="21"/>
                      </a:lnTo>
                      <a:lnTo>
                        <a:pt x="2" y="23"/>
                      </a:lnTo>
                      <a:lnTo>
                        <a:pt x="4" y="25"/>
                      </a:lnTo>
                      <a:lnTo>
                        <a:pt x="4" y="21"/>
                      </a:lnTo>
                      <a:lnTo>
                        <a:pt x="2" y="7"/>
                      </a:lnTo>
                      <a:lnTo>
                        <a:pt x="0" y="0"/>
                      </a:lnTo>
                      <a:lnTo>
                        <a:pt x="0" y="18"/>
                      </a:lnTo>
                      <a:lnTo>
                        <a:pt x="0" y="21"/>
                      </a:lnTo>
                      <a:lnTo>
                        <a:pt x="4" y="27"/>
                      </a:lnTo>
                      <a:lnTo>
                        <a:pt x="4" y="274"/>
                      </a:lnTo>
                      <a:lnTo>
                        <a:pt x="2" y="271"/>
                      </a:lnTo>
                      <a:lnTo>
                        <a:pt x="0" y="267"/>
                      </a:lnTo>
                      <a:close/>
                    </a:path>
                  </a:pathLst>
                </a:custGeom>
                <a:solidFill>
                  <a:srgbClr val="0085C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73" name="Google Shape;3273;p38"/>
                <p:cNvSpPr/>
                <p:nvPr/>
              </p:nvSpPr>
              <p:spPr>
                <a:xfrm>
                  <a:off x="1323" y="2629"/>
                  <a:ext cx="2" cy="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73" extrusionOk="0">
                      <a:moveTo>
                        <a:pt x="0" y="266"/>
                      </a:moveTo>
                      <a:lnTo>
                        <a:pt x="0" y="18"/>
                      </a:lnTo>
                      <a:lnTo>
                        <a:pt x="0" y="20"/>
                      </a:lnTo>
                      <a:lnTo>
                        <a:pt x="2" y="20"/>
                      </a:lnTo>
                      <a:lnTo>
                        <a:pt x="2" y="25"/>
                      </a:lnTo>
                      <a:lnTo>
                        <a:pt x="2" y="34"/>
                      </a:lnTo>
                      <a:lnTo>
                        <a:pt x="2" y="40"/>
                      </a:lnTo>
                      <a:lnTo>
                        <a:pt x="2" y="33"/>
                      </a:lnTo>
                      <a:lnTo>
                        <a:pt x="0" y="13"/>
                      </a:lnTo>
                      <a:lnTo>
                        <a:pt x="0" y="0"/>
                      </a:lnTo>
                      <a:lnTo>
                        <a:pt x="0" y="18"/>
                      </a:lnTo>
                      <a:lnTo>
                        <a:pt x="0" y="22"/>
                      </a:lnTo>
                      <a:lnTo>
                        <a:pt x="4" y="25"/>
                      </a:lnTo>
                      <a:lnTo>
                        <a:pt x="4" y="273"/>
                      </a:lnTo>
                      <a:lnTo>
                        <a:pt x="2" y="269"/>
                      </a:lnTo>
                      <a:lnTo>
                        <a:pt x="0" y="266"/>
                      </a:lnTo>
                      <a:close/>
                    </a:path>
                  </a:pathLst>
                </a:custGeom>
                <a:solidFill>
                  <a:srgbClr val="0084C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74" name="Google Shape;3274;p38"/>
                <p:cNvSpPr/>
                <p:nvPr/>
              </p:nvSpPr>
              <p:spPr>
                <a:xfrm>
                  <a:off x="1324" y="2637"/>
                  <a:ext cx="2" cy="1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60" extrusionOk="0">
                      <a:moveTo>
                        <a:pt x="0" y="253"/>
                      </a:moveTo>
                      <a:lnTo>
                        <a:pt x="0" y="6"/>
                      </a:lnTo>
                      <a:lnTo>
                        <a:pt x="2" y="9"/>
                      </a:lnTo>
                      <a:lnTo>
                        <a:pt x="3" y="13"/>
                      </a:lnTo>
                      <a:lnTo>
                        <a:pt x="3" y="260"/>
                      </a:lnTo>
                      <a:lnTo>
                        <a:pt x="2" y="257"/>
                      </a:lnTo>
                      <a:lnTo>
                        <a:pt x="0" y="253"/>
                      </a:lnTo>
                      <a:close/>
                      <a:moveTo>
                        <a:pt x="0" y="4"/>
                      </a:move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0" y="17"/>
                      </a:lnTo>
                      <a:lnTo>
                        <a:pt x="0" y="24"/>
                      </a:lnTo>
                      <a:lnTo>
                        <a:pt x="0" y="18"/>
                      </a:lnTo>
                      <a:lnTo>
                        <a:pt x="0" y="9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84C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75" name="Google Shape;3275;p38"/>
                <p:cNvSpPr/>
                <p:nvPr/>
              </p:nvSpPr>
              <p:spPr>
                <a:xfrm>
                  <a:off x="1325" y="2642"/>
                  <a:ext cx="2" cy="1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5" extrusionOk="0">
                      <a:moveTo>
                        <a:pt x="0" y="248"/>
                      </a:moveTo>
                      <a:lnTo>
                        <a:pt x="0" y="0"/>
                      </a:lnTo>
                      <a:lnTo>
                        <a:pt x="1" y="4"/>
                      </a:lnTo>
                      <a:lnTo>
                        <a:pt x="3" y="8"/>
                      </a:lnTo>
                      <a:lnTo>
                        <a:pt x="3" y="255"/>
                      </a:lnTo>
                      <a:lnTo>
                        <a:pt x="1" y="251"/>
                      </a:lnTo>
                      <a:lnTo>
                        <a:pt x="0" y="248"/>
                      </a:lnTo>
                      <a:close/>
                    </a:path>
                  </a:pathLst>
                </a:custGeom>
                <a:solidFill>
                  <a:srgbClr val="0084C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76" name="Google Shape;3276;p38"/>
                <p:cNvSpPr/>
                <p:nvPr/>
              </p:nvSpPr>
              <p:spPr>
                <a:xfrm>
                  <a:off x="1326" y="2644"/>
                  <a:ext cx="1" cy="1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5" extrusionOk="0">
                      <a:moveTo>
                        <a:pt x="0" y="247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5"/>
                      </a:lnTo>
                      <a:lnTo>
                        <a:pt x="4" y="255"/>
                      </a:lnTo>
                      <a:lnTo>
                        <a:pt x="2" y="251"/>
                      </a:lnTo>
                      <a:lnTo>
                        <a:pt x="0" y="247"/>
                      </a:lnTo>
                      <a:close/>
                    </a:path>
                  </a:pathLst>
                </a:custGeom>
                <a:solidFill>
                  <a:srgbClr val="0084C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77" name="Google Shape;3277;p38"/>
                <p:cNvSpPr/>
                <p:nvPr/>
              </p:nvSpPr>
              <p:spPr>
                <a:xfrm>
                  <a:off x="1327" y="2645"/>
                  <a:ext cx="1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4" extrusionOk="0">
                      <a:moveTo>
                        <a:pt x="0" y="247"/>
                      </a:move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2" y="3"/>
                      </a:lnTo>
                      <a:lnTo>
                        <a:pt x="2" y="5"/>
                      </a:lnTo>
                      <a:lnTo>
                        <a:pt x="4" y="5"/>
                      </a:lnTo>
                      <a:lnTo>
                        <a:pt x="4" y="254"/>
                      </a:lnTo>
                      <a:lnTo>
                        <a:pt x="2" y="251"/>
                      </a:lnTo>
                      <a:lnTo>
                        <a:pt x="0" y="247"/>
                      </a:lnTo>
                      <a:close/>
                    </a:path>
                  </a:pathLst>
                </a:custGeom>
                <a:solidFill>
                  <a:srgbClr val="0084C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78" name="Google Shape;3278;p38"/>
                <p:cNvSpPr/>
                <p:nvPr/>
              </p:nvSpPr>
              <p:spPr>
                <a:xfrm>
                  <a:off x="1327" y="2646"/>
                  <a:ext cx="2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7" extrusionOk="0">
                      <a:moveTo>
                        <a:pt x="0" y="25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4" y="257"/>
                      </a:lnTo>
                      <a:lnTo>
                        <a:pt x="2" y="257"/>
                      </a:lnTo>
                      <a:lnTo>
                        <a:pt x="2" y="257"/>
                      </a:lnTo>
                      <a:lnTo>
                        <a:pt x="0" y="253"/>
                      </a:lnTo>
                      <a:lnTo>
                        <a:pt x="0" y="250"/>
                      </a:lnTo>
                      <a:close/>
                    </a:path>
                  </a:pathLst>
                </a:custGeom>
                <a:solidFill>
                  <a:srgbClr val="0084C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79" name="Google Shape;3279;p38"/>
                <p:cNvSpPr/>
                <p:nvPr/>
              </p:nvSpPr>
              <p:spPr>
                <a:xfrm>
                  <a:off x="1328" y="2648"/>
                  <a:ext cx="2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6" extrusionOk="0">
                      <a:moveTo>
                        <a:pt x="0" y="249"/>
                      </a:moveTo>
                      <a:lnTo>
                        <a:pt x="0" y="0"/>
                      </a:lnTo>
                      <a:lnTo>
                        <a:pt x="2" y="2"/>
                      </a:lnTo>
                      <a:lnTo>
                        <a:pt x="3" y="5"/>
                      </a:lnTo>
                      <a:lnTo>
                        <a:pt x="3" y="256"/>
                      </a:lnTo>
                      <a:lnTo>
                        <a:pt x="2" y="255"/>
                      </a:lnTo>
                      <a:lnTo>
                        <a:pt x="0" y="253"/>
                      </a:lnTo>
                      <a:lnTo>
                        <a:pt x="0" y="251"/>
                      </a:lnTo>
                      <a:lnTo>
                        <a:pt x="0" y="249"/>
                      </a:lnTo>
                      <a:close/>
                    </a:path>
                  </a:pathLst>
                </a:custGeom>
                <a:solidFill>
                  <a:srgbClr val="0083C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80" name="Google Shape;3280;p38"/>
                <p:cNvSpPr/>
                <p:nvPr/>
              </p:nvSpPr>
              <p:spPr>
                <a:xfrm>
                  <a:off x="1329" y="2649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8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1" y="3"/>
                      </a:lnTo>
                      <a:lnTo>
                        <a:pt x="3" y="7"/>
                      </a:lnTo>
                      <a:lnTo>
                        <a:pt x="3" y="258"/>
                      </a:lnTo>
                      <a:lnTo>
                        <a:pt x="0" y="254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3C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81" name="Google Shape;3281;p38"/>
                <p:cNvSpPr/>
                <p:nvPr/>
              </p:nvSpPr>
              <p:spPr>
                <a:xfrm>
                  <a:off x="1330" y="2651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9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4" y="259"/>
                      </a:lnTo>
                      <a:lnTo>
                        <a:pt x="2" y="255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3C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82" name="Google Shape;3282;p38"/>
                <p:cNvSpPr/>
                <p:nvPr/>
              </p:nvSpPr>
              <p:spPr>
                <a:xfrm>
                  <a:off x="1331" y="2652"/>
                  <a:ext cx="2" cy="1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8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7"/>
                      </a:lnTo>
                      <a:lnTo>
                        <a:pt x="4" y="258"/>
                      </a:lnTo>
                      <a:lnTo>
                        <a:pt x="2" y="255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3C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83" name="Google Shape;3283;p38"/>
                <p:cNvSpPr/>
                <p:nvPr/>
              </p:nvSpPr>
              <p:spPr>
                <a:xfrm>
                  <a:off x="1332" y="2653"/>
                  <a:ext cx="2" cy="1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8" extrusionOk="0">
                      <a:moveTo>
                        <a:pt x="0" y="253"/>
                      </a:moveTo>
                      <a:lnTo>
                        <a:pt x="0" y="0"/>
                      </a:lnTo>
                      <a:lnTo>
                        <a:pt x="2" y="5"/>
                      </a:lnTo>
                      <a:lnTo>
                        <a:pt x="4" y="9"/>
                      </a:lnTo>
                      <a:lnTo>
                        <a:pt x="4" y="258"/>
                      </a:lnTo>
                      <a:lnTo>
                        <a:pt x="2" y="256"/>
                      </a:lnTo>
                      <a:lnTo>
                        <a:pt x="0" y="253"/>
                      </a:lnTo>
                      <a:close/>
                    </a:path>
                  </a:pathLst>
                </a:custGeom>
                <a:solidFill>
                  <a:srgbClr val="0083C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84" name="Google Shape;3284;p38"/>
                <p:cNvSpPr/>
                <p:nvPr/>
              </p:nvSpPr>
              <p:spPr>
                <a:xfrm>
                  <a:off x="1333" y="2656"/>
                  <a:ext cx="2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7" extrusionOk="0">
                      <a:moveTo>
                        <a:pt x="0" y="251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3" y="9"/>
                      </a:lnTo>
                      <a:lnTo>
                        <a:pt x="3" y="47"/>
                      </a:lnTo>
                      <a:lnTo>
                        <a:pt x="2" y="54"/>
                      </a:lnTo>
                      <a:lnTo>
                        <a:pt x="3" y="61"/>
                      </a:lnTo>
                      <a:lnTo>
                        <a:pt x="3" y="257"/>
                      </a:lnTo>
                      <a:lnTo>
                        <a:pt x="2" y="253"/>
                      </a:lnTo>
                      <a:lnTo>
                        <a:pt x="0" y="251"/>
                      </a:lnTo>
                      <a:close/>
                    </a:path>
                  </a:pathLst>
                </a:custGeom>
                <a:solidFill>
                  <a:srgbClr val="0083C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85" name="Google Shape;3285;p38"/>
                <p:cNvSpPr/>
                <p:nvPr/>
              </p:nvSpPr>
              <p:spPr>
                <a:xfrm>
                  <a:off x="1334" y="2658"/>
                  <a:ext cx="2" cy="1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254" extrusionOk="0">
                      <a:moveTo>
                        <a:pt x="0" y="249"/>
                      </a:moveTo>
                      <a:lnTo>
                        <a:pt x="0" y="0"/>
                      </a:lnTo>
                      <a:lnTo>
                        <a:pt x="1" y="9"/>
                      </a:lnTo>
                      <a:lnTo>
                        <a:pt x="3" y="16"/>
                      </a:lnTo>
                      <a:lnTo>
                        <a:pt x="3" y="28"/>
                      </a:lnTo>
                      <a:lnTo>
                        <a:pt x="1" y="45"/>
                      </a:lnTo>
                      <a:lnTo>
                        <a:pt x="1" y="57"/>
                      </a:lnTo>
                      <a:lnTo>
                        <a:pt x="1" y="61"/>
                      </a:lnTo>
                      <a:lnTo>
                        <a:pt x="3" y="64"/>
                      </a:lnTo>
                      <a:lnTo>
                        <a:pt x="3" y="254"/>
                      </a:lnTo>
                      <a:lnTo>
                        <a:pt x="1" y="253"/>
                      </a:lnTo>
                      <a:lnTo>
                        <a:pt x="0" y="249"/>
                      </a:lnTo>
                      <a:close/>
                    </a:path>
                  </a:pathLst>
                </a:custGeom>
                <a:solidFill>
                  <a:srgbClr val="0083C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86" name="Google Shape;3286;p38"/>
                <p:cNvSpPr/>
                <p:nvPr/>
              </p:nvSpPr>
              <p:spPr>
                <a:xfrm>
                  <a:off x="1335" y="2661"/>
                  <a:ext cx="1" cy="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51" extrusionOk="0">
                      <a:moveTo>
                        <a:pt x="0" y="248"/>
                      </a:moveTo>
                      <a:lnTo>
                        <a:pt x="0" y="52"/>
                      </a:lnTo>
                      <a:lnTo>
                        <a:pt x="0" y="52"/>
                      </a:lnTo>
                      <a:lnTo>
                        <a:pt x="0" y="52"/>
                      </a:lnTo>
                      <a:lnTo>
                        <a:pt x="0" y="59"/>
                      </a:lnTo>
                      <a:lnTo>
                        <a:pt x="4" y="65"/>
                      </a:lnTo>
                      <a:lnTo>
                        <a:pt x="4" y="251"/>
                      </a:lnTo>
                      <a:lnTo>
                        <a:pt x="2" y="249"/>
                      </a:lnTo>
                      <a:lnTo>
                        <a:pt x="0" y="248"/>
                      </a:lnTo>
                      <a:close/>
                      <a:moveTo>
                        <a:pt x="0" y="38"/>
                      </a:moveTo>
                      <a:lnTo>
                        <a:pt x="0" y="0"/>
                      </a:lnTo>
                      <a:lnTo>
                        <a:pt x="2" y="11"/>
                      </a:lnTo>
                      <a:lnTo>
                        <a:pt x="2" y="22"/>
                      </a:lnTo>
                      <a:lnTo>
                        <a:pt x="0" y="31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0082C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87" name="Google Shape;3287;p38"/>
                <p:cNvSpPr/>
                <p:nvPr/>
              </p:nvSpPr>
              <p:spPr>
                <a:xfrm>
                  <a:off x="1336" y="2666"/>
                  <a:ext cx="1" cy="1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242" extrusionOk="0">
                      <a:moveTo>
                        <a:pt x="0" y="238"/>
                      </a:moveTo>
                      <a:lnTo>
                        <a:pt x="0" y="48"/>
                      </a:lnTo>
                      <a:lnTo>
                        <a:pt x="2" y="54"/>
                      </a:lnTo>
                      <a:lnTo>
                        <a:pt x="4" y="59"/>
                      </a:lnTo>
                      <a:lnTo>
                        <a:pt x="4" y="242"/>
                      </a:lnTo>
                      <a:lnTo>
                        <a:pt x="2" y="240"/>
                      </a:lnTo>
                      <a:lnTo>
                        <a:pt x="0" y="238"/>
                      </a:lnTo>
                      <a:close/>
                      <a:moveTo>
                        <a:pt x="0" y="12"/>
                      </a:moveTo>
                      <a:lnTo>
                        <a:pt x="0" y="0"/>
                      </a:lnTo>
                      <a:lnTo>
                        <a:pt x="0" y="7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0082C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88" name="Google Shape;3288;p38"/>
                <p:cNvSpPr/>
                <p:nvPr/>
              </p:nvSpPr>
              <p:spPr>
                <a:xfrm>
                  <a:off x="1336" y="2693"/>
                  <a:ext cx="2" cy="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88" extrusionOk="0">
                      <a:moveTo>
                        <a:pt x="0" y="186"/>
                      </a:moveTo>
                      <a:lnTo>
                        <a:pt x="0" y="0"/>
                      </a:lnTo>
                      <a:lnTo>
                        <a:pt x="2" y="5"/>
                      </a:lnTo>
                      <a:lnTo>
                        <a:pt x="3" y="9"/>
                      </a:lnTo>
                      <a:lnTo>
                        <a:pt x="3" y="188"/>
                      </a:lnTo>
                      <a:lnTo>
                        <a:pt x="2" y="188"/>
                      </a:lnTo>
                      <a:lnTo>
                        <a:pt x="0" y="186"/>
                      </a:lnTo>
                      <a:close/>
                    </a:path>
                  </a:pathLst>
                </a:custGeom>
                <a:solidFill>
                  <a:srgbClr val="0082C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89" name="Google Shape;3289;p38"/>
                <p:cNvSpPr/>
                <p:nvPr/>
              </p:nvSpPr>
              <p:spPr>
                <a:xfrm>
                  <a:off x="1337" y="2696"/>
                  <a:ext cx="2" cy="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85" extrusionOk="0">
                      <a:moveTo>
                        <a:pt x="0" y="183"/>
                      </a:moveTo>
                      <a:lnTo>
                        <a:pt x="0" y="0"/>
                      </a:lnTo>
                      <a:lnTo>
                        <a:pt x="1" y="4"/>
                      </a:lnTo>
                      <a:lnTo>
                        <a:pt x="3" y="9"/>
                      </a:lnTo>
                      <a:lnTo>
                        <a:pt x="3" y="185"/>
                      </a:lnTo>
                      <a:lnTo>
                        <a:pt x="1" y="183"/>
                      </a:lnTo>
                      <a:lnTo>
                        <a:pt x="0" y="183"/>
                      </a:lnTo>
                      <a:close/>
                    </a:path>
                  </a:pathLst>
                </a:custGeom>
                <a:solidFill>
                  <a:srgbClr val="0082C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90" name="Google Shape;3290;p38"/>
                <p:cNvSpPr/>
                <p:nvPr/>
              </p:nvSpPr>
              <p:spPr>
                <a:xfrm>
                  <a:off x="1338" y="2697"/>
                  <a:ext cx="2" cy="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81" extrusionOk="0">
                      <a:moveTo>
                        <a:pt x="0" y="179"/>
                      </a:moveTo>
                      <a:lnTo>
                        <a:pt x="0" y="0"/>
                      </a:lnTo>
                      <a:lnTo>
                        <a:pt x="2" y="5"/>
                      </a:lnTo>
                      <a:lnTo>
                        <a:pt x="4" y="9"/>
                      </a:lnTo>
                      <a:lnTo>
                        <a:pt x="4" y="181"/>
                      </a:lnTo>
                      <a:lnTo>
                        <a:pt x="2" y="181"/>
                      </a:lnTo>
                      <a:lnTo>
                        <a:pt x="0" y="179"/>
                      </a:lnTo>
                      <a:close/>
                    </a:path>
                  </a:pathLst>
                </a:custGeom>
                <a:solidFill>
                  <a:srgbClr val="0082C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91" name="Google Shape;3291;p38"/>
                <p:cNvSpPr/>
                <p:nvPr/>
              </p:nvSpPr>
              <p:spPr>
                <a:xfrm>
                  <a:off x="1339" y="2700"/>
                  <a:ext cx="2" cy="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76" extrusionOk="0">
                      <a:moveTo>
                        <a:pt x="0" y="176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7"/>
                      </a:lnTo>
                      <a:lnTo>
                        <a:pt x="4" y="176"/>
                      </a:lnTo>
                      <a:lnTo>
                        <a:pt x="2" y="176"/>
                      </a:lnTo>
                      <a:lnTo>
                        <a:pt x="0" y="176"/>
                      </a:lnTo>
                      <a:close/>
                    </a:path>
                  </a:pathLst>
                </a:custGeom>
                <a:solidFill>
                  <a:srgbClr val="0082C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92" name="Google Shape;3292;p38"/>
                <p:cNvSpPr/>
                <p:nvPr/>
              </p:nvSpPr>
              <p:spPr>
                <a:xfrm>
                  <a:off x="1340" y="2702"/>
                  <a:ext cx="2" cy="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72" extrusionOk="0">
                      <a:moveTo>
                        <a:pt x="0" y="172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7"/>
                      </a:lnTo>
                      <a:lnTo>
                        <a:pt x="4" y="172"/>
                      </a:lnTo>
                      <a:lnTo>
                        <a:pt x="2" y="172"/>
                      </a:lnTo>
                      <a:lnTo>
                        <a:pt x="0" y="172"/>
                      </a:lnTo>
                      <a:close/>
                    </a:path>
                  </a:pathLst>
                </a:custGeom>
                <a:solidFill>
                  <a:srgbClr val="0081C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93" name="Google Shape;3293;p38"/>
                <p:cNvSpPr/>
                <p:nvPr/>
              </p:nvSpPr>
              <p:spPr>
                <a:xfrm>
                  <a:off x="1341" y="2704"/>
                  <a:ext cx="2" cy="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69" extrusionOk="0">
                      <a:moveTo>
                        <a:pt x="0" y="169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3" y="7"/>
                      </a:lnTo>
                      <a:lnTo>
                        <a:pt x="3" y="169"/>
                      </a:lnTo>
                      <a:lnTo>
                        <a:pt x="2" y="169"/>
                      </a:lnTo>
                      <a:lnTo>
                        <a:pt x="0" y="169"/>
                      </a:lnTo>
                      <a:close/>
                    </a:path>
                  </a:pathLst>
                </a:custGeom>
                <a:solidFill>
                  <a:srgbClr val="0081C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94" name="Google Shape;3294;p38"/>
                <p:cNvSpPr/>
                <p:nvPr/>
              </p:nvSpPr>
              <p:spPr>
                <a:xfrm>
                  <a:off x="1342" y="2705"/>
                  <a:ext cx="2" cy="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65" extrusionOk="0">
                      <a:moveTo>
                        <a:pt x="0" y="165"/>
                      </a:moveTo>
                      <a:lnTo>
                        <a:pt x="0" y="0"/>
                      </a:lnTo>
                      <a:lnTo>
                        <a:pt x="1" y="3"/>
                      </a:lnTo>
                      <a:lnTo>
                        <a:pt x="3" y="7"/>
                      </a:lnTo>
                      <a:lnTo>
                        <a:pt x="3" y="165"/>
                      </a:lnTo>
                      <a:lnTo>
                        <a:pt x="1" y="165"/>
                      </a:lnTo>
                      <a:lnTo>
                        <a:pt x="0" y="165"/>
                      </a:lnTo>
                      <a:close/>
                    </a:path>
                  </a:pathLst>
                </a:custGeom>
                <a:solidFill>
                  <a:srgbClr val="0081C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95" name="Google Shape;3295;p38"/>
                <p:cNvSpPr/>
                <p:nvPr/>
              </p:nvSpPr>
              <p:spPr>
                <a:xfrm>
                  <a:off x="1343" y="2707"/>
                  <a:ext cx="2" cy="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62" extrusionOk="0">
                      <a:moveTo>
                        <a:pt x="0" y="162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9"/>
                      </a:lnTo>
                      <a:lnTo>
                        <a:pt x="4" y="160"/>
                      </a:lnTo>
                      <a:lnTo>
                        <a:pt x="2" y="162"/>
                      </a:lnTo>
                      <a:lnTo>
                        <a:pt x="0" y="162"/>
                      </a:lnTo>
                      <a:close/>
                    </a:path>
                  </a:pathLst>
                </a:custGeom>
                <a:solidFill>
                  <a:srgbClr val="0081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96" name="Google Shape;3296;p38"/>
                <p:cNvSpPr/>
                <p:nvPr/>
              </p:nvSpPr>
              <p:spPr>
                <a:xfrm>
                  <a:off x="1344" y="2709"/>
                  <a:ext cx="1" cy="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58" extrusionOk="0">
                      <a:moveTo>
                        <a:pt x="0" y="158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9"/>
                      </a:lnTo>
                      <a:lnTo>
                        <a:pt x="4" y="156"/>
                      </a:lnTo>
                      <a:lnTo>
                        <a:pt x="2" y="156"/>
                      </a:lnTo>
                      <a:lnTo>
                        <a:pt x="0" y="158"/>
                      </a:lnTo>
                      <a:close/>
                    </a:path>
                  </a:pathLst>
                </a:custGeom>
                <a:solidFill>
                  <a:srgbClr val="0081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97" name="Google Shape;3297;p38"/>
                <p:cNvSpPr/>
                <p:nvPr/>
              </p:nvSpPr>
              <p:spPr>
                <a:xfrm>
                  <a:off x="1345" y="2712"/>
                  <a:ext cx="1" cy="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51" extrusionOk="0">
                      <a:moveTo>
                        <a:pt x="0" y="151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7"/>
                      </a:lnTo>
                      <a:lnTo>
                        <a:pt x="4" y="149"/>
                      </a:lnTo>
                      <a:lnTo>
                        <a:pt x="2" y="151"/>
                      </a:lnTo>
                      <a:lnTo>
                        <a:pt x="0" y="151"/>
                      </a:lnTo>
                      <a:close/>
                    </a:path>
                  </a:pathLst>
                </a:custGeom>
                <a:solidFill>
                  <a:srgbClr val="0081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98" name="Google Shape;3298;p38"/>
                <p:cNvSpPr/>
                <p:nvPr/>
              </p:nvSpPr>
              <p:spPr>
                <a:xfrm>
                  <a:off x="1345" y="2713"/>
                  <a:ext cx="2" cy="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47" extrusionOk="0">
                      <a:moveTo>
                        <a:pt x="0" y="147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3" y="7"/>
                      </a:lnTo>
                      <a:lnTo>
                        <a:pt x="3" y="143"/>
                      </a:lnTo>
                      <a:lnTo>
                        <a:pt x="2" y="145"/>
                      </a:lnTo>
                      <a:lnTo>
                        <a:pt x="0" y="147"/>
                      </a:lnTo>
                      <a:close/>
                    </a:path>
                  </a:pathLst>
                </a:custGeom>
                <a:solidFill>
                  <a:srgbClr val="0081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99" name="Google Shape;3299;p38"/>
                <p:cNvSpPr/>
                <p:nvPr/>
              </p:nvSpPr>
              <p:spPr>
                <a:xfrm>
                  <a:off x="1346" y="2715"/>
                  <a:ext cx="2" cy="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42" extrusionOk="0">
                      <a:moveTo>
                        <a:pt x="0" y="142"/>
                      </a:moveTo>
                      <a:lnTo>
                        <a:pt x="0" y="0"/>
                      </a:lnTo>
                      <a:lnTo>
                        <a:pt x="1" y="4"/>
                      </a:lnTo>
                      <a:lnTo>
                        <a:pt x="3" y="8"/>
                      </a:lnTo>
                      <a:lnTo>
                        <a:pt x="3" y="139"/>
                      </a:lnTo>
                      <a:lnTo>
                        <a:pt x="1" y="139"/>
                      </a:lnTo>
                      <a:lnTo>
                        <a:pt x="1" y="139"/>
                      </a:lnTo>
                      <a:lnTo>
                        <a:pt x="0" y="140"/>
                      </a:lnTo>
                      <a:lnTo>
                        <a:pt x="0" y="142"/>
                      </a:lnTo>
                      <a:close/>
                    </a:path>
                  </a:pathLst>
                </a:custGeom>
                <a:solidFill>
                  <a:srgbClr val="0081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00" name="Google Shape;3300;p38"/>
                <p:cNvSpPr/>
                <p:nvPr/>
              </p:nvSpPr>
              <p:spPr>
                <a:xfrm>
                  <a:off x="1347" y="2717"/>
                  <a:ext cx="2" cy="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36" extrusionOk="0">
                      <a:moveTo>
                        <a:pt x="0" y="136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7"/>
                      </a:lnTo>
                      <a:lnTo>
                        <a:pt x="4" y="133"/>
                      </a:lnTo>
                      <a:lnTo>
                        <a:pt x="2" y="133"/>
                      </a:lnTo>
                      <a:lnTo>
                        <a:pt x="0" y="135"/>
                      </a:lnTo>
                      <a:lnTo>
                        <a:pt x="0" y="136"/>
                      </a:lnTo>
                      <a:lnTo>
                        <a:pt x="0" y="136"/>
                      </a:lnTo>
                      <a:close/>
                    </a:path>
                  </a:pathLst>
                </a:custGeom>
                <a:solidFill>
                  <a:srgbClr val="0081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01" name="Google Shape;3301;p38"/>
                <p:cNvSpPr/>
                <p:nvPr/>
              </p:nvSpPr>
              <p:spPr>
                <a:xfrm>
                  <a:off x="1348" y="2719"/>
                  <a:ext cx="2" cy="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31" extrusionOk="0">
                      <a:moveTo>
                        <a:pt x="0" y="131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7"/>
                      </a:lnTo>
                      <a:lnTo>
                        <a:pt x="4" y="125"/>
                      </a:lnTo>
                      <a:lnTo>
                        <a:pt x="2" y="129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rgbClr val="0080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02" name="Google Shape;3302;p38"/>
                <p:cNvSpPr/>
                <p:nvPr/>
              </p:nvSpPr>
              <p:spPr>
                <a:xfrm>
                  <a:off x="1349" y="2721"/>
                  <a:ext cx="2" cy="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26" extrusionOk="0">
                      <a:moveTo>
                        <a:pt x="0" y="126"/>
                      </a:move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4" y="9"/>
                      </a:lnTo>
                      <a:lnTo>
                        <a:pt x="4" y="120"/>
                      </a:lnTo>
                      <a:lnTo>
                        <a:pt x="2" y="122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rgbClr val="0080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03" name="Google Shape;3303;p38"/>
                <p:cNvSpPr/>
                <p:nvPr/>
              </p:nvSpPr>
              <p:spPr>
                <a:xfrm>
                  <a:off x="1350" y="2722"/>
                  <a:ext cx="2" cy="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18" extrusionOk="0">
                      <a:moveTo>
                        <a:pt x="0" y="118"/>
                      </a:moveTo>
                      <a:lnTo>
                        <a:pt x="0" y="0"/>
                      </a:lnTo>
                      <a:lnTo>
                        <a:pt x="2" y="5"/>
                      </a:lnTo>
                      <a:lnTo>
                        <a:pt x="3" y="9"/>
                      </a:lnTo>
                      <a:lnTo>
                        <a:pt x="3" y="115"/>
                      </a:lnTo>
                      <a:lnTo>
                        <a:pt x="2" y="116"/>
                      </a:lnTo>
                      <a:lnTo>
                        <a:pt x="0" y="118"/>
                      </a:lnTo>
                      <a:close/>
                    </a:path>
                  </a:pathLst>
                </a:custGeom>
                <a:solidFill>
                  <a:srgbClr val="0080C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04" name="Google Shape;3304;p38"/>
                <p:cNvSpPr/>
                <p:nvPr/>
              </p:nvSpPr>
              <p:spPr>
                <a:xfrm>
                  <a:off x="1351" y="2725"/>
                  <a:ext cx="2" cy="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111" extrusionOk="0">
                      <a:moveTo>
                        <a:pt x="0" y="111"/>
                      </a:moveTo>
                      <a:lnTo>
                        <a:pt x="0" y="0"/>
                      </a:lnTo>
                      <a:lnTo>
                        <a:pt x="1" y="4"/>
                      </a:lnTo>
                      <a:lnTo>
                        <a:pt x="3" y="7"/>
                      </a:lnTo>
                      <a:lnTo>
                        <a:pt x="3" y="106"/>
                      </a:lnTo>
                      <a:lnTo>
                        <a:pt x="1" y="110"/>
                      </a:lnTo>
                      <a:lnTo>
                        <a:pt x="0" y="111"/>
                      </a:lnTo>
                      <a:close/>
                    </a:path>
                  </a:pathLst>
                </a:custGeom>
                <a:solidFill>
                  <a:srgbClr val="0080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05" name="Google Shape;3305;p38"/>
                <p:cNvSpPr/>
                <p:nvPr/>
              </p:nvSpPr>
              <p:spPr>
                <a:xfrm>
                  <a:off x="1352" y="2727"/>
                  <a:ext cx="1" cy="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06" extrusionOk="0">
                      <a:moveTo>
                        <a:pt x="0" y="106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9"/>
                      </a:lnTo>
                      <a:lnTo>
                        <a:pt x="4" y="98"/>
                      </a:lnTo>
                      <a:lnTo>
                        <a:pt x="2" y="102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rgbClr val="0080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06" name="Google Shape;3306;p38"/>
                <p:cNvSpPr/>
                <p:nvPr/>
              </p:nvSpPr>
              <p:spPr>
                <a:xfrm>
                  <a:off x="1353" y="2729"/>
                  <a:ext cx="1" cy="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99" extrusionOk="0">
                      <a:moveTo>
                        <a:pt x="0" y="99"/>
                      </a:moveTo>
                      <a:lnTo>
                        <a:pt x="0" y="0"/>
                      </a:lnTo>
                      <a:lnTo>
                        <a:pt x="2" y="6"/>
                      </a:lnTo>
                      <a:lnTo>
                        <a:pt x="4" y="11"/>
                      </a:lnTo>
                      <a:lnTo>
                        <a:pt x="4" y="94"/>
                      </a:lnTo>
                      <a:lnTo>
                        <a:pt x="2" y="95"/>
                      </a:lnTo>
                      <a:lnTo>
                        <a:pt x="0" y="99"/>
                      </a:lnTo>
                      <a:close/>
                    </a:path>
                  </a:pathLst>
                </a:custGeom>
                <a:solidFill>
                  <a:srgbClr val="0080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07" name="Google Shape;3307;p38"/>
                <p:cNvSpPr/>
                <p:nvPr/>
              </p:nvSpPr>
              <p:spPr>
                <a:xfrm>
                  <a:off x="1353" y="2731"/>
                  <a:ext cx="2" cy="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89" extrusionOk="0">
                      <a:moveTo>
                        <a:pt x="0" y="89"/>
                      </a:moveTo>
                      <a:lnTo>
                        <a:pt x="0" y="0"/>
                      </a:lnTo>
                      <a:lnTo>
                        <a:pt x="2" y="5"/>
                      </a:lnTo>
                      <a:lnTo>
                        <a:pt x="4" y="11"/>
                      </a:lnTo>
                      <a:lnTo>
                        <a:pt x="4" y="82"/>
                      </a:lnTo>
                      <a:lnTo>
                        <a:pt x="2" y="86"/>
                      </a:lnTo>
                      <a:lnTo>
                        <a:pt x="0" y="89"/>
                      </a:lnTo>
                      <a:close/>
                    </a:path>
                  </a:pathLst>
                </a:custGeom>
                <a:solidFill>
                  <a:srgbClr val="0080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08" name="Google Shape;3308;p38"/>
                <p:cNvSpPr/>
                <p:nvPr/>
              </p:nvSpPr>
              <p:spPr>
                <a:xfrm>
                  <a:off x="1354" y="2734"/>
                  <a:ext cx="2" cy="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83" extrusionOk="0">
                      <a:moveTo>
                        <a:pt x="0" y="83"/>
                      </a:moveTo>
                      <a:lnTo>
                        <a:pt x="0" y="0"/>
                      </a:lnTo>
                      <a:lnTo>
                        <a:pt x="2" y="6"/>
                      </a:lnTo>
                      <a:lnTo>
                        <a:pt x="3" y="11"/>
                      </a:lnTo>
                      <a:lnTo>
                        <a:pt x="3" y="74"/>
                      </a:lnTo>
                      <a:lnTo>
                        <a:pt x="2" y="77"/>
                      </a:lnTo>
                      <a:lnTo>
                        <a:pt x="0" y="83"/>
                      </a:lnTo>
                      <a:close/>
                    </a:path>
                  </a:pathLst>
                </a:custGeom>
                <a:solidFill>
                  <a:srgbClr val="007F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09" name="Google Shape;3309;p38"/>
                <p:cNvSpPr/>
                <p:nvPr/>
              </p:nvSpPr>
              <p:spPr>
                <a:xfrm>
                  <a:off x="1355" y="2737"/>
                  <a:ext cx="2" cy="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" h="71" extrusionOk="0">
                      <a:moveTo>
                        <a:pt x="0" y="71"/>
                      </a:moveTo>
                      <a:lnTo>
                        <a:pt x="0" y="0"/>
                      </a:lnTo>
                      <a:lnTo>
                        <a:pt x="1" y="5"/>
                      </a:lnTo>
                      <a:lnTo>
                        <a:pt x="3" y="12"/>
                      </a:lnTo>
                      <a:lnTo>
                        <a:pt x="3" y="62"/>
                      </a:lnTo>
                      <a:lnTo>
                        <a:pt x="1" y="68"/>
                      </a:lnTo>
                      <a:lnTo>
                        <a:pt x="0" y="71"/>
                      </a:lnTo>
                      <a:close/>
                    </a:path>
                  </a:pathLst>
                </a:custGeom>
                <a:solidFill>
                  <a:srgbClr val="007F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10" name="Google Shape;3310;p38"/>
                <p:cNvSpPr/>
                <p:nvPr/>
              </p:nvSpPr>
              <p:spPr>
                <a:xfrm>
                  <a:off x="1356" y="2739"/>
                  <a:ext cx="2" cy="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63" extrusionOk="0">
                      <a:moveTo>
                        <a:pt x="0" y="63"/>
                      </a:moveTo>
                      <a:lnTo>
                        <a:pt x="0" y="0"/>
                      </a:lnTo>
                      <a:lnTo>
                        <a:pt x="2" y="7"/>
                      </a:lnTo>
                      <a:lnTo>
                        <a:pt x="4" y="16"/>
                      </a:lnTo>
                      <a:lnTo>
                        <a:pt x="4" y="50"/>
                      </a:lnTo>
                      <a:lnTo>
                        <a:pt x="2" y="55"/>
                      </a:lnTo>
                      <a:lnTo>
                        <a:pt x="0" y="63"/>
                      </a:lnTo>
                      <a:close/>
                    </a:path>
                  </a:pathLst>
                </a:custGeom>
                <a:solidFill>
                  <a:srgbClr val="007FC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11" name="Google Shape;3311;p38"/>
                <p:cNvSpPr/>
                <p:nvPr/>
              </p:nvSpPr>
              <p:spPr>
                <a:xfrm>
                  <a:off x="1357" y="2743"/>
                  <a:ext cx="1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" h="50" extrusionOk="0">
                      <a:moveTo>
                        <a:pt x="0" y="50"/>
                      </a:moveTo>
                      <a:lnTo>
                        <a:pt x="0" y="0"/>
                      </a:lnTo>
                      <a:lnTo>
                        <a:pt x="2" y="13"/>
                      </a:lnTo>
                      <a:lnTo>
                        <a:pt x="2" y="25"/>
                      </a:lnTo>
                      <a:lnTo>
                        <a:pt x="2" y="38"/>
                      </a:lnTo>
                      <a:lnTo>
                        <a:pt x="0" y="50"/>
                      </a:lnTo>
                      <a:close/>
                    </a:path>
                  </a:pathLst>
                </a:custGeom>
                <a:solidFill>
                  <a:srgbClr val="007FC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12" name="Google Shape;3312;p38"/>
                <p:cNvSpPr/>
                <p:nvPr/>
              </p:nvSpPr>
              <p:spPr>
                <a:xfrm>
                  <a:off x="1358" y="2748"/>
                  <a:ext cx="1" cy="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34" extrusionOk="0">
                      <a:moveTo>
                        <a:pt x="0" y="34"/>
                      </a:moveTo>
                      <a:lnTo>
                        <a:pt x="0" y="0"/>
                      </a:lnTo>
                      <a:lnTo>
                        <a:pt x="0" y="16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7FC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13" name="Google Shape;3313;p38"/>
                <p:cNvSpPr/>
                <p:nvPr/>
              </p:nvSpPr>
              <p:spPr>
                <a:xfrm>
                  <a:off x="780" y="2426"/>
                  <a:ext cx="1" cy="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" h="15" extrusionOk="0">
                      <a:moveTo>
                        <a:pt x="2" y="0"/>
                      </a:moveTo>
                      <a:lnTo>
                        <a:pt x="2" y="15"/>
                      </a:lnTo>
                      <a:lnTo>
                        <a:pt x="0" y="9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14" name="Google Shape;3314;p38"/>
                <p:cNvSpPr/>
                <p:nvPr/>
              </p:nvSpPr>
              <p:spPr>
                <a:xfrm>
                  <a:off x="780" y="2418"/>
                  <a:ext cx="3" cy="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" h="40" extrusionOk="0">
                      <a:moveTo>
                        <a:pt x="5" y="0"/>
                      </a:moveTo>
                      <a:lnTo>
                        <a:pt x="5" y="40"/>
                      </a:lnTo>
                      <a:lnTo>
                        <a:pt x="3" y="34"/>
                      </a:lnTo>
                      <a:lnTo>
                        <a:pt x="0" y="31"/>
                      </a:lnTo>
                      <a:lnTo>
                        <a:pt x="0" y="23"/>
                      </a:lnTo>
                      <a:lnTo>
                        <a:pt x="0" y="16"/>
                      </a:lnTo>
                      <a:lnTo>
                        <a:pt x="3" y="9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15" name="Google Shape;3315;p38"/>
                <p:cNvSpPr/>
                <p:nvPr/>
              </p:nvSpPr>
              <p:spPr>
                <a:xfrm>
                  <a:off x="781" y="2411"/>
                  <a:ext cx="4" cy="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7" extrusionOk="0">
                      <a:moveTo>
                        <a:pt x="0" y="43"/>
                      </a:moveTo>
                      <a:lnTo>
                        <a:pt x="0" y="28"/>
                      </a:lnTo>
                      <a:lnTo>
                        <a:pt x="3" y="14"/>
                      </a:lnTo>
                      <a:lnTo>
                        <a:pt x="9" y="0"/>
                      </a:lnTo>
                      <a:lnTo>
                        <a:pt x="9" y="57"/>
                      </a:lnTo>
                      <a:lnTo>
                        <a:pt x="3" y="50"/>
                      </a:lnTo>
                      <a:lnTo>
                        <a:pt x="0" y="43"/>
                      </a:lnTo>
                      <a:close/>
                    </a:path>
                  </a:pathLst>
                </a:custGeom>
                <a:solidFill>
                  <a:srgbClr val="FE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16" name="Google Shape;3316;p38"/>
                <p:cNvSpPr/>
                <p:nvPr/>
              </p:nvSpPr>
              <p:spPr>
                <a:xfrm>
                  <a:off x="783" y="2407"/>
                  <a:ext cx="5" cy="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71" extrusionOk="0">
                      <a:moveTo>
                        <a:pt x="0" y="61"/>
                      </a:moveTo>
                      <a:lnTo>
                        <a:pt x="0" y="21"/>
                      </a:lnTo>
                      <a:lnTo>
                        <a:pt x="6" y="10"/>
                      </a:lnTo>
                      <a:lnTo>
                        <a:pt x="11" y="0"/>
                      </a:lnTo>
                      <a:lnTo>
                        <a:pt x="11" y="71"/>
                      </a:lnTo>
                      <a:lnTo>
                        <a:pt x="6" y="66"/>
                      </a:lnTo>
                      <a:lnTo>
                        <a:pt x="0" y="61"/>
                      </a:lnTo>
                      <a:close/>
                    </a:path>
                  </a:pathLst>
                </a:custGeom>
                <a:solidFill>
                  <a:srgbClr val="FCFE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17" name="Google Shape;3317;p38"/>
                <p:cNvSpPr/>
                <p:nvPr/>
              </p:nvSpPr>
              <p:spPr>
                <a:xfrm>
                  <a:off x="785" y="2402"/>
                  <a:ext cx="5" cy="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6" extrusionOk="0">
                      <a:moveTo>
                        <a:pt x="0" y="75"/>
                      </a:moveTo>
                      <a:lnTo>
                        <a:pt x="0" y="18"/>
                      </a:lnTo>
                      <a:lnTo>
                        <a:pt x="3" y="9"/>
                      </a:lnTo>
                      <a:lnTo>
                        <a:pt x="9" y="0"/>
                      </a:lnTo>
                      <a:lnTo>
                        <a:pt x="9" y="86"/>
                      </a:lnTo>
                      <a:lnTo>
                        <a:pt x="5" y="80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rgbClr val="FBFD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18" name="Google Shape;3318;p38"/>
                <p:cNvSpPr/>
                <p:nvPr/>
              </p:nvSpPr>
              <p:spPr>
                <a:xfrm>
                  <a:off x="788" y="2398"/>
                  <a:ext cx="4" cy="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06" extrusionOk="0">
                      <a:moveTo>
                        <a:pt x="0" y="89"/>
                      </a:moveTo>
                      <a:lnTo>
                        <a:pt x="0" y="18"/>
                      </a:lnTo>
                      <a:lnTo>
                        <a:pt x="4" y="9"/>
                      </a:lnTo>
                      <a:lnTo>
                        <a:pt x="9" y="0"/>
                      </a:lnTo>
                      <a:lnTo>
                        <a:pt x="9" y="106"/>
                      </a:lnTo>
                      <a:lnTo>
                        <a:pt x="7" y="100"/>
                      </a:lnTo>
                      <a:lnTo>
                        <a:pt x="4" y="97"/>
                      </a:lnTo>
                      <a:lnTo>
                        <a:pt x="2" y="93"/>
                      </a:lnTo>
                      <a:lnTo>
                        <a:pt x="0" y="89"/>
                      </a:lnTo>
                      <a:close/>
                    </a:path>
                  </a:pathLst>
                </a:custGeom>
                <a:solidFill>
                  <a:srgbClr val="FAFC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19" name="Google Shape;3319;p38"/>
                <p:cNvSpPr/>
                <p:nvPr/>
              </p:nvSpPr>
              <p:spPr>
                <a:xfrm>
                  <a:off x="790" y="2393"/>
                  <a:ext cx="5" cy="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123" extrusionOk="0">
                      <a:moveTo>
                        <a:pt x="0" y="104"/>
                      </a:moveTo>
                      <a:lnTo>
                        <a:pt x="0" y="18"/>
                      </a:lnTo>
                      <a:lnTo>
                        <a:pt x="5" y="9"/>
                      </a:lnTo>
                      <a:lnTo>
                        <a:pt x="10" y="0"/>
                      </a:lnTo>
                      <a:lnTo>
                        <a:pt x="10" y="123"/>
                      </a:lnTo>
                      <a:lnTo>
                        <a:pt x="5" y="115"/>
                      </a:lnTo>
                      <a:lnTo>
                        <a:pt x="0" y="106"/>
                      </a:lnTo>
                      <a:lnTo>
                        <a:pt x="0" y="106"/>
                      </a:lnTo>
                      <a:lnTo>
                        <a:pt x="0" y="104"/>
                      </a:lnTo>
                      <a:close/>
                    </a:path>
                  </a:pathLst>
                </a:custGeom>
                <a:solidFill>
                  <a:srgbClr val="F8FB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20" name="Google Shape;3320;p38"/>
                <p:cNvSpPr/>
                <p:nvPr/>
              </p:nvSpPr>
              <p:spPr>
                <a:xfrm>
                  <a:off x="792" y="2390"/>
                  <a:ext cx="5" cy="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39" extrusionOk="0">
                      <a:moveTo>
                        <a:pt x="0" y="122"/>
                      </a:moveTo>
                      <a:lnTo>
                        <a:pt x="0" y="16"/>
                      </a:lnTo>
                      <a:lnTo>
                        <a:pt x="4" y="9"/>
                      </a:lnTo>
                      <a:lnTo>
                        <a:pt x="9" y="0"/>
                      </a:lnTo>
                      <a:lnTo>
                        <a:pt x="9" y="139"/>
                      </a:lnTo>
                      <a:lnTo>
                        <a:pt x="4" y="13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7FAF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21" name="Google Shape;3321;p38"/>
                <p:cNvSpPr/>
                <p:nvPr/>
              </p:nvSpPr>
              <p:spPr>
                <a:xfrm>
                  <a:off x="795" y="2386"/>
                  <a:ext cx="5" cy="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58" extrusionOk="0">
                      <a:moveTo>
                        <a:pt x="0" y="138"/>
                      </a:moveTo>
                      <a:lnTo>
                        <a:pt x="0" y="15"/>
                      </a:lnTo>
                      <a:lnTo>
                        <a:pt x="4" y="8"/>
                      </a:lnTo>
                      <a:lnTo>
                        <a:pt x="9" y="0"/>
                      </a:lnTo>
                      <a:lnTo>
                        <a:pt x="9" y="158"/>
                      </a:lnTo>
                      <a:lnTo>
                        <a:pt x="4" y="147"/>
                      </a:lnTo>
                      <a:lnTo>
                        <a:pt x="0" y="138"/>
                      </a:lnTo>
                      <a:close/>
                    </a:path>
                  </a:pathLst>
                </a:custGeom>
                <a:solidFill>
                  <a:srgbClr val="F5FA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22" name="Google Shape;3322;p38"/>
                <p:cNvSpPr/>
                <p:nvPr/>
              </p:nvSpPr>
              <p:spPr>
                <a:xfrm>
                  <a:off x="797" y="2383"/>
                  <a:ext cx="4" cy="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74" extrusionOk="0">
                      <a:moveTo>
                        <a:pt x="0" y="154"/>
                      </a:moveTo>
                      <a:lnTo>
                        <a:pt x="0" y="15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174"/>
                      </a:lnTo>
                      <a:lnTo>
                        <a:pt x="5" y="165"/>
                      </a:lnTo>
                      <a:lnTo>
                        <a:pt x="0" y="154"/>
                      </a:lnTo>
                      <a:close/>
                    </a:path>
                  </a:pathLst>
                </a:custGeom>
                <a:solidFill>
                  <a:srgbClr val="F4F9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23" name="Google Shape;3323;p38"/>
                <p:cNvSpPr/>
                <p:nvPr/>
              </p:nvSpPr>
              <p:spPr>
                <a:xfrm>
                  <a:off x="800" y="2379"/>
                  <a:ext cx="4" cy="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192" extrusionOk="0">
                      <a:moveTo>
                        <a:pt x="0" y="172"/>
                      </a:moveTo>
                      <a:lnTo>
                        <a:pt x="0" y="14"/>
                      </a:lnTo>
                      <a:lnTo>
                        <a:pt x="4" y="7"/>
                      </a:lnTo>
                      <a:lnTo>
                        <a:pt x="9" y="0"/>
                      </a:lnTo>
                      <a:lnTo>
                        <a:pt x="9" y="192"/>
                      </a:lnTo>
                      <a:lnTo>
                        <a:pt x="4" y="181"/>
                      </a:lnTo>
                      <a:lnTo>
                        <a:pt x="0" y="172"/>
                      </a:lnTo>
                      <a:close/>
                    </a:path>
                  </a:pathLst>
                </a:custGeom>
                <a:solidFill>
                  <a:srgbClr val="F3F8F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24" name="Google Shape;3324;p38"/>
                <p:cNvSpPr/>
                <p:nvPr/>
              </p:nvSpPr>
              <p:spPr>
                <a:xfrm>
                  <a:off x="801" y="2376"/>
                  <a:ext cx="6" cy="1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206" extrusionOk="0">
                      <a:moveTo>
                        <a:pt x="0" y="186"/>
                      </a:moveTo>
                      <a:lnTo>
                        <a:pt x="0" y="12"/>
                      </a:lnTo>
                      <a:lnTo>
                        <a:pt x="5" y="5"/>
                      </a:lnTo>
                      <a:lnTo>
                        <a:pt x="11" y="0"/>
                      </a:lnTo>
                      <a:lnTo>
                        <a:pt x="11" y="206"/>
                      </a:lnTo>
                      <a:lnTo>
                        <a:pt x="5" y="197"/>
                      </a:lnTo>
                      <a:lnTo>
                        <a:pt x="0" y="186"/>
                      </a:lnTo>
                      <a:close/>
                    </a:path>
                  </a:pathLst>
                </a:custGeom>
                <a:solidFill>
                  <a:srgbClr val="F1F7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25" name="Google Shape;3325;p38"/>
                <p:cNvSpPr/>
                <p:nvPr/>
              </p:nvSpPr>
              <p:spPr>
                <a:xfrm>
                  <a:off x="804" y="2373"/>
                  <a:ext cx="5" cy="1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24" extrusionOk="0">
                      <a:moveTo>
                        <a:pt x="0" y="204"/>
                      </a:moveTo>
                      <a:lnTo>
                        <a:pt x="0" y="12"/>
                      </a:lnTo>
                      <a:lnTo>
                        <a:pt x="6" y="7"/>
                      </a:lnTo>
                      <a:lnTo>
                        <a:pt x="9" y="0"/>
                      </a:lnTo>
                      <a:lnTo>
                        <a:pt x="9" y="224"/>
                      </a:lnTo>
                      <a:lnTo>
                        <a:pt x="6" y="213"/>
                      </a:lnTo>
                      <a:lnTo>
                        <a:pt x="0" y="204"/>
                      </a:lnTo>
                      <a:close/>
                    </a:path>
                  </a:pathLst>
                </a:custGeom>
                <a:solidFill>
                  <a:srgbClr val="F0F6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26" name="Google Shape;3326;p38"/>
                <p:cNvSpPr/>
                <p:nvPr/>
              </p:nvSpPr>
              <p:spPr>
                <a:xfrm>
                  <a:off x="807" y="2369"/>
                  <a:ext cx="4" cy="1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41" extrusionOk="0">
                      <a:moveTo>
                        <a:pt x="0" y="221"/>
                      </a:moveTo>
                      <a:lnTo>
                        <a:pt x="0" y="15"/>
                      </a:lnTo>
                      <a:lnTo>
                        <a:pt x="3" y="8"/>
                      </a:lnTo>
                      <a:lnTo>
                        <a:pt x="9" y="0"/>
                      </a:lnTo>
                      <a:lnTo>
                        <a:pt x="9" y="241"/>
                      </a:lnTo>
                      <a:lnTo>
                        <a:pt x="3" y="230"/>
                      </a:lnTo>
                      <a:lnTo>
                        <a:pt x="0" y="221"/>
                      </a:lnTo>
                      <a:close/>
                    </a:path>
                  </a:pathLst>
                </a:custGeom>
                <a:solidFill>
                  <a:srgbClr val="EEF6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27" name="Google Shape;3327;p38"/>
                <p:cNvSpPr/>
                <p:nvPr/>
              </p:nvSpPr>
              <p:spPr>
                <a:xfrm>
                  <a:off x="809" y="2366"/>
                  <a:ext cx="5" cy="1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255" extrusionOk="0">
                      <a:moveTo>
                        <a:pt x="0" y="237"/>
                      </a:moveTo>
                      <a:lnTo>
                        <a:pt x="0" y="13"/>
                      </a:lnTo>
                      <a:lnTo>
                        <a:pt x="6" y="5"/>
                      </a:lnTo>
                      <a:lnTo>
                        <a:pt x="11" y="0"/>
                      </a:lnTo>
                      <a:lnTo>
                        <a:pt x="11" y="255"/>
                      </a:lnTo>
                      <a:lnTo>
                        <a:pt x="6" y="246"/>
                      </a:lnTo>
                      <a:lnTo>
                        <a:pt x="0" y="237"/>
                      </a:lnTo>
                      <a:close/>
                    </a:path>
                  </a:pathLst>
                </a:custGeom>
                <a:solidFill>
                  <a:srgbClr val="EDF5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28" name="Google Shape;3328;p38"/>
                <p:cNvSpPr/>
                <p:nvPr/>
              </p:nvSpPr>
              <p:spPr>
                <a:xfrm>
                  <a:off x="811" y="2363"/>
                  <a:ext cx="5" cy="1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71" extrusionOk="0">
                      <a:moveTo>
                        <a:pt x="0" y="253"/>
                      </a:moveTo>
                      <a:lnTo>
                        <a:pt x="0" y="12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271"/>
                      </a:lnTo>
                      <a:lnTo>
                        <a:pt x="5" y="262"/>
                      </a:lnTo>
                      <a:lnTo>
                        <a:pt x="0" y="253"/>
                      </a:lnTo>
                      <a:close/>
                    </a:path>
                  </a:pathLst>
                </a:custGeom>
                <a:solidFill>
                  <a:srgbClr val="EBF4F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29" name="Google Shape;3329;p38"/>
                <p:cNvSpPr/>
                <p:nvPr/>
              </p:nvSpPr>
              <p:spPr>
                <a:xfrm>
                  <a:off x="814" y="2360"/>
                  <a:ext cx="4" cy="1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286" extrusionOk="0">
                      <a:moveTo>
                        <a:pt x="0" y="268"/>
                      </a:moveTo>
                      <a:lnTo>
                        <a:pt x="0" y="13"/>
                      </a:lnTo>
                      <a:lnTo>
                        <a:pt x="4" y="6"/>
                      </a:lnTo>
                      <a:lnTo>
                        <a:pt x="9" y="0"/>
                      </a:lnTo>
                      <a:lnTo>
                        <a:pt x="9" y="286"/>
                      </a:lnTo>
                      <a:lnTo>
                        <a:pt x="4" y="277"/>
                      </a:lnTo>
                      <a:lnTo>
                        <a:pt x="0" y="268"/>
                      </a:lnTo>
                      <a:close/>
                    </a:path>
                  </a:pathLst>
                </a:custGeom>
                <a:solidFill>
                  <a:srgbClr val="EAF3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30" name="Google Shape;3330;p38"/>
                <p:cNvSpPr/>
                <p:nvPr/>
              </p:nvSpPr>
              <p:spPr>
                <a:xfrm>
                  <a:off x="816" y="2357"/>
                  <a:ext cx="5" cy="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301" extrusionOk="0">
                      <a:moveTo>
                        <a:pt x="0" y="284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10" y="0"/>
                      </a:lnTo>
                      <a:lnTo>
                        <a:pt x="10" y="301"/>
                      </a:lnTo>
                      <a:lnTo>
                        <a:pt x="5" y="293"/>
                      </a:lnTo>
                      <a:lnTo>
                        <a:pt x="0" y="284"/>
                      </a:lnTo>
                      <a:close/>
                    </a:path>
                  </a:pathLst>
                </a:custGeom>
                <a:solidFill>
                  <a:srgbClr val="E8F2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31" name="Google Shape;3331;p38"/>
                <p:cNvSpPr/>
                <p:nvPr/>
              </p:nvSpPr>
              <p:spPr>
                <a:xfrm>
                  <a:off x="818" y="2354"/>
                  <a:ext cx="5" cy="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15" extrusionOk="0">
                      <a:moveTo>
                        <a:pt x="0" y="298"/>
                      </a:moveTo>
                      <a:lnTo>
                        <a:pt x="0" y="12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315"/>
                      </a:lnTo>
                      <a:lnTo>
                        <a:pt x="5" y="306"/>
                      </a:lnTo>
                      <a:lnTo>
                        <a:pt x="0" y="298"/>
                      </a:lnTo>
                      <a:close/>
                    </a:path>
                  </a:pathLst>
                </a:custGeom>
                <a:solidFill>
                  <a:srgbClr val="E7F1F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32" name="Google Shape;3332;p38"/>
                <p:cNvSpPr/>
                <p:nvPr/>
              </p:nvSpPr>
              <p:spPr>
                <a:xfrm>
                  <a:off x="821" y="2351"/>
                  <a:ext cx="5" cy="1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29" extrusionOk="0">
                      <a:moveTo>
                        <a:pt x="0" y="312"/>
                      </a:moveTo>
                      <a:lnTo>
                        <a:pt x="0" y="11"/>
                      </a:lnTo>
                      <a:lnTo>
                        <a:pt x="4" y="6"/>
                      </a:lnTo>
                      <a:lnTo>
                        <a:pt x="9" y="0"/>
                      </a:lnTo>
                      <a:lnTo>
                        <a:pt x="9" y="329"/>
                      </a:lnTo>
                      <a:lnTo>
                        <a:pt x="4" y="321"/>
                      </a:lnTo>
                      <a:lnTo>
                        <a:pt x="0" y="312"/>
                      </a:lnTo>
                      <a:close/>
                    </a:path>
                  </a:pathLst>
                </a:custGeom>
                <a:solidFill>
                  <a:srgbClr val="E5F1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33" name="Google Shape;3333;p38"/>
                <p:cNvSpPr/>
                <p:nvPr/>
              </p:nvSpPr>
              <p:spPr>
                <a:xfrm>
                  <a:off x="823" y="2348"/>
                  <a:ext cx="5" cy="1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345" extrusionOk="0">
                      <a:moveTo>
                        <a:pt x="0" y="328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11" y="0"/>
                      </a:lnTo>
                      <a:lnTo>
                        <a:pt x="11" y="345"/>
                      </a:lnTo>
                      <a:lnTo>
                        <a:pt x="5" y="336"/>
                      </a:lnTo>
                      <a:lnTo>
                        <a:pt x="0" y="328"/>
                      </a:lnTo>
                      <a:close/>
                    </a:path>
                  </a:pathLst>
                </a:custGeom>
                <a:solidFill>
                  <a:srgbClr val="E4F0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34" name="Google Shape;3334;p38"/>
                <p:cNvSpPr/>
                <p:nvPr/>
              </p:nvSpPr>
              <p:spPr>
                <a:xfrm>
                  <a:off x="826" y="2345"/>
                  <a:ext cx="4" cy="1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57" extrusionOk="0">
                      <a:moveTo>
                        <a:pt x="0" y="341"/>
                      </a:moveTo>
                      <a:lnTo>
                        <a:pt x="0" y="12"/>
                      </a:lnTo>
                      <a:lnTo>
                        <a:pt x="6" y="7"/>
                      </a:lnTo>
                      <a:lnTo>
                        <a:pt x="9" y="0"/>
                      </a:lnTo>
                      <a:lnTo>
                        <a:pt x="9" y="357"/>
                      </a:lnTo>
                      <a:lnTo>
                        <a:pt x="6" y="350"/>
                      </a:lnTo>
                      <a:lnTo>
                        <a:pt x="0" y="341"/>
                      </a:lnTo>
                      <a:close/>
                    </a:path>
                  </a:pathLst>
                </a:custGeom>
                <a:solidFill>
                  <a:srgbClr val="E2EEF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35" name="Google Shape;3335;p38"/>
                <p:cNvSpPr/>
                <p:nvPr/>
              </p:nvSpPr>
              <p:spPr>
                <a:xfrm>
                  <a:off x="828" y="2342"/>
                  <a:ext cx="5" cy="1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71" extrusionOk="0">
                      <a:moveTo>
                        <a:pt x="0" y="355"/>
                      </a:moveTo>
                      <a:lnTo>
                        <a:pt x="0" y="10"/>
                      </a:lnTo>
                      <a:lnTo>
                        <a:pt x="3" y="5"/>
                      </a:lnTo>
                      <a:lnTo>
                        <a:pt x="9" y="0"/>
                      </a:lnTo>
                      <a:lnTo>
                        <a:pt x="9" y="371"/>
                      </a:lnTo>
                      <a:lnTo>
                        <a:pt x="3" y="362"/>
                      </a:lnTo>
                      <a:lnTo>
                        <a:pt x="0" y="355"/>
                      </a:lnTo>
                      <a:close/>
                    </a:path>
                  </a:pathLst>
                </a:custGeom>
                <a:solidFill>
                  <a:srgbClr val="E1EE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36" name="Google Shape;3336;p38"/>
                <p:cNvSpPr/>
                <p:nvPr/>
              </p:nvSpPr>
              <p:spPr>
                <a:xfrm>
                  <a:off x="830" y="2340"/>
                  <a:ext cx="5" cy="1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384" extrusionOk="0">
                      <a:moveTo>
                        <a:pt x="0" y="368"/>
                      </a:moveTo>
                      <a:lnTo>
                        <a:pt x="0" y="11"/>
                      </a:lnTo>
                      <a:lnTo>
                        <a:pt x="6" y="6"/>
                      </a:lnTo>
                      <a:lnTo>
                        <a:pt x="11" y="0"/>
                      </a:lnTo>
                      <a:lnTo>
                        <a:pt x="11" y="384"/>
                      </a:lnTo>
                      <a:lnTo>
                        <a:pt x="9" y="380"/>
                      </a:lnTo>
                      <a:lnTo>
                        <a:pt x="6" y="377"/>
                      </a:lnTo>
                      <a:lnTo>
                        <a:pt x="4" y="373"/>
                      </a:lnTo>
                      <a:lnTo>
                        <a:pt x="0" y="368"/>
                      </a:lnTo>
                      <a:close/>
                    </a:path>
                  </a:pathLst>
                </a:custGeom>
                <a:solidFill>
                  <a:srgbClr val="DFED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37" name="Google Shape;3337;p38"/>
                <p:cNvSpPr/>
                <p:nvPr/>
              </p:nvSpPr>
              <p:spPr>
                <a:xfrm>
                  <a:off x="833" y="2336"/>
                  <a:ext cx="4" cy="1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398" extrusionOk="0">
                      <a:moveTo>
                        <a:pt x="0" y="384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398"/>
                      </a:lnTo>
                      <a:lnTo>
                        <a:pt x="5" y="391"/>
                      </a:lnTo>
                      <a:lnTo>
                        <a:pt x="0" y="384"/>
                      </a:lnTo>
                      <a:lnTo>
                        <a:pt x="0" y="384"/>
                      </a:lnTo>
                      <a:lnTo>
                        <a:pt x="0" y="384"/>
                      </a:lnTo>
                      <a:close/>
                    </a:path>
                  </a:pathLst>
                </a:custGeom>
                <a:solidFill>
                  <a:srgbClr val="DDEC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38" name="Google Shape;3338;p38"/>
                <p:cNvSpPr/>
                <p:nvPr/>
              </p:nvSpPr>
              <p:spPr>
                <a:xfrm>
                  <a:off x="835" y="2333"/>
                  <a:ext cx="5" cy="2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10" extrusionOk="0">
                      <a:moveTo>
                        <a:pt x="0" y="396"/>
                      </a:moveTo>
                      <a:lnTo>
                        <a:pt x="0" y="12"/>
                      </a:lnTo>
                      <a:lnTo>
                        <a:pt x="4" y="5"/>
                      </a:lnTo>
                      <a:lnTo>
                        <a:pt x="9" y="0"/>
                      </a:lnTo>
                      <a:lnTo>
                        <a:pt x="9" y="410"/>
                      </a:lnTo>
                      <a:lnTo>
                        <a:pt x="4" y="403"/>
                      </a:lnTo>
                      <a:lnTo>
                        <a:pt x="0" y="396"/>
                      </a:lnTo>
                      <a:close/>
                    </a:path>
                  </a:pathLst>
                </a:custGeom>
                <a:solidFill>
                  <a:srgbClr val="DCEBF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39" name="Google Shape;3339;p38"/>
                <p:cNvSpPr/>
                <p:nvPr/>
              </p:nvSpPr>
              <p:spPr>
                <a:xfrm>
                  <a:off x="837" y="2331"/>
                  <a:ext cx="6" cy="2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423" extrusionOk="0">
                      <a:moveTo>
                        <a:pt x="0" y="409"/>
                      </a:moveTo>
                      <a:lnTo>
                        <a:pt x="0" y="11"/>
                      </a:lnTo>
                      <a:lnTo>
                        <a:pt x="5" y="6"/>
                      </a:lnTo>
                      <a:lnTo>
                        <a:pt x="10" y="0"/>
                      </a:lnTo>
                      <a:lnTo>
                        <a:pt x="10" y="423"/>
                      </a:lnTo>
                      <a:lnTo>
                        <a:pt x="5" y="416"/>
                      </a:lnTo>
                      <a:lnTo>
                        <a:pt x="0" y="409"/>
                      </a:lnTo>
                      <a:close/>
                    </a:path>
                  </a:pathLst>
                </a:custGeom>
                <a:solidFill>
                  <a:srgbClr val="DAEA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40" name="Google Shape;3340;p38"/>
                <p:cNvSpPr/>
                <p:nvPr/>
              </p:nvSpPr>
              <p:spPr>
                <a:xfrm>
                  <a:off x="840" y="2328"/>
                  <a:ext cx="4" cy="2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36" extrusionOk="0">
                      <a:moveTo>
                        <a:pt x="0" y="421"/>
                      </a:moveTo>
                      <a:lnTo>
                        <a:pt x="0" y="11"/>
                      </a:lnTo>
                      <a:lnTo>
                        <a:pt x="5" y="5"/>
                      </a:lnTo>
                      <a:lnTo>
                        <a:pt x="9" y="0"/>
                      </a:lnTo>
                      <a:lnTo>
                        <a:pt x="9" y="436"/>
                      </a:lnTo>
                      <a:lnTo>
                        <a:pt x="5" y="428"/>
                      </a:lnTo>
                      <a:lnTo>
                        <a:pt x="0" y="421"/>
                      </a:lnTo>
                      <a:close/>
                    </a:path>
                  </a:pathLst>
                </a:custGeom>
                <a:solidFill>
                  <a:srgbClr val="D9E9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41" name="Google Shape;3341;p38"/>
                <p:cNvSpPr/>
                <p:nvPr/>
              </p:nvSpPr>
              <p:spPr>
                <a:xfrm>
                  <a:off x="843" y="2325"/>
                  <a:ext cx="4" cy="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49" extrusionOk="0">
                      <a:moveTo>
                        <a:pt x="0" y="434"/>
                      </a:moveTo>
                      <a:lnTo>
                        <a:pt x="0" y="11"/>
                      </a:lnTo>
                      <a:lnTo>
                        <a:pt x="4" y="6"/>
                      </a:lnTo>
                      <a:lnTo>
                        <a:pt x="9" y="0"/>
                      </a:lnTo>
                      <a:lnTo>
                        <a:pt x="9" y="449"/>
                      </a:lnTo>
                      <a:lnTo>
                        <a:pt x="4" y="442"/>
                      </a:lnTo>
                      <a:lnTo>
                        <a:pt x="0" y="434"/>
                      </a:lnTo>
                      <a:close/>
                    </a:path>
                  </a:pathLst>
                </a:custGeom>
                <a:solidFill>
                  <a:srgbClr val="D7E8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42" name="Google Shape;3342;p38"/>
                <p:cNvSpPr/>
                <p:nvPr/>
              </p:nvSpPr>
              <p:spPr>
                <a:xfrm>
                  <a:off x="844" y="2322"/>
                  <a:ext cx="6" cy="2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463" extrusionOk="0">
                      <a:moveTo>
                        <a:pt x="0" y="449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11" y="0"/>
                      </a:lnTo>
                      <a:lnTo>
                        <a:pt x="11" y="463"/>
                      </a:lnTo>
                      <a:lnTo>
                        <a:pt x="5" y="456"/>
                      </a:lnTo>
                      <a:lnTo>
                        <a:pt x="0" y="449"/>
                      </a:lnTo>
                      <a:close/>
                    </a:path>
                  </a:pathLst>
                </a:custGeom>
                <a:solidFill>
                  <a:srgbClr val="D5E8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43" name="Google Shape;3343;p38"/>
                <p:cNvSpPr/>
                <p:nvPr/>
              </p:nvSpPr>
              <p:spPr>
                <a:xfrm>
                  <a:off x="847" y="2319"/>
                  <a:ext cx="5" cy="2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75" extrusionOk="0">
                      <a:moveTo>
                        <a:pt x="0" y="461"/>
                      </a:moveTo>
                      <a:lnTo>
                        <a:pt x="0" y="12"/>
                      </a:lnTo>
                      <a:lnTo>
                        <a:pt x="6" y="5"/>
                      </a:lnTo>
                      <a:lnTo>
                        <a:pt x="9" y="0"/>
                      </a:lnTo>
                      <a:lnTo>
                        <a:pt x="9" y="475"/>
                      </a:lnTo>
                      <a:lnTo>
                        <a:pt x="6" y="468"/>
                      </a:lnTo>
                      <a:lnTo>
                        <a:pt x="0" y="461"/>
                      </a:lnTo>
                      <a:close/>
                    </a:path>
                  </a:pathLst>
                </a:custGeom>
                <a:solidFill>
                  <a:srgbClr val="D3E7F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44" name="Google Shape;3344;p38"/>
                <p:cNvSpPr/>
                <p:nvPr/>
              </p:nvSpPr>
              <p:spPr>
                <a:xfrm>
                  <a:off x="850" y="2316"/>
                  <a:ext cx="4" cy="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487" extrusionOk="0">
                      <a:moveTo>
                        <a:pt x="0" y="473"/>
                      </a:moveTo>
                      <a:lnTo>
                        <a:pt x="0" y="10"/>
                      </a:lnTo>
                      <a:lnTo>
                        <a:pt x="3" y="5"/>
                      </a:lnTo>
                      <a:lnTo>
                        <a:pt x="9" y="0"/>
                      </a:lnTo>
                      <a:lnTo>
                        <a:pt x="9" y="487"/>
                      </a:lnTo>
                      <a:lnTo>
                        <a:pt x="3" y="480"/>
                      </a:lnTo>
                      <a:lnTo>
                        <a:pt x="0" y="473"/>
                      </a:lnTo>
                      <a:close/>
                    </a:path>
                  </a:pathLst>
                </a:custGeom>
                <a:solidFill>
                  <a:srgbClr val="D2E5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45" name="Google Shape;3345;p38"/>
                <p:cNvSpPr/>
                <p:nvPr/>
              </p:nvSpPr>
              <p:spPr>
                <a:xfrm>
                  <a:off x="852" y="2314"/>
                  <a:ext cx="5" cy="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500" extrusionOk="0">
                      <a:moveTo>
                        <a:pt x="0" y="486"/>
                      </a:moveTo>
                      <a:lnTo>
                        <a:pt x="0" y="11"/>
                      </a:lnTo>
                      <a:lnTo>
                        <a:pt x="6" y="6"/>
                      </a:lnTo>
                      <a:lnTo>
                        <a:pt x="11" y="0"/>
                      </a:lnTo>
                      <a:lnTo>
                        <a:pt x="11" y="500"/>
                      </a:lnTo>
                      <a:lnTo>
                        <a:pt x="6" y="493"/>
                      </a:lnTo>
                      <a:lnTo>
                        <a:pt x="0" y="486"/>
                      </a:lnTo>
                      <a:close/>
                    </a:path>
                  </a:pathLst>
                </a:custGeom>
                <a:solidFill>
                  <a:srgbClr val="D0E5F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46" name="Google Shape;3346;p38"/>
                <p:cNvSpPr/>
                <p:nvPr/>
              </p:nvSpPr>
              <p:spPr>
                <a:xfrm>
                  <a:off x="854" y="2311"/>
                  <a:ext cx="5" cy="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13" extrusionOk="0">
                      <a:moveTo>
                        <a:pt x="0" y="498"/>
                      </a:moveTo>
                      <a:lnTo>
                        <a:pt x="0" y="11"/>
                      </a:lnTo>
                      <a:lnTo>
                        <a:pt x="5" y="5"/>
                      </a:lnTo>
                      <a:lnTo>
                        <a:pt x="9" y="0"/>
                      </a:lnTo>
                      <a:lnTo>
                        <a:pt x="9" y="513"/>
                      </a:lnTo>
                      <a:lnTo>
                        <a:pt x="5" y="505"/>
                      </a:lnTo>
                      <a:lnTo>
                        <a:pt x="0" y="498"/>
                      </a:lnTo>
                      <a:close/>
                    </a:path>
                  </a:pathLst>
                </a:custGeom>
                <a:solidFill>
                  <a:srgbClr val="CEE4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47" name="Google Shape;3347;p38"/>
                <p:cNvSpPr/>
                <p:nvPr/>
              </p:nvSpPr>
              <p:spPr>
                <a:xfrm>
                  <a:off x="857" y="2307"/>
                  <a:ext cx="4" cy="2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27" extrusionOk="0">
                      <a:moveTo>
                        <a:pt x="0" y="512"/>
                      </a:moveTo>
                      <a:lnTo>
                        <a:pt x="0" y="12"/>
                      </a:lnTo>
                      <a:lnTo>
                        <a:pt x="4" y="7"/>
                      </a:lnTo>
                      <a:lnTo>
                        <a:pt x="9" y="0"/>
                      </a:lnTo>
                      <a:lnTo>
                        <a:pt x="9" y="527"/>
                      </a:lnTo>
                      <a:lnTo>
                        <a:pt x="4" y="520"/>
                      </a:lnTo>
                      <a:lnTo>
                        <a:pt x="0" y="512"/>
                      </a:lnTo>
                      <a:close/>
                    </a:path>
                  </a:pathLst>
                </a:custGeom>
                <a:solidFill>
                  <a:srgbClr val="CCE3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48" name="Google Shape;3348;p38"/>
                <p:cNvSpPr/>
                <p:nvPr/>
              </p:nvSpPr>
              <p:spPr>
                <a:xfrm>
                  <a:off x="859" y="2305"/>
                  <a:ext cx="5" cy="2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540" extrusionOk="0">
                      <a:moveTo>
                        <a:pt x="0" y="526"/>
                      </a:moveTo>
                      <a:lnTo>
                        <a:pt x="0" y="13"/>
                      </a:lnTo>
                      <a:lnTo>
                        <a:pt x="5" y="6"/>
                      </a:lnTo>
                      <a:lnTo>
                        <a:pt x="10" y="0"/>
                      </a:lnTo>
                      <a:lnTo>
                        <a:pt x="10" y="540"/>
                      </a:lnTo>
                      <a:lnTo>
                        <a:pt x="5" y="533"/>
                      </a:lnTo>
                      <a:lnTo>
                        <a:pt x="0" y="526"/>
                      </a:lnTo>
                      <a:close/>
                    </a:path>
                  </a:pathLst>
                </a:custGeom>
                <a:solidFill>
                  <a:srgbClr val="CBE2F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49" name="Google Shape;3349;p38"/>
                <p:cNvSpPr/>
                <p:nvPr/>
              </p:nvSpPr>
              <p:spPr>
                <a:xfrm>
                  <a:off x="861" y="2302"/>
                  <a:ext cx="5" cy="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50" extrusionOk="0">
                      <a:moveTo>
                        <a:pt x="0" y="538"/>
                      </a:moveTo>
                      <a:lnTo>
                        <a:pt x="0" y="11"/>
                      </a:lnTo>
                      <a:lnTo>
                        <a:pt x="5" y="5"/>
                      </a:lnTo>
                      <a:lnTo>
                        <a:pt x="9" y="0"/>
                      </a:lnTo>
                      <a:lnTo>
                        <a:pt x="9" y="550"/>
                      </a:lnTo>
                      <a:lnTo>
                        <a:pt x="5" y="545"/>
                      </a:lnTo>
                      <a:lnTo>
                        <a:pt x="0" y="538"/>
                      </a:lnTo>
                      <a:close/>
                    </a:path>
                  </a:pathLst>
                </a:custGeom>
                <a:solidFill>
                  <a:srgbClr val="C9E1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50" name="Google Shape;3350;p38"/>
                <p:cNvSpPr/>
                <p:nvPr/>
              </p:nvSpPr>
              <p:spPr>
                <a:xfrm>
                  <a:off x="864" y="2299"/>
                  <a:ext cx="5" cy="2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64" extrusionOk="0">
                      <a:moveTo>
                        <a:pt x="0" y="551"/>
                      </a:moveTo>
                      <a:lnTo>
                        <a:pt x="0" y="11"/>
                      </a:lnTo>
                      <a:lnTo>
                        <a:pt x="4" y="6"/>
                      </a:lnTo>
                      <a:lnTo>
                        <a:pt x="9" y="0"/>
                      </a:lnTo>
                      <a:lnTo>
                        <a:pt x="9" y="564"/>
                      </a:lnTo>
                      <a:lnTo>
                        <a:pt x="4" y="556"/>
                      </a:lnTo>
                      <a:lnTo>
                        <a:pt x="0" y="551"/>
                      </a:lnTo>
                      <a:close/>
                    </a:path>
                  </a:pathLst>
                </a:custGeom>
                <a:solidFill>
                  <a:srgbClr val="C7E0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51" name="Google Shape;3351;p38"/>
                <p:cNvSpPr/>
                <p:nvPr/>
              </p:nvSpPr>
              <p:spPr>
                <a:xfrm>
                  <a:off x="866" y="2296"/>
                  <a:ext cx="5" cy="2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578" extrusionOk="0">
                      <a:moveTo>
                        <a:pt x="0" y="563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11" y="0"/>
                      </a:lnTo>
                      <a:lnTo>
                        <a:pt x="11" y="578"/>
                      </a:lnTo>
                      <a:lnTo>
                        <a:pt x="5" y="571"/>
                      </a:lnTo>
                      <a:lnTo>
                        <a:pt x="0" y="563"/>
                      </a:lnTo>
                      <a:close/>
                    </a:path>
                  </a:pathLst>
                </a:custGeom>
                <a:solidFill>
                  <a:srgbClr val="C6DF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52" name="Google Shape;3352;p38"/>
                <p:cNvSpPr/>
                <p:nvPr/>
              </p:nvSpPr>
              <p:spPr>
                <a:xfrm>
                  <a:off x="869" y="2293"/>
                  <a:ext cx="4" cy="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588" extrusionOk="0">
                      <a:moveTo>
                        <a:pt x="0" y="576"/>
                      </a:moveTo>
                      <a:lnTo>
                        <a:pt x="0" y="12"/>
                      </a:lnTo>
                      <a:lnTo>
                        <a:pt x="6" y="5"/>
                      </a:lnTo>
                      <a:lnTo>
                        <a:pt x="9" y="0"/>
                      </a:lnTo>
                      <a:lnTo>
                        <a:pt x="9" y="588"/>
                      </a:lnTo>
                      <a:lnTo>
                        <a:pt x="6" y="583"/>
                      </a:lnTo>
                      <a:lnTo>
                        <a:pt x="0" y="576"/>
                      </a:lnTo>
                      <a:close/>
                    </a:path>
                  </a:pathLst>
                </a:custGeom>
                <a:solidFill>
                  <a:srgbClr val="C5DF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53" name="Google Shape;3353;p38"/>
                <p:cNvSpPr/>
                <p:nvPr/>
              </p:nvSpPr>
              <p:spPr>
                <a:xfrm>
                  <a:off x="871" y="2290"/>
                  <a:ext cx="5" cy="3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00" extrusionOk="0">
                      <a:moveTo>
                        <a:pt x="0" y="588"/>
                      </a:moveTo>
                      <a:lnTo>
                        <a:pt x="0" y="10"/>
                      </a:lnTo>
                      <a:lnTo>
                        <a:pt x="3" y="5"/>
                      </a:lnTo>
                      <a:lnTo>
                        <a:pt x="9" y="0"/>
                      </a:lnTo>
                      <a:lnTo>
                        <a:pt x="9" y="600"/>
                      </a:lnTo>
                      <a:lnTo>
                        <a:pt x="3" y="593"/>
                      </a:lnTo>
                      <a:lnTo>
                        <a:pt x="0" y="588"/>
                      </a:lnTo>
                      <a:close/>
                    </a:path>
                  </a:pathLst>
                </a:custGeom>
                <a:solidFill>
                  <a:srgbClr val="C4DFF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54" name="Google Shape;3354;p38"/>
                <p:cNvSpPr/>
                <p:nvPr/>
              </p:nvSpPr>
              <p:spPr>
                <a:xfrm>
                  <a:off x="873" y="2288"/>
                  <a:ext cx="6" cy="3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613" extrusionOk="0">
                      <a:moveTo>
                        <a:pt x="0" y="599"/>
                      </a:moveTo>
                      <a:lnTo>
                        <a:pt x="0" y="11"/>
                      </a:lnTo>
                      <a:lnTo>
                        <a:pt x="6" y="6"/>
                      </a:lnTo>
                      <a:lnTo>
                        <a:pt x="11" y="0"/>
                      </a:lnTo>
                      <a:lnTo>
                        <a:pt x="11" y="613"/>
                      </a:lnTo>
                      <a:lnTo>
                        <a:pt x="6" y="606"/>
                      </a:lnTo>
                      <a:lnTo>
                        <a:pt x="0" y="599"/>
                      </a:lnTo>
                      <a:close/>
                    </a:path>
                  </a:pathLst>
                </a:custGeom>
                <a:solidFill>
                  <a:srgbClr val="C3DE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55" name="Google Shape;3355;p38"/>
                <p:cNvSpPr/>
                <p:nvPr/>
              </p:nvSpPr>
              <p:spPr>
                <a:xfrm>
                  <a:off x="876" y="2284"/>
                  <a:ext cx="4" cy="3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26" extrusionOk="0">
                      <a:moveTo>
                        <a:pt x="0" y="613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626"/>
                      </a:lnTo>
                      <a:lnTo>
                        <a:pt x="5" y="620"/>
                      </a:lnTo>
                      <a:lnTo>
                        <a:pt x="0" y="613"/>
                      </a:lnTo>
                      <a:close/>
                    </a:path>
                  </a:pathLst>
                </a:custGeom>
                <a:solidFill>
                  <a:srgbClr val="C2DD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56" name="Google Shape;3356;p38"/>
                <p:cNvSpPr/>
                <p:nvPr/>
              </p:nvSpPr>
              <p:spPr>
                <a:xfrm>
                  <a:off x="879" y="2281"/>
                  <a:ext cx="4" cy="3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38" extrusionOk="0">
                      <a:moveTo>
                        <a:pt x="0" y="625"/>
                      </a:moveTo>
                      <a:lnTo>
                        <a:pt x="0" y="12"/>
                      </a:lnTo>
                      <a:lnTo>
                        <a:pt x="4" y="5"/>
                      </a:lnTo>
                      <a:lnTo>
                        <a:pt x="9" y="0"/>
                      </a:lnTo>
                      <a:lnTo>
                        <a:pt x="9" y="638"/>
                      </a:lnTo>
                      <a:lnTo>
                        <a:pt x="4" y="631"/>
                      </a:lnTo>
                      <a:lnTo>
                        <a:pt x="0" y="625"/>
                      </a:lnTo>
                      <a:close/>
                    </a:path>
                  </a:pathLst>
                </a:custGeom>
                <a:solidFill>
                  <a:srgbClr val="C1DD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57" name="Google Shape;3357;p38"/>
                <p:cNvSpPr/>
                <p:nvPr/>
              </p:nvSpPr>
              <p:spPr>
                <a:xfrm>
                  <a:off x="880" y="2279"/>
                  <a:ext cx="6" cy="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649" extrusionOk="0">
                      <a:moveTo>
                        <a:pt x="0" y="637"/>
                      </a:moveTo>
                      <a:lnTo>
                        <a:pt x="0" y="11"/>
                      </a:lnTo>
                      <a:lnTo>
                        <a:pt x="5" y="6"/>
                      </a:lnTo>
                      <a:lnTo>
                        <a:pt x="10" y="0"/>
                      </a:lnTo>
                      <a:lnTo>
                        <a:pt x="10" y="649"/>
                      </a:lnTo>
                      <a:lnTo>
                        <a:pt x="5" y="644"/>
                      </a:lnTo>
                      <a:lnTo>
                        <a:pt x="0" y="637"/>
                      </a:lnTo>
                      <a:close/>
                    </a:path>
                  </a:pathLst>
                </a:custGeom>
                <a:solidFill>
                  <a:srgbClr val="C0DD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58" name="Google Shape;3358;p38"/>
                <p:cNvSpPr/>
                <p:nvPr/>
              </p:nvSpPr>
              <p:spPr>
                <a:xfrm>
                  <a:off x="883" y="2275"/>
                  <a:ext cx="4" cy="3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64" extrusionOk="0">
                      <a:moveTo>
                        <a:pt x="0" y="651"/>
                      </a:moveTo>
                      <a:lnTo>
                        <a:pt x="0" y="13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664"/>
                      </a:lnTo>
                      <a:lnTo>
                        <a:pt x="5" y="656"/>
                      </a:lnTo>
                      <a:lnTo>
                        <a:pt x="0" y="651"/>
                      </a:lnTo>
                      <a:close/>
                    </a:path>
                  </a:pathLst>
                </a:custGeom>
                <a:solidFill>
                  <a:srgbClr val="BFDCF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59" name="Google Shape;3359;p38"/>
                <p:cNvSpPr/>
                <p:nvPr/>
              </p:nvSpPr>
              <p:spPr>
                <a:xfrm>
                  <a:off x="886" y="2272"/>
                  <a:ext cx="4" cy="3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74" extrusionOk="0">
                      <a:moveTo>
                        <a:pt x="0" y="661"/>
                      </a:moveTo>
                      <a:lnTo>
                        <a:pt x="0" y="12"/>
                      </a:lnTo>
                      <a:lnTo>
                        <a:pt x="4" y="5"/>
                      </a:lnTo>
                      <a:lnTo>
                        <a:pt x="9" y="0"/>
                      </a:lnTo>
                      <a:lnTo>
                        <a:pt x="9" y="674"/>
                      </a:lnTo>
                      <a:lnTo>
                        <a:pt x="4" y="669"/>
                      </a:lnTo>
                      <a:lnTo>
                        <a:pt x="0" y="661"/>
                      </a:lnTo>
                      <a:close/>
                    </a:path>
                  </a:pathLst>
                </a:custGeom>
                <a:solidFill>
                  <a:srgbClr val="BEDB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60" name="Google Shape;3360;p38"/>
                <p:cNvSpPr/>
                <p:nvPr/>
              </p:nvSpPr>
              <p:spPr>
                <a:xfrm>
                  <a:off x="887" y="2269"/>
                  <a:ext cx="6" cy="3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688" extrusionOk="0">
                      <a:moveTo>
                        <a:pt x="0" y="676"/>
                      </a:moveTo>
                      <a:lnTo>
                        <a:pt x="0" y="12"/>
                      </a:lnTo>
                      <a:lnTo>
                        <a:pt x="5" y="7"/>
                      </a:lnTo>
                      <a:lnTo>
                        <a:pt x="11" y="0"/>
                      </a:lnTo>
                      <a:lnTo>
                        <a:pt x="11" y="688"/>
                      </a:lnTo>
                      <a:lnTo>
                        <a:pt x="5" y="681"/>
                      </a:lnTo>
                      <a:lnTo>
                        <a:pt x="0" y="676"/>
                      </a:lnTo>
                      <a:close/>
                    </a:path>
                  </a:pathLst>
                </a:custGeom>
                <a:solidFill>
                  <a:srgbClr val="BCDBF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61" name="Google Shape;3361;p38"/>
                <p:cNvSpPr/>
                <p:nvPr/>
              </p:nvSpPr>
              <p:spPr>
                <a:xfrm>
                  <a:off x="890" y="2266"/>
                  <a:ext cx="5" cy="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99" extrusionOk="0">
                      <a:moveTo>
                        <a:pt x="0" y="687"/>
                      </a:moveTo>
                      <a:lnTo>
                        <a:pt x="0" y="13"/>
                      </a:lnTo>
                      <a:lnTo>
                        <a:pt x="6" y="6"/>
                      </a:lnTo>
                      <a:lnTo>
                        <a:pt x="9" y="0"/>
                      </a:lnTo>
                      <a:lnTo>
                        <a:pt x="9" y="699"/>
                      </a:lnTo>
                      <a:lnTo>
                        <a:pt x="4" y="694"/>
                      </a:lnTo>
                      <a:lnTo>
                        <a:pt x="0" y="687"/>
                      </a:lnTo>
                      <a:close/>
                    </a:path>
                  </a:pathLst>
                </a:custGeom>
                <a:solidFill>
                  <a:srgbClr val="BBDA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62" name="Google Shape;3362;p38"/>
                <p:cNvSpPr/>
                <p:nvPr/>
              </p:nvSpPr>
              <p:spPr>
                <a:xfrm>
                  <a:off x="893" y="2262"/>
                  <a:ext cx="4" cy="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14" extrusionOk="0">
                      <a:moveTo>
                        <a:pt x="0" y="701"/>
                      </a:moveTo>
                      <a:lnTo>
                        <a:pt x="0" y="13"/>
                      </a:lnTo>
                      <a:lnTo>
                        <a:pt x="3" y="7"/>
                      </a:lnTo>
                      <a:lnTo>
                        <a:pt x="9" y="0"/>
                      </a:lnTo>
                      <a:lnTo>
                        <a:pt x="9" y="714"/>
                      </a:lnTo>
                      <a:lnTo>
                        <a:pt x="3" y="706"/>
                      </a:lnTo>
                      <a:lnTo>
                        <a:pt x="0" y="701"/>
                      </a:lnTo>
                      <a:close/>
                    </a:path>
                  </a:pathLst>
                </a:custGeom>
                <a:solidFill>
                  <a:srgbClr val="BAD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63" name="Google Shape;3363;p38"/>
                <p:cNvSpPr/>
                <p:nvPr/>
              </p:nvSpPr>
              <p:spPr>
                <a:xfrm>
                  <a:off x="895" y="2260"/>
                  <a:ext cx="4" cy="3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24" extrusionOk="0">
                      <a:moveTo>
                        <a:pt x="0" y="711"/>
                      </a:moveTo>
                      <a:lnTo>
                        <a:pt x="0" y="12"/>
                      </a:lnTo>
                      <a:lnTo>
                        <a:pt x="6" y="5"/>
                      </a:lnTo>
                      <a:lnTo>
                        <a:pt x="9" y="0"/>
                      </a:lnTo>
                      <a:lnTo>
                        <a:pt x="9" y="724"/>
                      </a:lnTo>
                      <a:lnTo>
                        <a:pt x="6" y="719"/>
                      </a:lnTo>
                      <a:lnTo>
                        <a:pt x="0" y="711"/>
                      </a:lnTo>
                      <a:close/>
                    </a:path>
                  </a:pathLst>
                </a:custGeom>
                <a:solidFill>
                  <a:srgbClr val="B9D9F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64" name="Google Shape;3364;p38"/>
                <p:cNvSpPr/>
                <p:nvPr/>
              </p:nvSpPr>
              <p:spPr>
                <a:xfrm>
                  <a:off x="897" y="2256"/>
                  <a:ext cx="5" cy="3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37" extrusionOk="0">
                      <a:moveTo>
                        <a:pt x="0" y="727"/>
                      </a:moveTo>
                      <a:lnTo>
                        <a:pt x="0" y="13"/>
                      </a:lnTo>
                      <a:lnTo>
                        <a:pt x="3" y="8"/>
                      </a:lnTo>
                      <a:lnTo>
                        <a:pt x="9" y="0"/>
                      </a:lnTo>
                      <a:lnTo>
                        <a:pt x="9" y="737"/>
                      </a:lnTo>
                      <a:lnTo>
                        <a:pt x="3" y="732"/>
                      </a:lnTo>
                      <a:lnTo>
                        <a:pt x="0" y="727"/>
                      </a:lnTo>
                      <a:close/>
                    </a:path>
                  </a:pathLst>
                </a:custGeom>
                <a:solidFill>
                  <a:srgbClr val="B8D8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65" name="Google Shape;3365;p38"/>
                <p:cNvSpPr/>
                <p:nvPr/>
              </p:nvSpPr>
              <p:spPr>
                <a:xfrm>
                  <a:off x="899" y="2254"/>
                  <a:ext cx="6" cy="3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750" extrusionOk="0">
                      <a:moveTo>
                        <a:pt x="0" y="737"/>
                      </a:moveTo>
                      <a:lnTo>
                        <a:pt x="0" y="13"/>
                      </a:lnTo>
                      <a:lnTo>
                        <a:pt x="6" y="5"/>
                      </a:lnTo>
                      <a:lnTo>
                        <a:pt x="11" y="0"/>
                      </a:lnTo>
                      <a:lnTo>
                        <a:pt x="11" y="750"/>
                      </a:lnTo>
                      <a:lnTo>
                        <a:pt x="6" y="742"/>
                      </a:lnTo>
                      <a:lnTo>
                        <a:pt x="0" y="737"/>
                      </a:lnTo>
                      <a:close/>
                    </a:path>
                  </a:pathLst>
                </a:custGeom>
                <a:solidFill>
                  <a:srgbClr val="B7D7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66" name="Google Shape;3366;p38"/>
                <p:cNvSpPr/>
                <p:nvPr/>
              </p:nvSpPr>
              <p:spPr>
                <a:xfrm>
                  <a:off x="902" y="2250"/>
                  <a:ext cx="4" cy="3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62" extrusionOk="0">
                      <a:moveTo>
                        <a:pt x="0" y="749"/>
                      </a:moveTo>
                      <a:lnTo>
                        <a:pt x="0" y="12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762"/>
                      </a:lnTo>
                      <a:lnTo>
                        <a:pt x="5" y="757"/>
                      </a:lnTo>
                      <a:lnTo>
                        <a:pt x="0" y="749"/>
                      </a:lnTo>
                      <a:close/>
                    </a:path>
                  </a:pathLst>
                </a:custGeom>
                <a:solidFill>
                  <a:srgbClr val="B5D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67" name="Google Shape;3367;p38"/>
                <p:cNvSpPr/>
                <p:nvPr/>
              </p:nvSpPr>
              <p:spPr>
                <a:xfrm>
                  <a:off x="905" y="2246"/>
                  <a:ext cx="4" cy="3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74" extrusionOk="0">
                      <a:moveTo>
                        <a:pt x="0" y="764"/>
                      </a:moveTo>
                      <a:lnTo>
                        <a:pt x="0" y="14"/>
                      </a:lnTo>
                      <a:lnTo>
                        <a:pt x="4" y="7"/>
                      </a:lnTo>
                      <a:lnTo>
                        <a:pt x="9" y="0"/>
                      </a:lnTo>
                      <a:lnTo>
                        <a:pt x="9" y="774"/>
                      </a:lnTo>
                      <a:lnTo>
                        <a:pt x="4" y="769"/>
                      </a:lnTo>
                      <a:lnTo>
                        <a:pt x="0" y="764"/>
                      </a:lnTo>
                      <a:close/>
                    </a:path>
                  </a:pathLst>
                </a:custGeom>
                <a:solidFill>
                  <a:srgbClr val="B4D6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68" name="Google Shape;3368;p38"/>
                <p:cNvSpPr/>
                <p:nvPr/>
              </p:nvSpPr>
              <p:spPr>
                <a:xfrm>
                  <a:off x="906" y="2243"/>
                  <a:ext cx="6" cy="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787" extrusionOk="0">
                      <a:moveTo>
                        <a:pt x="0" y="776"/>
                      </a:moveTo>
                      <a:lnTo>
                        <a:pt x="0" y="14"/>
                      </a:lnTo>
                      <a:lnTo>
                        <a:pt x="5" y="7"/>
                      </a:lnTo>
                      <a:lnTo>
                        <a:pt x="10" y="0"/>
                      </a:lnTo>
                      <a:lnTo>
                        <a:pt x="10" y="787"/>
                      </a:lnTo>
                      <a:lnTo>
                        <a:pt x="5" y="781"/>
                      </a:lnTo>
                      <a:lnTo>
                        <a:pt x="0" y="776"/>
                      </a:lnTo>
                      <a:close/>
                    </a:path>
                  </a:pathLst>
                </a:custGeom>
                <a:solidFill>
                  <a:srgbClr val="B3D5F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69" name="Google Shape;3369;p38"/>
                <p:cNvSpPr/>
                <p:nvPr/>
              </p:nvSpPr>
              <p:spPr>
                <a:xfrm>
                  <a:off x="909" y="2239"/>
                  <a:ext cx="4" cy="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00" extrusionOk="0">
                      <a:moveTo>
                        <a:pt x="0" y="789"/>
                      </a:moveTo>
                      <a:lnTo>
                        <a:pt x="0" y="15"/>
                      </a:lnTo>
                      <a:lnTo>
                        <a:pt x="5" y="8"/>
                      </a:lnTo>
                      <a:lnTo>
                        <a:pt x="9" y="0"/>
                      </a:lnTo>
                      <a:lnTo>
                        <a:pt x="9" y="800"/>
                      </a:lnTo>
                      <a:lnTo>
                        <a:pt x="5" y="795"/>
                      </a:lnTo>
                      <a:lnTo>
                        <a:pt x="0" y="789"/>
                      </a:lnTo>
                      <a:close/>
                    </a:path>
                  </a:pathLst>
                </a:custGeom>
                <a:solidFill>
                  <a:srgbClr val="B2D4F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70" name="Google Shape;3370;p38"/>
                <p:cNvSpPr/>
                <p:nvPr/>
              </p:nvSpPr>
              <p:spPr>
                <a:xfrm>
                  <a:off x="912" y="2236"/>
                  <a:ext cx="4" cy="4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14" extrusionOk="0">
                      <a:moveTo>
                        <a:pt x="0" y="802"/>
                      </a:moveTo>
                      <a:lnTo>
                        <a:pt x="0" y="15"/>
                      </a:lnTo>
                      <a:lnTo>
                        <a:pt x="4" y="7"/>
                      </a:lnTo>
                      <a:lnTo>
                        <a:pt x="9" y="0"/>
                      </a:lnTo>
                      <a:lnTo>
                        <a:pt x="9" y="814"/>
                      </a:lnTo>
                      <a:lnTo>
                        <a:pt x="4" y="807"/>
                      </a:lnTo>
                      <a:lnTo>
                        <a:pt x="0" y="802"/>
                      </a:lnTo>
                      <a:close/>
                    </a:path>
                  </a:pathLst>
                </a:custGeom>
                <a:solidFill>
                  <a:srgbClr val="B1D3F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71" name="Google Shape;3371;p38"/>
                <p:cNvSpPr/>
                <p:nvPr/>
              </p:nvSpPr>
              <p:spPr>
                <a:xfrm>
                  <a:off x="913" y="2232"/>
                  <a:ext cx="6" cy="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827" extrusionOk="0">
                      <a:moveTo>
                        <a:pt x="0" y="814"/>
                      </a:moveTo>
                      <a:lnTo>
                        <a:pt x="0" y="14"/>
                      </a:lnTo>
                      <a:lnTo>
                        <a:pt x="5" y="7"/>
                      </a:lnTo>
                      <a:lnTo>
                        <a:pt x="11" y="0"/>
                      </a:lnTo>
                      <a:lnTo>
                        <a:pt x="11" y="827"/>
                      </a:lnTo>
                      <a:lnTo>
                        <a:pt x="5" y="821"/>
                      </a:lnTo>
                      <a:lnTo>
                        <a:pt x="0" y="814"/>
                      </a:lnTo>
                      <a:close/>
                    </a:path>
                  </a:pathLst>
                </a:custGeom>
                <a:solidFill>
                  <a:srgbClr val="AFD3F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72" name="Google Shape;3372;p38"/>
                <p:cNvSpPr/>
                <p:nvPr/>
              </p:nvSpPr>
              <p:spPr>
                <a:xfrm>
                  <a:off x="916" y="2228"/>
                  <a:ext cx="5" cy="4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39" extrusionOk="0">
                      <a:moveTo>
                        <a:pt x="0" y="828"/>
                      </a:moveTo>
                      <a:lnTo>
                        <a:pt x="0" y="14"/>
                      </a:lnTo>
                      <a:lnTo>
                        <a:pt x="6" y="7"/>
                      </a:lnTo>
                      <a:lnTo>
                        <a:pt x="9" y="0"/>
                      </a:lnTo>
                      <a:lnTo>
                        <a:pt x="9" y="839"/>
                      </a:lnTo>
                      <a:lnTo>
                        <a:pt x="6" y="834"/>
                      </a:lnTo>
                      <a:lnTo>
                        <a:pt x="0" y="828"/>
                      </a:lnTo>
                      <a:close/>
                    </a:path>
                  </a:pathLst>
                </a:custGeom>
                <a:solidFill>
                  <a:srgbClr val="AED2E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73" name="Google Shape;3373;p38"/>
                <p:cNvSpPr/>
                <p:nvPr/>
              </p:nvSpPr>
              <p:spPr>
                <a:xfrm>
                  <a:off x="919" y="2225"/>
                  <a:ext cx="4" cy="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51" extrusionOk="0">
                      <a:moveTo>
                        <a:pt x="0" y="841"/>
                      </a:moveTo>
                      <a:lnTo>
                        <a:pt x="0" y="14"/>
                      </a:lnTo>
                      <a:lnTo>
                        <a:pt x="3" y="7"/>
                      </a:lnTo>
                      <a:lnTo>
                        <a:pt x="9" y="0"/>
                      </a:lnTo>
                      <a:lnTo>
                        <a:pt x="9" y="851"/>
                      </a:lnTo>
                      <a:lnTo>
                        <a:pt x="3" y="846"/>
                      </a:lnTo>
                      <a:lnTo>
                        <a:pt x="0" y="841"/>
                      </a:lnTo>
                      <a:close/>
                    </a:path>
                  </a:pathLst>
                </a:custGeom>
                <a:solidFill>
                  <a:srgbClr val="ADD2E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74" name="Google Shape;3374;p38"/>
                <p:cNvSpPr/>
                <p:nvPr/>
              </p:nvSpPr>
              <p:spPr>
                <a:xfrm>
                  <a:off x="921" y="2220"/>
                  <a:ext cx="5" cy="4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866" extrusionOk="0">
                      <a:moveTo>
                        <a:pt x="0" y="855"/>
                      </a:moveTo>
                      <a:lnTo>
                        <a:pt x="0" y="16"/>
                      </a:lnTo>
                      <a:lnTo>
                        <a:pt x="6" y="9"/>
                      </a:lnTo>
                      <a:lnTo>
                        <a:pt x="11" y="0"/>
                      </a:lnTo>
                      <a:lnTo>
                        <a:pt x="11" y="866"/>
                      </a:lnTo>
                      <a:lnTo>
                        <a:pt x="6" y="860"/>
                      </a:lnTo>
                      <a:lnTo>
                        <a:pt x="0" y="855"/>
                      </a:lnTo>
                      <a:close/>
                    </a:path>
                  </a:pathLst>
                </a:custGeom>
                <a:solidFill>
                  <a:srgbClr val="ACD0E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75" name="Google Shape;3375;p38"/>
                <p:cNvSpPr/>
                <p:nvPr/>
              </p:nvSpPr>
              <p:spPr>
                <a:xfrm>
                  <a:off x="923" y="2217"/>
                  <a:ext cx="5" cy="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78" extrusionOk="0">
                      <a:moveTo>
                        <a:pt x="0" y="867"/>
                      </a:moveTo>
                      <a:lnTo>
                        <a:pt x="0" y="16"/>
                      </a:lnTo>
                      <a:lnTo>
                        <a:pt x="5" y="7"/>
                      </a:lnTo>
                      <a:lnTo>
                        <a:pt x="9" y="0"/>
                      </a:lnTo>
                      <a:lnTo>
                        <a:pt x="9" y="878"/>
                      </a:lnTo>
                      <a:lnTo>
                        <a:pt x="5" y="873"/>
                      </a:lnTo>
                      <a:lnTo>
                        <a:pt x="0" y="867"/>
                      </a:lnTo>
                      <a:close/>
                    </a:path>
                  </a:pathLst>
                </a:custGeom>
                <a:solidFill>
                  <a:srgbClr val="AAD0E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76" name="Google Shape;3376;p38"/>
                <p:cNvSpPr/>
                <p:nvPr/>
              </p:nvSpPr>
              <p:spPr>
                <a:xfrm>
                  <a:off x="926" y="2212"/>
                  <a:ext cx="4" cy="4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93" extrusionOk="0">
                      <a:moveTo>
                        <a:pt x="0" y="882"/>
                      </a:moveTo>
                      <a:lnTo>
                        <a:pt x="0" y="16"/>
                      </a:lnTo>
                      <a:lnTo>
                        <a:pt x="4" y="9"/>
                      </a:lnTo>
                      <a:lnTo>
                        <a:pt x="9" y="0"/>
                      </a:lnTo>
                      <a:lnTo>
                        <a:pt x="9" y="893"/>
                      </a:lnTo>
                      <a:lnTo>
                        <a:pt x="4" y="887"/>
                      </a:lnTo>
                      <a:lnTo>
                        <a:pt x="0" y="882"/>
                      </a:lnTo>
                      <a:close/>
                    </a:path>
                  </a:pathLst>
                </a:custGeom>
                <a:solidFill>
                  <a:srgbClr val="A9CFE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77" name="Google Shape;3377;p38"/>
                <p:cNvSpPr/>
                <p:nvPr/>
              </p:nvSpPr>
              <p:spPr>
                <a:xfrm>
                  <a:off x="928" y="2208"/>
                  <a:ext cx="5" cy="4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907" extrusionOk="0">
                      <a:moveTo>
                        <a:pt x="0" y="896"/>
                      </a:moveTo>
                      <a:lnTo>
                        <a:pt x="0" y="18"/>
                      </a:lnTo>
                      <a:lnTo>
                        <a:pt x="5" y="9"/>
                      </a:lnTo>
                      <a:lnTo>
                        <a:pt x="10" y="0"/>
                      </a:lnTo>
                      <a:lnTo>
                        <a:pt x="10" y="907"/>
                      </a:lnTo>
                      <a:lnTo>
                        <a:pt x="5" y="902"/>
                      </a:lnTo>
                      <a:lnTo>
                        <a:pt x="0" y="896"/>
                      </a:lnTo>
                      <a:close/>
                    </a:path>
                  </a:pathLst>
                </a:custGeom>
                <a:solidFill>
                  <a:srgbClr val="A8CFE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78" name="Google Shape;3378;p38"/>
                <p:cNvSpPr/>
                <p:nvPr/>
              </p:nvSpPr>
              <p:spPr>
                <a:xfrm>
                  <a:off x="930" y="2202"/>
                  <a:ext cx="5" cy="4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23" extrusionOk="0">
                      <a:moveTo>
                        <a:pt x="0" y="913"/>
                      </a:moveTo>
                      <a:lnTo>
                        <a:pt x="0" y="20"/>
                      </a:lnTo>
                      <a:lnTo>
                        <a:pt x="5" y="11"/>
                      </a:lnTo>
                      <a:lnTo>
                        <a:pt x="9" y="0"/>
                      </a:lnTo>
                      <a:lnTo>
                        <a:pt x="9" y="923"/>
                      </a:lnTo>
                      <a:lnTo>
                        <a:pt x="5" y="918"/>
                      </a:lnTo>
                      <a:lnTo>
                        <a:pt x="0" y="913"/>
                      </a:lnTo>
                      <a:close/>
                    </a:path>
                  </a:pathLst>
                </a:custGeom>
                <a:solidFill>
                  <a:srgbClr val="A6CEE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79" name="Google Shape;3379;p38"/>
                <p:cNvSpPr/>
                <p:nvPr/>
              </p:nvSpPr>
              <p:spPr>
                <a:xfrm>
                  <a:off x="933" y="2198"/>
                  <a:ext cx="5" cy="4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38" extrusionOk="0">
                      <a:moveTo>
                        <a:pt x="0" y="927"/>
                      </a:moveTo>
                      <a:lnTo>
                        <a:pt x="0" y="20"/>
                      </a:lnTo>
                      <a:lnTo>
                        <a:pt x="4" y="9"/>
                      </a:lnTo>
                      <a:lnTo>
                        <a:pt x="9" y="0"/>
                      </a:lnTo>
                      <a:lnTo>
                        <a:pt x="9" y="938"/>
                      </a:lnTo>
                      <a:lnTo>
                        <a:pt x="4" y="932"/>
                      </a:lnTo>
                      <a:lnTo>
                        <a:pt x="0" y="927"/>
                      </a:lnTo>
                      <a:close/>
                    </a:path>
                  </a:pathLst>
                </a:custGeom>
                <a:solidFill>
                  <a:srgbClr val="A5CDE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80" name="Google Shape;3380;p38"/>
                <p:cNvSpPr/>
                <p:nvPr/>
              </p:nvSpPr>
              <p:spPr>
                <a:xfrm>
                  <a:off x="935" y="2192"/>
                  <a:ext cx="5" cy="4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956" extrusionOk="0">
                      <a:moveTo>
                        <a:pt x="0" y="945"/>
                      </a:moveTo>
                      <a:lnTo>
                        <a:pt x="0" y="22"/>
                      </a:lnTo>
                      <a:lnTo>
                        <a:pt x="5" y="11"/>
                      </a:lnTo>
                      <a:lnTo>
                        <a:pt x="11" y="0"/>
                      </a:lnTo>
                      <a:lnTo>
                        <a:pt x="11" y="956"/>
                      </a:lnTo>
                      <a:lnTo>
                        <a:pt x="5" y="951"/>
                      </a:lnTo>
                      <a:lnTo>
                        <a:pt x="0" y="945"/>
                      </a:lnTo>
                      <a:close/>
                    </a:path>
                  </a:pathLst>
                </a:custGeom>
                <a:solidFill>
                  <a:srgbClr val="A4CCE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81" name="Google Shape;3381;p38"/>
                <p:cNvSpPr/>
                <p:nvPr/>
              </p:nvSpPr>
              <p:spPr>
                <a:xfrm>
                  <a:off x="938" y="2191"/>
                  <a:ext cx="4" cy="4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62" extrusionOk="0">
                      <a:moveTo>
                        <a:pt x="0" y="952"/>
                      </a:moveTo>
                      <a:lnTo>
                        <a:pt x="0" y="14"/>
                      </a:lnTo>
                      <a:lnTo>
                        <a:pt x="4" y="7"/>
                      </a:lnTo>
                      <a:lnTo>
                        <a:pt x="6" y="0"/>
                      </a:lnTo>
                      <a:lnTo>
                        <a:pt x="7" y="1"/>
                      </a:lnTo>
                      <a:lnTo>
                        <a:pt x="9" y="5"/>
                      </a:lnTo>
                      <a:lnTo>
                        <a:pt x="9" y="962"/>
                      </a:lnTo>
                      <a:lnTo>
                        <a:pt x="6" y="957"/>
                      </a:lnTo>
                      <a:lnTo>
                        <a:pt x="0" y="952"/>
                      </a:lnTo>
                      <a:close/>
                    </a:path>
                  </a:pathLst>
                </a:custGeom>
                <a:solidFill>
                  <a:srgbClr val="A2CBE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82" name="Google Shape;3382;p38"/>
                <p:cNvSpPr/>
                <p:nvPr/>
              </p:nvSpPr>
              <p:spPr>
                <a:xfrm>
                  <a:off x="940" y="2191"/>
                  <a:ext cx="5" cy="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68" extrusionOk="0">
                      <a:moveTo>
                        <a:pt x="0" y="957"/>
                      </a:moveTo>
                      <a:lnTo>
                        <a:pt x="0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9" y="19"/>
                      </a:lnTo>
                      <a:lnTo>
                        <a:pt x="9" y="968"/>
                      </a:lnTo>
                      <a:lnTo>
                        <a:pt x="3" y="962"/>
                      </a:lnTo>
                      <a:lnTo>
                        <a:pt x="0" y="957"/>
                      </a:lnTo>
                      <a:close/>
                    </a:path>
                  </a:pathLst>
                </a:custGeom>
                <a:solidFill>
                  <a:srgbClr val="A1CB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83" name="Google Shape;3383;p38"/>
                <p:cNvSpPr/>
                <p:nvPr/>
              </p:nvSpPr>
              <p:spPr>
                <a:xfrm>
                  <a:off x="942" y="2193"/>
                  <a:ext cx="6" cy="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968" extrusionOk="0">
                      <a:moveTo>
                        <a:pt x="0" y="957"/>
                      </a:moveTo>
                      <a:lnTo>
                        <a:pt x="0" y="0"/>
                      </a:lnTo>
                      <a:lnTo>
                        <a:pt x="6" y="12"/>
                      </a:lnTo>
                      <a:lnTo>
                        <a:pt x="11" y="34"/>
                      </a:lnTo>
                      <a:lnTo>
                        <a:pt x="11" y="968"/>
                      </a:lnTo>
                      <a:lnTo>
                        <a:pt x="6" y="963"/>
                      </a:lnTo>
                      <a:lnTo>
                        <a:pt x="0" y="957"/>
                      </a:lnTo>
                      <a:close/>
                    </a:path>
                  </a:pathLst>
                </a:custGeom>
                <a:solidFill>
                  <a:srgbClr val="9FCA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84" name="Google Shape;3384;p38"/>
                <p:cNvSpPr/>
                <p:nvPr/>
              </p:nvSpPr>
              <p:spPr>
                <a:xfrm>
                  <a:off x="945" y="2201"/>
                  <a:ext cx="4" cy="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60" extrusionOk="0">
                      <a:moveTo>
                        <a:pt x="0" y="949"/>
                      </a:moveTo>
                      <a:lnTo>
                        <a:pt x="0" y="0"/>
                      </a:lnTo>
                      <a:lnTo>
                        <a:pt x="5" y="18"/>
                      </a:lnTo>
                      <a:lnTo>
                        <a:pt x="9" y="40"/>
                      </a:lnTo>
                      <a:lnTo>
                        <a:pt x="9" y="960"/>
                      </a:lnTo>
                      <a:lnTo>
                        <a:pt x="5" y="954"/>
                      </a:lnTo>
                      <a:lnTo>
                        <a:pt x="0" y="949"/>
                      </a:lnTo>
                      <a:close/>
                    </a:path>
                  </a:pathLst>
                </a:custGeom>
                <a:solidFill>
                  <a:srgbClr val="9EC9E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85" name="Google Shape;3385;p38"/>
                <p:cNvSpPr/>
                <p:nvPr/>
              </p:nvSpPr>
              <p:spPr>
                <a:xfrm>
                  <a:off x="948" y="2210"/>
                  <a:ext cx="4" cy="4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43" extrusionOk="0">
                      <a:moveTo>
                        <a:pt x="0" y="934"/>
                      </a:moveTo>
                      <a:lnTo>
                        <a:pt x="0" y="0"/>
                      </a:lnTo>
                      <a:lnTo>
                        <a:pt x="4" y="20"/>
                      </a:lnTo>
                      <a:lnTo>
                        <a:pt x="9" y="41"/>
                      </a:lnTo>
                      <a:lnTo>
                        <a:pt x="9" y="943"/>
                      </a:lnTo>
                      <a:lnTo>
                        <a:pt x="4" y="940"/>
                      </a:lnTo>
                      <a:lnTo>
                        <a:pt x="0" y="934"/>
                      </a:lnTo>
                      <a:close/>
                    </a:path>
                  </a:pathLst>
                </a:custGeom>
                <a:solidFill>
                  <a:srgbClr val="9DC8E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86" name="Google Shape;3386;p38"/>
                <p:cNvSpPr/>
                <p:nvPr/>
              </p:nvSpPr>
              <p:spPr>
                <a:xfrm>
                  <a:off x="949" y="2220"/>
                  <a:ext cx="6" cy="4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929" extrusionOk="0">
                      <a:moveTo>
                        <a:pt x="0" y="920"/>
                      </a:moveTo>
                      <a:lnTo>
                        <a:pt x="0" y="0"/>
                      </a:lnTo>
                      <a:lnTo>
                        <a:pt x="5" y="21"/>
                      </a:lnTo>
                      <a:lnTo>
                        <a:pt x="10" y="45"/>
                      </a:lnTo>
                      <a:lnTo>
                        <a:pt x="10" y="929"/>
                      </a:lnTo>
                      <a:lnTo>
                        <a:pt x="5" y="923"/>
                      </a:lnTo>
                      <a:lnTo>
                        <a:pt x="0" y="920"/>
                      </a:lnTo>
                      <a:close/>
                    </a:path>
                  </a:pathLst>
                </a:custGeom>
                <a:solidFill>
                  <a:srgbClr val="9BC8E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87" name="Google Shape;3387;p38"/>
                <p:cNvSpPr/>
                <p:nvPr/>
              </p:nvSpPr>
              <p:spPr>
                <a:xfrm>
                  <a:off x="952" y="2231"/>
                  <a:ext cx="4" cy="4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913" extrusionOk="0">
                      <a:moveTo>
                        <a:pt x="0" y="902"/>
                      </a:moveTo>
                      <a:lnTo>
                        <a:pt x="0" y="0"/>
                      </a:lnTo>
                      <a:lnTo>
                        <a:pt x="5" y="24"/>
                      </a:lnTo>
                      <a:lnTo>
                        <a:pt x="9" y="45"/>
                      </a:lnTo>
                      <a:lnTo>
                        <a:pt x="9" y="913"/>
                      </a:lnTo>
                      <a:lnTo>
                        <a:pt x="5" y="908"/>
                      </a:lnTo>
                      <a:lnTo>
                        <a:pt x="0" y="902"/>
                      </a:lnTo>
                      <a:close/>
                    </a:path>
                  </a:pathLst>
                </a:custGeom>
                <a:solidFill>
                  <a:srgbClr val="9AC7E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88" name="Google Shape;3388;p38"/>
                <p:cNvSpPr/>
                <p:nvPr/>
              </p:nvSpPr>
              <p:spPr>
                <a:xfrm>
                  <a:off x="955" y="2243"/>
                  <a:ext cx="4" cy="4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94" extrusionOk="0">
                      <a:moveTo>
                        <a:pt x="0" y="884"/>
                      </a:moveTo>
                      <a:lnTo>
                        <a:pt x="0" y="0"/>
                      </a:lnTo>
                      <a:lnTo>
                        <a:pt x="4" y="21"/>
                      </a:lnTo>
                      <a:lnTo>
                        <a:pt x="9" y="43"/>
                      </a:lnTo>
                      <a:lnTo>
                        <a:pt x="9" y="894"/>
                      </a:lnTo>
                      <a:lnTo>
                        <a:pt x="4" y="889"/>
                      </a:lnTo>
                      <a:lnTo>
                        <a:pt x="0" y="884"/>
                      </a:lnTo>
                      <a:close/>
                    </a:path>
                  </a:pathLst>
                </a:custGeom>
                <a:solidFill>
                  <a:srgbClr val="99C7E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89" name="Google Shape;3389;p38"/>
                <p:cNvSpPr/>
                <p:nvPr/>
              </p:nvSpPr>
              <p:spPr>
                <a:xfrm>
                  <a:off x="956" y="2254"/>
                  <a:ext cx="6" cy="4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877" extrusionOk="0">
                      <a:moveTo>
                        <a:pt x="0" y="868"/>
                      </a:moveTo>
                      <a:lnTo>
                        <a:pt x="0" y="0"/>
                      </a:lnTo>
                      <a:lnTo>
                        <a:pt x="5" y="22"/>
                      </a:lnTo>
                      <a:lnTo>
                        <a:pt x="11" y="41"/>
                      </a:lnTo>
                      <a:lnTo>
                        <a:pt x="11" y="877"/>
                      </a:lnTo>
                      <a:lnTo>
                        <a:pt x="5" y="873"/>
                      </a:lnTo>
                      <a:lnTo>
                        <a:pt x="0" y="868"/>
                      </a:lnTo>
                      <a:close/>
                    </a:path>
                  </a:pathLst>
                </a:custGeom>
                <a:solidFill>
                  <a:srgbClr val="98C6E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90" name="Google Shape;3390;p38"/>
                <p:cNvSpPr/>
                <p:nvPr/>
              </p:nvSpPr>
              <p:spPr>
                <a:xfrm>
                  <a:off x="959" y="2264"/>
                  <a:ext cx="5" cy="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60" extrusionOk="0">
                      <a:moveTo>
                        <a:pt x="0" y="851"/>
                      </a:moveTo>
                      <a:lnTo>
                        <a:pt x="0" y="0"/>
                      </a:lnTo>
                      <a:lnTo>
                        <a:pt x="6" y="19"/>
                      </a:lnTo>
                      <a:lnTo>
                        <a:pt x="9" y="37"/>
                      </a:lnTo>
                      <a:lnTo>
                        <a:pt x="9" y="860"/>
                      </a:lnTo>
                      <a:lnTo>
                        <a:pt x="6" y="855"/>
                      </a:lnTo>
                      <a:lnTo>
                        <a:pt x="0" y="851"/>
                      </a:lnTo>
                      <a:close/>
                    </a:path>
                  </a:pathLst>
                </a:custGeom>
                <a:solidFill>
                  <a:srgbClr val="97C5E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91" name="Google Shape;3391;p38"/>
                <p:cNvSpPr/>
                <p:nvPr/>
              </p:nvSpPr>
              <p:spPr>
                <a:xfrm>
                  <a:off x="962" y="2274"/>
                  <a:ext cx="4" cy="4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47" extrusionOk="0">
                      <a:moveTo>
                        <a:pt x="0" y="836"/>
                      </a:moveTo>
                      <a:lnTo>
                        <a:pt x="0" y="0"/>
                      </a:lnTo>
                      <a:lnTo>
                        <a:pt x="3" y="18"/>
                      </a:lnTo>
                      <a:lnTo>
                        <a:pt x="9" y="33"/>
                      </a:lnTo>
                      <a:lnTo>
                        <a:pt x="9" y="847"/>
                      </a:lnTo>
                      <a:lnTo>
                        <a:pt x="3" y="841"/>
                      </a:lnTo>
                      <a:lnTo>
                        <a:pt x="0" y="836"/>
                      </a:lnTo>
                      <a:close/>
                    </a:path>
                  </a:pathLst>
                </a:custGeom>
                <a:solidFill>
                  <a:srgbClr val="96C5E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92" name="Google Shape;3392;p38"/>
                <p:cNvSpPr/>
                <p:nvPr/>
              </p:nvSpPr>
              <p:spPr>
                <a:xfrm>
                  <a:off x="964" y="2283"/>
                  <a:ext cx="5" cy="4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832" extrusionOk="0">
                      <a:moveTo>
                        <a:pt x="0" y="823"/>
                      </a:moveTo>
                      <a:lnTo>
                        <a:pt x="0" y="0"/>
                      </a:lnTo>
                      <a:lnTo>
                        <a:pt x="6" y="15"/>
                      </a:lnTo>
                      <a:lnTo>
                        <a:pt x="11" y="24"/>
                      </a:lnTo>
                      <a:lnTo>
                        <a:pt x="11" y="832"/>
                      </a:lnTo>
                      <a:lnTo>
                        <a:pt x="6" y="829"/>
                      </a:lnTo>
                      <a:lnTo>
                        <a:pt x="0" y="823"/>
                      </a:lnTo>
                      <a:close/>
                    </a:path>
                  </a:pathLst>
                </a:custGeom>
                <a:solidFill>
                  <a:srgbClr val="96C5E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93" name="Google Shape;3393;p38"/>
                <p:cNvSpPr/>
                <p:nvPr/>
              </p:nvSpPr>
              <p:spPr>
                <a:xfrm>
                  <a:off x="966" y="2290"/>
                  <a:ext cx="5" cy="4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23" extrusionOk="0">
                      <a:moveTo>
                        <a:pt x="0" y="814"/>
                      </a:moveTo>
                      <a:lnTo>
                        <a:pt x="0" y="0"/>
                      </a:lnTo>
                      <a:lnTo>
                        <a:pt x="1" y="5"/>
                      </a:lnTo>
                      <a:lnTo>
                        <a:pt x="5" y="9"/>
                      </a:lnTo>
                      <a:lnTo>
                        <a:pt x="7" y="10"/>
                      </a:lnTo>
                      <a:lnTo>
                        <a:pt x="9" y="10"/>
                      </a:lnTo>
                      <a:lnTo>
                        <a:pt x="9" y="9"/>
                      </a:lnTo>
                      <a:lnTo>
                        <a:pt x="9" y="9"/>
                      </a:lnTo>
                      <a:lnTo>
                        <a:pt x="9" y="823"/>
                      </a:lnTo>
                      <a:lnTo>
                        <a:pt x="5" y="817"/>
                      </a:lnTo>
                      <a:lnTo>
                        <a:pt x="0" y="814"/>
                      </a:lnTo>
                      <a:close/>
                    </a:path>
                  </a:pathLst>
                </a:custGeom>
                <a:solidFill>
                  <a:srgbClr val="95C4E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94" name="Google Shape;3394;p38"/>
                <p:cNvSpPr/>
                <p:nvPr/>
              </p:nvSpPr>
              <p:spPr>
                <a:xfrm>
                  <a:off x="969" y="2295"/>
                  <a:ext cx="5" cy="4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19" extrusionOk="0">
                      <a:moveTo>
                        <a:pt x="0" y="808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4" y="1"/>
                      </a:lnTo>
                      <a:lnTo>
                        <a:pt x="5" y="0"/>
                      </a:lnTo>
                      <a:lnTo>
                        <a:pt x="9" y="1"/>
                      </a:lnTo>
                      <a:lnTo>
                        <a:pt x="9" y="819"/>
                      </a:lnTo>
                      <a:lnTo>
                        <a:pt x="4" y="814"/>
                      </a:lnTo>
                      <a:lnTo>
                        <a:pt x="0" y="808"/>
                      </a:lnTo>
                      <a:close/>
                    </a:path>
                  </a:pathLst>
                </a:custGeom>
                <a:solidFill>
                  <a:srgbClr val="94C3E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95" name="Google Shape;3395;p38"/>
                <p:cNvSpPr/>
                <p:nvPr/>
              </p:nvSpPr>
              <p:spPr>
                <a:xfrm>
                  <a:off x="971" y="2295"/>
                  <a:ext cx="5" cy="4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823" extrusionOk="0">
                      <a:moveTo>
                        <a:pt x="0" y="814"/>
                      </a:move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5" y="1"/>
                      </a:lnTo>
                      <a:lnTo>
                        <a:pt x="7" y="3"/>
                      </a:lnTo>
                      <a:lnTo>
                        <a:pt x="10" y="7"/>
                      </a:lnTo>
                      <a:lnTo>
                        <a:pt x="10" y="823"/>
                      </a:lnTo>
                      <a:lnTo>
                        <a:pt x="5" y="819"/>
                      </a:lnTo>
                      <a:lnTo>
                        <a:pt x="0" y="814"/>
                      </a:lnTo>
                      <a:close/>
                    </a:path>
                  </a:pathLst>
                </a:custGeom>
                <a:solidFill>
                  <a:srgbClr val="93C3E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96" name="Google Shape;3396;p38"/>
                <p:cNvSpPr/>
                <p:nvPr/>
              </p:nvSpPr>
              <p:spPr>
                <a:xfrm>
                  <a:off x="974" y="2296"/>
                  <a:ext cx="4" cy="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27" extrusionOk="0">
                      <a:moveTo>
                        <a:pt x="0" y="818"/>
                      </a:moveTo>
                      <a:lnTo>
                        <a:pt x="0" y="0"/>
                      </a:lnTo>
                      <a:lnTo>
                        <a:pt x="4" y="6"/>
                      </a:lnTo>
                      <a:lnTo>
                        <a:pt x="9" y="15"/>
                      </a:lnTo>
                      <a:lnTo>
                        <a:pt x="9" y="827"/>
                      </a:lnTo>
                      <a:lnTo>
                        <a:pt x="5" y="822"/>
                      </a:lnTo>
                      <a:lnTo>
                        <a:pt x="0" y="818"/>
                      </a:lnTo>
                      <a:close/>
                    </a:path>
                  </a:pathLst>
                </a:custGeom>
                <a:solidFill>
                  <a:srgbClr val="92C3E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97" name="Google Shape;3397;p38"/>
                <p:cNvSpPr/>
                <p:nvPr/>
              </p:nvSpPr>
              <p:spPr>
                <a:xfrm>
                  <a:off x="976" y="2298"/>
                  <a:ext cx="5" cy="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25" extrusionOk="0">
                      <a:moveTo>
                        <a:pt x="0" y="816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9" y="16"/>
                      </a:lnTo>
                      <a:lnTo>
                        <a:pt x="9" y="825"/>
                      </a:lnTo>
                      <a:lnTo>
                        <a:pt x="4" y="821"/>
                      </a:lnTo>
                      <a:lnTo>
                        <a:pt x="0" y="816"/>
                      </a:lnTo>
                      <a:close/>
                    </a:path>
                  </a:pathLst>
                </a:custGeom>
                <a:solidFill>
                  <a:srgbClr val="91C3E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98" name="Google Shape;3398;p38"/>
                <p:cNvSpPr/>
                <p:nvPr/>
              </p:nvSpPr>
              <p:spPr>
                <a:xfrm>
                  <a:off x="978" y="2303"/>
                  <a:ext cx="5" cy="4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821" extrusionOk="0">
                      <a:moveTo>
                        <a:pt x="0" y="812"/>
                      </a:moveTo>
                      <a:lnTo>
                        <a:pt x="0" y="0"/>
                      </a:lnTo>
                      <a:lnTo>
                        <a:pt x="5" y="7"/>
                      </a:lnTo>
                      <a:lnTo>
                        <a:pt x="11" y="18"/>
                      </a:lnTo>
                      <a:lnTo>
                        <a:pt x="11" y="821"/>
                      </a:lnTo>
                      <a:lnTo>
                        <a:pt x="5" y="816"/>
                      </a:lnTo>
                      <a:lnTo>
                        <a:pt x="0" y="812"/>
                      </a:lnTo>
                      <a:close/>
                    </a:path>
                  </a:pathLst>
                </a:custGeom>
                <a:solidFill>
                  <a:srgbClr val="90C2E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99" name="Google Shape;3399;p38"/>
                <p:cNvSpPr/>
                <p:nvPr/>
              </p:nvSpPr>
              <p:spPr>
                <a:xfrm>
                  <a:off x="981" y="2306"/>
                  <a:ext cx="4" cy="4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17" extrusionOk="0">
                      <a:moveTo>
                        <a:pt x="0" y="809"/>
                      </a:move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9" y="20"/>
                      </a:lnTo>
                      <a:lnTo>
                        <a:pt x="9" y="817"/>
                      </a:lnTo>
                      <a:lnTo>
                        <a:pt x="6" y="814"/>
                      </a:lnTo>
                      <a:lnTo>
                        <a:pt x="0" y="809"/>
                      </a:lnTo>
                      <a:close/>
                    </a:path>
                  </a:pathLst>
                </a:custGeom>
                <a:solidFill>
                  <a:srgbClr val="90C1E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00" name="Google Shape;3400;p38"/>
                <p:cNvSpPr/>
                <p:nvPr/>
              </p:nvSpPr>
              <p:spPr>
                <a:xfrm>
                  <a:off x="983" y="2312"/>
                  <a:ext cx="5" cy="4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12" extrusionOk="0">
                      <a:moveTo>
                        <a:pt x="0" y="803"/>
                      </a:moveTo>
                      <a:lnTo>
                        <a:pt x="0" y="0"/>
                      </a:lnTo>
                      <a:lnTo>
                        <a:pt x="3" y="9"/>
                      </a:lnTo>
                      <a:lnTo>
                        <a:pt x="9" y="19"/>
                      </a:lnTo>
                      <a:lnTo>
                        <a:pt x="9" y="812"/>
                      </a:lnTo>
                      <a:lnTo>
                        <a:pt x="3" y="806"/>
                      </a:lnTo>
                      <a:lnTo>
                        <a:pt x="0" y="803"/>
                      </a:lnTo>
                      <a:close/>
                    </a:path>
                  </a:pathLst>
                </a:custGeom>
                <a:solidFill>
                  <a:srgbClr val="8FC1E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01" name="Google Shape;3401;p38"/>
                <p:cNvSpPr/>
                <p:nvPr/>
              </p:nvSpPr>
              <p:spPr>
                <a:xfrm>
                  <a:off x="985" y="2316"/>
                  <a:ext cx="6" cy="4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806" extrusionOk="0">
                      <a:moveTo>
                        <a:pt x="0" y="797"/>
                      </a:moveTo>
                      <a:lnTo>
                        <a:pt x="0" y="0"/>
                      </a:lnTo>
                      <a:lnTo>
                        <a:pt x="6" y="10"/>
                      </a:lnTo>
                      <a:lnTo>
                        <a:pt x="11" y="21"/>
                      </a:lnTo>
                      <a:lnTo>
                        <a:pt x="11" y="806"/>
                      </a:lnTo>
                      <a:lnTo>
                        <a:pt x="6" y="803"/>
                      </a:lnTo>
                      <a:lnTo>
                        <a:pt x="0" y="797"/>
                      </a:lnTo>
                      <a:close/>
                    </a:path>
                  </a:pathLst>
                </a:custGeom>
                <a:solidFill>
                  <a:srgbClr val="8DC1E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02" name="Google Shape;3402;p38"/>
                <p:cNvSpPr/>
                <p:nvPr/>
              </p:nvSpPr>
              <p:spPr>
                <a:xfrm>
                  <a:off x="988" y="2322"/>
                  <a:ext cx="4" cy="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800" extrusionOk="0">
                      <a:moveTo>
                        <a:pt x="0" y="793"/>
                      </a:moveTo>
                      <a:lnTo>
                        <a:pt x="0" y="0"/>
                      </a:lnTo>
                      <a:lnTo>
                        <a:pt x="3" y="11"/>
                      </a:lnTo>
                      <a:lnTo>
                        <a:pt x="9" y="22"/>
                      </a:lnTo>
                      <a:lnTo>
                        <a:pt x="9" y="800"/>
                      </a:lnTo>
                      <a:lnTo>
                        <a:pt x="3" y="796"/>
                      </a:lnTo>
                      <a:lnTo>
                        <a:pt x="0" y="793"/>
                      </a:lnTo>
                      <a:close/>
                    </a:path>
                  </a:pathLst>
                </a:custGeom>
                <a:solidFill>
                  <a:srgbClr val="8DC0E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03" name="Google Shape;3403;p38"/>
                <p:cNvSpPr/>
                <p:nvPr/>
              </p:nvSpPr>
              <p:spPr>
                <a:xfrm>
                  <a:off x="991" y="2327"/>
                  <a:ext cx="4" cy="3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94" extrusionOk="0">
                      <a:moveTo>
                        <a:pt x="0" y="785"/>
                      </a:move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9" y="23"/>
                      </a:lnTo>
                      <a:lnTo>
                        <a:pt x="9" y="794"/>
                      </a:lnTo>
                      <a:lnTo>
                        <a:pt x="4" y="789"/>
                      </a:lnTo>
                      <a:lnTo>
                        <a:pt x="0" y="785"/>
                      </a:lnTo>
                      <a:close/>
                    </a:path>
                  </a:pathLst>
                </a:custGeom>
                <a:solidFill>
                  <a:srgbClr val="8BC0E8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04" name="Google Shape;3404;p38"/>
                <p:cNvSpPr/>
                <p:nvPr/>
              </p:nvSpPr>
              <p:spPr>
                <a:xfrm>
                  <a:off x="992" y="2332"/>
                  <a:ext cx="5" cy="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87" extrusionOk="0">
                      <a:moveTo>
                        <a:pt x="0" y="778"/>
                      </a:moveTo>
                      <a:lnTo>
                        <a:pt x="0" y="0"/>
                      </a:lnTo>
                      <a:lnTo>
                        <a:pt x="5" y="12"/>
                      </a:lnTo>
                      <a:lnTo>
                        <a:pt x="9" y="23"/>
                      </a:lnTo>
                      <a:lnTo>
                        <a:pt x="9" y="787"/>
                      </a:lnTo>
                      <a:lnTo>
                        <a:pt x="5" y="783"/>
                      </a:lnTo>
                      <a:lnTo>
                        <a:pt x="0" y="778"/>
                      </a:lnTo>
                      <a:close/>
                    </a:path>
                  </a:pathLst>
                </a:custGeom>
                <a:solidFill>
                  <a:srgbClr val="8BBFE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05" name="Google Shape;3405;p38"/>
                <p:cNvSpPr/>
                <p:nvPr/>
              </p:nvSpPr>
              <p:spPr>
                <a:xfrm>
                  <a:off x="995" y="2339"/>
                  <a:ext cx="4" cy="3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79" extrusionOk="0">
                      <a:moveTo>
                        <a:pt x="0" y="771"/>
                      </a:move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9" y="22"/>
                      </a:lnTo>
                      <a:lnTo>
                        <a:pt x="9" y="779"/>
                      </a:lnTo>
                      <a:lnTo>
                        <a:pt x="4" y="775"/>
                      </a:lnTo>
                      <a:lnTo>
                        <a:pt x="0" y="771"/>
                      </a:lnTo>
                      <a:close/>
                    </a:path>
                  </a:pathLst>
                </a:custGeom>
                <a:solidFill>
                  <a:srgbClr val="8ABFE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06" name="Google Shape;3406;p38"/>
                <p:cNvSpPr/>
                <p:nvPr/>
              </p:nvSpPr>
              <p:spPr>
                <a:xfrm>
                  <a:off x="997" y="2344"/>
                  <a:ext cx="5" cy="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773" extrusionOk="0">
                      <a:moveTo>
                        <a:pt x="0" y="764"/>
                      </a:moveTo>
                      <a:lnTo>
                        <a:pt x="0" y="0"/>
                      </a:lnTo>
                      <a:lnTo>
                        <a:pt x="5" y="11"/>
                      </a:lnTo>
                      <a:lnTo>
                        <a:pt x="10" y="22"/>
                      </a:lnTo>
                      <a:lnTo>
                        <a:pt x="10" y="773"/>
                      </a:lnTo>
                      <a:lnTo>
                        <a:pt x="5" y="768"/>
                      </a:lnTo>
                      <a:lnTo>
                        <a:pt x="0" y="764"/>
                      </a:lnTo>
                      <a:close/>
                    </a:path>
                  </a:pathLst>
                </a:custGeom>
                <a:solidFill>
                  <a:srgbClr val="89BEE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07" name="Google Shape;3407;p38"/>
                <p:cNvSpPr/>
                <p:nvPr/>
              </p:nvSpPr>
              <p:spPr>
                <a:xfrm>
                  <a:off x="999" y="2349"/>
                  <a:ext cx="5" cy="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66" extrusionOk="0">
                      <a:moveTo>
                        <a:pt x="0" y="757"/>
                      </a:moveTo>
                      <a:lnTo>
                        <a:pt x="0" y="0"/>
                      </a:lnTo>
                      <a:lnTo>
                        <a:pt x="5" y="11"/>
                      </a:lnTo>
                      <a:lnTo>
                        <a:pt x="9" y="23"/>
                      </a:lnTo>
                      <a:lnTo>
                        <a:pt x="9" y="766"/>
                      </a:lnTo>
                      <a:lnTo>
                        <a:pt x="5" y="762"/>
                      </a:lnTo>
                      <a:lnTo>
                        <a:pt x="0" y="757"/>
                      </a:lnTo>
                      <a:close/>
                    </a:path>
                  </a:pathLst>
                </a:custGeom>
                <a:solidFill>
                  <a:srgbClr val="87BEE7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08" name="Google Shape;3408;p38"/>
                <p:cNvSpPr/>
                <p:nvPr/>
              </p:nvSpPr>
              <p:spPr>
                <a:xfrm>
                  <a:off x="1002" y="2355"/>
                  <a:ext cx="5" cy="3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58" extrusionOk="0">
                      <a:moveTo>
                        <a:pt x="0" y="751"/>
                      </a:moveTo>
                      <a:lnTo>
                        <a:pt x="0" y="0"/>
                      </a:lnTo>
                      <a:lnTo>
                        <a:pt x="4" y="12"/>
                      </a:lnTo>
                      <a:lnTo>
                        <a:pt x="9" y="23"/>
                      </a:lnTo>
                      <a:lnTo>
                        <a:pt x="9" y="758"/>
                      </a:lnTo>
                      <a:lnTo>
                        <a:pt x="4" y="755"/>
                      </a:lnTo>
                      <a:lnTo>
                        <a:pt x="0" y="751"/>
                      </a:lnTo>
                      <a:close/>
                    </a:path>
                  </a:pathLst>
                </a:custGeom>
                <a:solidFill>
                  <a:srgbClr val="86BDE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09" name="Google Shape;3409;p38"/>
                <p:cNvSpPr/>
                <p:nvPr/>
              </p:nvSpPr>
              <p:spPr>
                <a:xfrm>
                  <a:off x="1004" y="2361"/>
                  <a:ext cx="5" cy="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750" extrusionOk="0">
                      <a:moveTo>
                        <a:pt x="0" y="743"/>
                      </a:moveTo>
                      <a:lnTo>
                        <a:pt x="0" y="0"/>
                      </a:lnTo>
                      <a:lnTo>
                        <a:pt x="5" y="11"/>
                      </a:lnTo>
                      <a:lnTo>
                        <a:pt x="11" y="22"/>
                      </a:lnTo>
                      <a:lnTo>
                        <a:pt x="11" y="750"/>
                      </a:lnTo>
                      <a:lnTo>
                        <a:pt x="5" y="746"/>
                      </a:lnTo>
                      <a:lnTo>
                        <a:pt x="0" y="743"/>
                      </a:lnTo>
                      <a:close/>
                    </a:path>
                  </a:pathLst>
                </a:custGeom>
                <a:solidFill>
                  <a:srgbClr val="86BCE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10" name="Google Shape;3410;p38"/>
                <p:cNvSpPr/>
                <p:nvPr/>
              </p:nvSpPr>
              <p:spPr>
                <a:xfrm>
                  <a:off x="1007" y="2366"/>
                  <a:ext cx="4" cy="3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44" extrusionOk="0">
                      <a:moveTo>
                        <a:pt x="0" y="735"/>
                      </a:moveTo>
                      <a:lnTo>
                        <a:pt x="0" y="0"/>
                      </a:lnTo>
                      <a:lnTo>
                        <a:pt x="6" y="11"/>
                      </a:lnTo>
                      <a:lnTo>
                        <a:pt x="9" y="21"/>
                      </a:lnTo>
                      <a:lnTo>
                        <a:pt x="9" y="744"/>
                      </a:lnTo>
                      <a:lnTo>
                        <a:pt x="6" y="739"/>
                      </a:lnTo>
                      <a:lnTo>
                        <a:pt x="0" y="735"/>
                      </a:lnTo>
                      <a:close/>
                    </a:path>
                  </a:pathLst>
                </a:custGeom>
                <a:solidFill>
                  <a:srgbClr val="84BCE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11" name="Google Shape;3411;p38"/>
                <p:cNvSpPr/>
                <p:nvPr/>
              </p:nvSpPr>
              <p:spPr>
                <a:xfrm>
                  <a:off x="1009" y="2372"/>
                  <a:ext cx="5" cy="3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37" extrusionOk="0">
                      <a:moveTo>
                        <a:pt x="0" y="728"/>
                      </a:moveTo>
                      <a:lnTo>
                        <a:pt x="0" y="0"/>
                      </a:lnTo>
                      <a:lnTo>
                        <a:pt x="3" y="10"/>
                      </a:lnTo>
                      <a:lnTo>
                        <a:pt x="9" y="21"/>
                      </a:lnTo>
                      <a:lnTo>
                        <a:pt x="9" y="737"/>
                      </a:lnTo>
                      <a:lnTo>
                        <a:pt x="3" y="733"/>
                      </a:lnTo>
                      <a:lnTo>
                        <a:pt x="0" y="728"/>
                      </a:lnTo>
                      <a:close/>
                    </a:path>
                  </a:pathLst>
                </a:custGeom>
                <a:solidFill>
                  <a:srgbClr val="83BBE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12" name="Google Shape;3412;p38"/>
                <p:cNvSpPr/>
                <p:nvPr/>
              </p:nvSpPr>
              <p:spPr>
                <a:xfrm>
                  <a:off x="1011" y="2377"/>
                  <a:ext cx="6" cy="3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730" extrusionOk="0">
                      <a:moveTo>
                        <a:pt x="0" y="723"/>
                      </a:moveTo>
                      <a:lnTo>
                        <a:pt x="0" y="0"/>
                      </a:lnTo>
                      <a:lnTo>
                        <a:pt x="6" y="11"/>
                      </a:lnTo>
                      <a:lnTo>
                        <a:pt x="11" y="22"/>
                      </a:lnTo>
                      <a:lnTo>
                        <a:pt x="11" y="730"/>
                      </a:lnTo>
                      <a:lnTo>
                        <a:pt x="6" y="727"/>
                      </a:lnTo>
                      <a:lnTo>
                        <a:pt x="0" y="723"/>
                      </a:lnTo>
                      <a:close/>
                    </a:path>
                  </a:pathLst>
                </a:custGeom>
                <a:solidFill>
                  <a:srgbClr val="82BBE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13" name="Google Shape;3413;p38"/>
                <p:cNvSpPr/>
                <p:nvPr/>
              </p:nvSpPr>
              <p:spPr>
                <a:xfrm>
                  <a:off x="1014" y="2383"/>
                  <a:ext cx="4" cy="3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23" extrusionOk="0">
                      <a:moveTo>
                        <a:pt x="0" y="716"/>
                      </a:moveTo>
                      <a:lnTo>
                        <a:pt x="0" y="0"/>
                      </a:lnTo>
                      <a:lnTo>
                        <a:pt x="5" y="11"/>
                      </a:lnTo>
                      <a:lnTo>
                        <a:pt x="9" y="22"/>
                      </a:lnTo>
                      <a:lnTo>
                        <a:pt x="9" y="723"/>
                      </a:lnTo>
                      <a:lnTo>
                        <a:pt x="5" y="719"/>
                      </a:lnTo>
                      <a:lnTo>
                        <a:pt x="0" y="716"/>
                      </a:lnTo>
                      <a:close/>
                    </a:path>
                  </a:pathLst>
                </a:custGeom>
                <a:solidFill>
                  <a:srgbClr val="81BAE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14" name="Google Shape;3414;p38"/>
                <p:cNvSpPr/>
                <p:nvPr/>
              </p:nvSpPr>
              <p:spPr>
                <a:xfrm>
                  <a:off x="1017" y="2388"/>
                  <a:ext cx="4" cy="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15" extrusionOk="0">
                      <a:moveTo>
                        <a:pt x="0" y="708"/>
                      </a:move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9" y="20"/>
                      </a:lnTo>
                      <a:lnTo>
                        <a:pt x="9" y="715"/>
                      </a:lnTo>
                      <a:lnTo>
                        <a:pt x="4" y="712"/>
                      </a:lnTo>
                      <a:lnTo>
                        <a:pt x="0" y="708"/>
                      </a:lnTo>
                      <a:close/>
                    </a:path>
                  </a:pathLst>
                </a:custGeom>
                <a:solidFill>
                  <a:srgbClr val="80B9E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15" name="Google Shape;3415;p38"/>
                <p:cNvSpPr/>
                <p:nvPr/>
              </p:nvSpPr>
              <p:spPr>
                <a:xfrm>
                  <a:off x="1018" y="2393"/>
                  <a:ext cx="6" cy="3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708" extrusionOk="0">
                      <a:moveTo>
                        <a:pt x="0" y="701"/>
                      </a:moveTo>
                      <a:lnTo>
                        <a:pt x="0" y="0"/>
                      </a:lnTo>
                      <a:lnTo>
                        <a:pt x="5" y="9"/>
                      </a:lnTo>
                      <a:lnTo>
                        <a:pt x="10" y="18"/>
                      </a:lnTo>
                      <a:lnTo>
                        <a:pt x="10" y="708"/>
                      </a:lnTo>
                      <a:lnTo>
                        <a:pt x="5" y="704"/>
                      </a:lnTo>
                      <a:lnTo>
                        <a:pt x="0" y="701"/>
                      </a:lnTo>
                      <a:close/>
                    </a:path>
                  </a:pathLst>
                </a:custGeom>
                <a:solidFill>
                  <a:srgbClr val="7FB9E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16" name="Google Shape;3416;p38"/>
                <p:cNvSpPr/>
                <p:nvPr/>
              </p:nvSpPr>
              <p:spPr>
                <a:xfrm>
                  <a:off x="1021" y="2398"/>
                  <a:ext cx="4" cy="3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703" extrusionOk="0">
                      <a:moveTo>
                        <a:pt x="0" y="695"/>
                      </a:moveTo>
                      <a:lnTo>
                        <a:pt x="0" y="0"/>
                      </a:lnTo>
                      <a:lnTo>
                        <a:pt x="5" y="9"/>
                      </a:lnTo>
                      <a:lnTo>
                        <a:pt x="9" y="18"/>
                      </a:lnTo>
                      <a:lnTo>
                        <a:pt x="9" y="703"/>
                      </a:lnTo>
                      <a:lnTo>
                        <a:pt x="5" y="699"/>
                      </a:lnTo>
                      <a:lnTo>
                        <a:pt x="0" y="695"/>
                      </a:lnTo>
                      <a:close/>
                    </a:path>
                  </a:pathLst>
                </a:custGeom>
                <a:solidFill>
                  <a:srgbClr val="7EB8E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17" name="Google Shape;3417;p38"/>
                <p:cNvSpPr/>
                <p:nvPr/>
              </p:nvSpPr>
              <p:spPr>
                <a:xfrm>
                  <a:off x="1024" y="2402"/>
                  <a:ext cx="4" cy="3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97" extrusionOk="0">
                      <a:moveTo>
                        <a:pt x="0" y="690"/>
                      </a:moveTo>
                      <a:lnTo>
                        <a:pt x="0" y="0"/>
                      </a:lnTo>
                      <a:lnTo>
                        <a:pt x="4" y="9"/>
                      </a:lnTo>
                      <a:lnTo>
                        <a:pt x="9" y="16"/>
                      </a:lnTo>
                      <a:lnTo>
                        <a:pt x="9" y="16"/>
                      </a:lnTo>
                      <a:lnTo>
                        <a:pt x="9" y="18"/>
                      </a:lnTo>
                      <a:lnTo>
                        <a:pt x="9" y="697"/>
                      </a:lnTo>
                      <a:lnTo>
                        <a:pt x="4" y="694"/>
                      </a:lnTo>
                      <a:lnTo>
                        <a:pt x="0" y="690"/>
                      </a:lnTo>
                      <a:close/>
                    </a:path>
                  </a:pathLst>
                </a:custGeom>
                <a:solidFill>
                  <a:srgbClr val="7CB8E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18" name="Google Shape;3418;p38"/>
                <p:cNvSpPr/>
                <p:nvPr/>
              </p:nvSpPr>
              <p:spPr>
                <a:xfrm>
                  <a:off x="1025" y="2407"/>
                  <a:ext cx="6" cy="3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692" extrusionOk="0">
                      <a:moveTo>
                        <a:pt x="0" y="685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5" y="7"/>
                      </a:lnTo>
                      <a:lnTo>
                        <a:pt x="7" y="12"/>
                      </a:lnTo>
                      <a:lnTo>
                        <a:pt x="11" y="16"/>
                      </a:lnTo>
                      <a:lnTo>
                        <a:pt x="11" y="692"/>
                      </a:lnTo>
                      <a:lnTo>
                        <a:pt x="5" y="688"/>
                      </a:lnTo>
                      <a:lnTo>
                        <a:pt x="0" y="685"/>
                      </a:lnTo>
                      <a:close/>
                    </a:path>
                  </a:pathLst>
                </a:custGeom>
                <a:solidFill>
                  <a:srgbClr val="7BB7E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19" name="Google Shape;3419;p38"/>
                <p:cNvSpPr/>
                <p:nvPr/>
              </p:nvSpPr>
              <p:spPr>
                <a:xfrm>
                  <a:off x="1028" y="2411"/>
                  <a:ext cx="5" cy="3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86" extrusionOk="0">
                      <a:moveTo>
                        <a:pt x="0" y="679"/>
                      </a:moveTo>
                      <a:lnTo>
                        <a:pt x="0" y="0"/>
                      </a:lnTo>
                      <a:lnTo>
                        <a:pt x="6" y="9"/>
                      </a:lnTo>
                      <a:lnTo>
                        <a:pt x="9" y="16"/>
                      </a:lnTo>
                      <a:lnTo>
                        <a:pt x="9" y="686"/>
                      </a:lnTo>
                      <a:lnTo>
                        <a:pt x="6" y="683"/>
                      </a:lnTo>
                      <a:lnTo>
                        <a:pt x="0" y="679"/>
                      </a:lnTo>
                      <a:close/>
                    </a:path>
                  </a:pathLst>
                </a:custGeom>
                <a:solidFill>
                  <a:srgbClr val="7AB6E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20" name="Google Shape;3420;p38"/>
                <p:cNvSpPr/>
                <p:nvPr/>
              </p:nvSpPr>
              <p:spPr>
                <a:xfrm>
                  <a:off x="1031" y="2415"/>
                  <a:ext cx="4" cy="3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83" extrusionOk="0">
                      <a:moveTo>
                        <a:pt x="0" y="676"/>
                      </a:moveTo>
                      <a:lnTo>
                        <a:pt x="0" y="0"/>
                      </a:lnTo>
                      <a:lnTo>
                        <a:pt x="5" y="9"/>
                      </a:lnTo>
                      <a:lnTo>
                        <a:pt x="9" y="18"/>
                      </a:lnTo>
                      <a:lnTo>
                        <a:pt x="9" y="683"/>
                      </a:lnTo>
                      <a:lnTo>
                        <a:pt x="3" y="679"/>
                      </a:lnTo>
                      <a:lnTo>
                        <a:pt x="0" y="676"/>
                      </a:lnTo>
                      <a:close/>
                    </a:path>
                  </a:pathLst>
                </a:custGeom>
                <a:solidFill>
                  <a:srgbClr val="79B5E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21" name="Google Shape;3421;p38"/>
                <p:cNvSpPr/>
                <p:nvPr/>
              </p:nvSpPr>
              <p:spPr>
                <a:xfrm>
                  <a:off x="1033" y="2419"/>
                  <a:ext cx="5" cy="3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678" extrusionOk="0">
                      <a:moveTo>
                        <a:pt x="0" y="670"/>
                      </a:moveTo>
                      <a:lnTo>
                        <a:pt x="0" y="0"/>
                      </a:lnTo>
                      <a:lnTo>
                        <a:pt x="6" y="9"/>
                      </a:lnTo>
                      <a:lnTo>
                        <a:pt x="11" y="18"/>
                      </a:lnTo>
                      <a:lnTo>
                        <a:pt x="11" y="678"/>
                      </a:lnTo>
                      <a:lnTo>
                        <a:pt x="6" y="674"/>
                      </a:lnTo>
                      <a:lnTo>
                        <a:pt x="0" y="670"/>
                      </a:lnTo>
                      <a:close/>
                    </a:path>
                  </a:pathLst>
                </a:custGeom>
                <a:solidFill>
                  <a:srgbClr val="78B5E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22" name="Google Shape;3422;p38"/>
                <p:cNvSpPr/>
                <p:nvPr/>
              </p:nvSpPr>
              <p:spPr>
                <a:xfrm>
                  <a:off x="1035" y="2424"/>
                  <a:ext cx="5" cy="3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72" extrusionOk="0">
                      <a:moveTo>
                        <a:pt x="0" y="665"/>
                      </a:moveTo>
                      <a:lnTo>
                        <a:pt x="0" y="0"/>
                      </a:lnTo>
                      <a:lnTo>
                        <a:pt x="3" y="7"/>
                      </a:lnTo>
                      <a:lnTo>
                        <a:pt x="9" y="19"/>
                      </a:lnTo>
                      <a:lnTo>
                        <a:pt x="9" y="672"/>
                      </a:lnTo>
                      <a:lnTo>
                        <a:pt x="5" y="669"/>
                      </a:lnTo>
                      <a:lnTo>
                        <a:pt x="0" y="665"/>
                      </a:lnTo>
                      <a:close/>
                    </a:path>
                  </a:pathLst>
                </a:custGeom>
                <a:solidFill>
                  <a:srgbClr val="76B4E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23" name="Google Shape;3423;p38"/>
                <p:cNvSpPr/>
                <p:nvPr/>
              </p:nvSpPr>
              <p:spPr>
                <a:xfrm>
                  <a:off x="1038" y="2428"/>
                  <a:ext cx="5" cy="3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65" extrusionOk="0">
                      <a:moveTo>
                        <a:pt x="0" y="660"/>
                      </a:moveTo>
                      <a:lnTo>
                        <a:pt x="0" y="0"/>
                      </a:lnTo>
                      <a:lnTo>
                        <a:pt x="4" y="9"/>
                      </a:lnTo>
                      <a:lnTo>
                        <a:pt x="9" y="21"/>
                      </a:lnTo>
                      <a:lnTo>
                        <a:pt x="9" y="665"/>
                      </a:lnTo>
                      <a:lnTo>
                        <a:pt x="4" y="663"/>
                      </a:lnTo>
                      <a:lnTo>
                        <a:pt x="0" y="660"/>
                      </a:lnTo>
                      <a:close/>
                    </a:path>
                  </a:pathLst>
                </a:custGeom>
                <a:solidFill>
                  <a:srgbClr val="75B4E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24" name="Google Shape;3424;p38"/>
                <p:cNvSpPr/>
                <p:nvPr/>
              </p:nvSpPr>
              <p:spPr>
                <a:xfrm>
                  <a:off x="1040" y="2434"/>
                  <a:ext cx="5" cy="3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659" extrusionOk="0">
                      <a:moveTo>
                        <a:pt x="0" y="653"/>
                      </a:moveTo>
                      <a:lnTo>
                        <a:pt x="0" y="0"/>
                      </a:lnTo>
                      <a:lnTo>
                        <a:pt x="5" y="9"/>
                      </a:lnTo>
                      <a:lnTo>
                        <a:pt x="10" y="22"/>
                      </a:lnTo>
                      <a:lnTo>
                        <a:pt x="10" y="659"/>
                      </a:lnTo>
                      <a:lnTo>
                        <a:pt x="7" y="657"/>
                      </a:lnTo>
                      <a:lnTo>
                        <a:pt x="5" y="657"/>
                      </a:lnTo>
                      <a:lnTo>
                        <a:pt x="3" y="655"/>
                      </a:lnTo>
                      <a:lnTo>
                        <a:pt x="0" y="653"/>
                      </a:lnTo>
                      <a:close/>
                    </a:path>
                  </a:pathLst>
                </a:custGeom>
                <a:solidFill>
                  <a:srgbClr val="74B3E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25" name="Google Shape;3425;p38"/>
                <p:cNvSpPr/>
                <p:nvPr/>
              </p:nvSpPr>
              <p:spPr>
                <a:xfrm>
                  <a:off x="1043" y="2439"/>
                  <a:ext cx="4" cy="3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53" extrusionOk="0">
                      <a:moveTo>
                        <a:pt x="0" y="644"/>
                      </a:moveTo>
                      <a:lnTo>
                        <a:pt x="0" y="0"/>
                      </a:lnTo>
                      <a:lnTo>
                        <a:pt x="4" y="9"/>
                      </a:lnTo>
                      <a:lnTo>
                        <a:pt x="9" y="22"/>
                      </a:lnTo>
                      <a:lnTo>
                        <a:pt x="9" y="653"/>
                      </a:lnTo>
                      <a:lnTo>
                        <a:pt x="5" y="648"/>
                      </a:lnTo>
                      <a:lnTo>
                        <a:pt x="0" y="646"/>
                      </a:lnTo>
                      <a:lnTo>
                        <a:pt x="0" y="646"/>
                      </a:lnTo>
                      <a:lnTo>
                        <a:pt x="0" y="644"/>
                      </a:lnTo>
                      <a:close/>
                    </a:path>
                  </a:pathLst>
                </a:custGeom>
                <a:solidFill>
                  <a:srgbClr val="73B3E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26" name="Google Shape;3426;p38"/>
                <p:cNvSpPr/>
                <p:nvPr/>
              </p:nvSpPr>
              <p:spPr>
                <a:xfrm>
                  <a:off x="1045" y="2444"/>
                  <a:ext cx="5" cy="3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45" extrusionOk="0">
                      <a:moveTo>
                        <a:pt x="0" y="637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8" y="16"/>
                      </a:lnTo>
                      <a:lnTo>
                        <a:pt x="8" y="20"/>
                      </a:lnTo>
                      <a:lnTo>
                        <a:pt x="9" y="21"/>
                      </a:lnTo>
                      <a:lnTo>
                        <a:pt x="9" y="645"/>
                      </a:lnTo>
                      <a:lnTo>
                        <a:pt x="4" y="642"/>
                      </a:lnTo>
                      <a:lnTo>
                        <a:pt x="0" y="637"/>
                      </a:lnTo>
                      <a:close/>
                    </a:path>
                  </a:pathLst>
                </a:custGeom>
                <a:solidFill>
                  <a:srgbClr val="73B2E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27" name="Google Shape;3427;p38"/>
                <p:cNvSpPr/>
                <p:nvPr/>
              </p:nvSpPr>
              <p:spPr>
                <a:xfrm>
                  <a:off x="1047" y="2450"/>
                  <a:ext cx="5" cy="3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640" extrusionOk="0">
                      <a:moveTo>
                        <a:pt x="0" y="631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5"/>
                      </a:lnTo>
                      <a:lnTo>
                        <a:pt x="7" y="12"/>
                      </a:lnTo>
                      <a:lnTo>
                        <a:pt x="11" y="19"/>
                      </a:lnTo>
                      <a:lnTo>
                        <a:pt x="11" y="640"/>
                      </a:lnTo>
                      <a:lnTo>
                        <a:pt x="5" y="634"/>
                      </a:lnTo>
                      <a:lnTo>
                        <a:pt x="0" y="631"/>
                      </a:lnTo>
                      <a:close/>
                    </a:path>
                  </a:pathLst>
                </a:custGeom>
                <a:solidFill>
                  <a:srgbClr val="72B2E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28" name="Google Shape;3428;p38"/>
                <p:cNvSpPr/>
                <p:nvPr/>
              </p:nvSpPr>
              <p:spPr>
                <a:xfrm>
                  <a:off x="1050" y="2455"/>
                  <a:ext cx="4" cy="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35" extrusionOk="0">
                      <a:moveTo>
                        <a:pt x="0" y="624"/>
                      </a:moveTo>
                      <a:lnTo>
                        <a:pt x="0" y="0"/>
                      </a:lnTo>
                      <a:lnTo>
                        <a:pt x="4" y="9"/>
                      </a:lnTo>
                      <a:lnTo>
                        <a:pt x="9" y="18"/>
                      </a:lnTo>
                      <a:lnTo>
                        <a:pt x="9" y="635"/>
                      </a:lnTo>
                      <a:lnTo>
                        <a:pt x="6" y="630"/>
                      </a:lnTo>
                      <a:lnTo>
                        <a:pt x="0" y="624"/>
                      </a:lnTo>
                      <a:close/>
                    </a:path>
                  </a:pathLst>
                </a:custGeom>
                <a:solidFill>
                  <a:srgbClr val="71B2E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29" name="Google Shape;3429;p38"/>
                <p:cNvSpPr/>
                <p:nvPr/>
              </p:nvSpPr>
              <p:spPr>
                <a:xfrm>
                  <a:off x="1052" y="2460"/>
                  <a:ext cx="5" cy="3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32" extrusionOk="0">
                      <a:moveTo>
                        <a:pt x="0" y="621"/>
                      </a:moveTo>
                      <a:lnTo>
                        <a:pt x="0" y="0"/>
                      </a:lnTo>
                      <a:lnTo>
                        <a:pt x="3" y="9"/>
                      </a:lnTo>
                      <a:lnTo>
                        <a:pt x="9" y="17"/>
                      </a:lnTo>
                      <a:lnTo>
                        <a:pt x="9" y="632"/>
                      </a:lnTo>
                      <a:lnTo>
                        <a:pt x="3" y="626"/>
                      </a:lnTo>
                      <a:lnTo>
                        <a:pt x="0" y="621"/>
                      </a:lnTo>
                      <a:close/>
                    </a:path>
                  </a:pathLst>
                </a:custGeom>
                <a:solidFill>
                  <a:srgbClr val="70B1E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30" name="Google Shape;3430;p38"/>
                <p:cNvSpPr/>
                <p:nvPr/>
              </p:nvSpPr>
              <p:spPr>
                <a:xfrm>
                  <a:off x="1054" y="2464"/>
                  <a:ext cx="6" cy="3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" h="626" extrusionOk="0">
                      <a:moveTo>
                        <a:pt x="0" y="617"/>
                      </a:moveTo>
                      <a:lnTo>
                        <a:pt x="0" y="0"/>
                      </a:lnTo>
                      <a:lnTo>
                        <a:pt x="6" y="8"/>
                      </a:lnTo>
                      <a:lnTo>
                        <a:pt x="11" y="15"/>
                      </a:lnTo>
                      <a:lnTo>
                        <a:pt x="11" y="626"/>
                      </a:lnTo>
                      <a:lnTo>
                        <a:pt x="6" y="621"/>
                      </a:lnTo>
                      <a:lnTo>
                        <a:pt x="0" y="617"/>
                      </a:lnTo>
                      <a:close/>
                    </a:path>
                  </a:pathLst>
                </a:custGeom>
                <a:solidFill>
                  <a:srgbClr val="6FB1E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31" name="Google Shape;3431;p38"/>
                <p:cNvSpPr/>
                <p:nvPr/>
              </p:nvSpPr>
              <p:spPr>
                <a:xfrm>
                  <a:off x="1057" y="2468"/>
                  <a:ext cx="4" cy="3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24" extrusionOk="0">
                      <a:moveTo>
                        <a:pt x="0" y="615"/>
                      </a:moveTo>
                      <a:lnTo>
                        <a:pt x="0" y="0"/>
                      </a:lnTo>
                      <a:lnTo>
                        <a:pt x="5" y="7"/>
                      </a:lnTo>
                      <a:lnTo>
                        <a:pt x="9" y="14"/>
                      </a:lnTo>
                      <a:lnTo>
                        <a:pt x="9" y="624"/>
                      </a:lnTo>
                      <a:lnTo>
                        <a:pt x="5" y="618"/>
                      </a:lnTo>
                      <a:lnTo>
                        <a:pt x="0" y="615"/>
                      </a:lnTo>
                      <a:close/>
                    </a:path>
                  </a:pathLst>
                </a:custGeom>
                <a:solidFill>
                  <a:srgbClr val="6FB0E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32" name="Google Shape;3432;p38"/>
                <p:cNvSpPr/>
                <p:nvPr/>
              </p:nvSpPr>
              <p:spPr>
                <a:xfrm>
                  <a:off x="1060" y="2471"/>
                  <a:ext cx="4" cy="3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" h="624" extrusionOk="0">
                      <a:moveTo>
                        <a:pt x="0" y="611"/>
                      </a:moveTo>
                      <a:lnTo>
                        <a:pt x="0" y="0"/>
                      </a:lnTo>
                      <a:lnTo>
                        <a:pt x="4" y="7"/>
                      </a:lnTo>
                      <a:lnTo>
                        <a:pt x="9" y="12"/>
                      </a:lnTo>
                      <a:lnTo>
                        <a:pt x="9" y="624"/>
                      </a:lnTo>
                      <a:lnTo>
                        <a:pt x="4" y="617"/>
                      </a:lnTo>
                      <a:lnTo>
                        <a:pt x="0" y="611"/>
                      </a:lnTo>
                      <a:close/>
                    </a:path>
                  </a:pathLst>
                </a:custGeom>
                <a:solidFill>
                  <a:srgbClr val="6EB0E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33" name="Google Shape;3433;p38"/>
                <p:cNvSpPr/>
                <p:nvPr/>
              </p:nvSpPr>
              <p:spPr>
                <a:xfrm>
                  <a:off x="1061" y="2475"/>
                  <a:ext cx="6" cy="3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622" extrusionOk="0">
                      <a:moveTo>
                        <a:pt x="0" y="610"/>
                      </a:moveTo>
                      <a:lnTo>
                        <a:pt x="0" y="0"/>
                      </a:lnTo>
                      <a:lnTo>
                        <a:pt x="5" y="5"/>
                      </a:lnTo>
                      <a:lnTo>
                        <a:pt x="10" y="12"/>
                      </a:lnTo>
                      <a:lnTo>
                        <a:pt x="10" y="622"/>
                      </a:lnTo>
                      <a:lnTo>
                        <a:pt x="5" y="617"/>
                      </a:lnTo>
                      <a:lnTo>
                        <a:pt x="0" y="610"/>
                      </a:lnTo>
                      <a:close/>
                    </a:path>
                  </a:pathLst>
                </a:custGeom>
                <a:solidFill>
                  <a:srgbClr val="6DB0E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3434" name="Google Shape;3434;p38"/>
              <p:cNvSpPr/>
              <p:nvPr/>
            </p:nvSpPr>
            <p:spPr>
              <a:xfrm>
                <a:off x="1064" y="2478"/>
                <a:ext cx="5" cy="312"/>
              </a:xfrm>
              <a:custGeom>
                <a:avLst/>
                <a:gdLst/>
                <a:ahLst/>
                <a:cxnLst/>
                <a:rect l="l" t="t" r="r" b="b"/>
                <a:pathLst>
                  <a:path w="9" h="623" extrusionOk="0">
                    <a:moveTo>
                      <a:pt x="0" y="612"/>
                    </a:moveTo>
                    <a:lnTo>
                      <a:pt x="0" y="0"/>
                    </a:lnTo>
                    <a:lnTo>
                      <a:pt x="5" y="7"/>
                    </a:lnTo>
                    <a:lnTo>
                      <a:pt x="9" y="13"/>
                    </a:lnTo>
                    <a:lnTo>
                      <a:pt x="9" y="623"/>
                    </a:lnTo>
                    <a:lnTo>
                      <a:pt x="5" y="617"/>
                    </a:lnTo>
                    <a:lnTo>
                      <a:pt x="0" y="612"/>
                    </a:lnTo>
                    <a:close/>
                  </a:path>
                </a:pathLst>
              </a:custGeom>
              <a:solidFill>
                <a:srgbClr val="6CAFD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35" name="Google Shape;3435;p38"/>
              <p:cNvSpPr/>
              <p:nvPr/>
            </p:nvSpPr>
            <p:spPr>
              <a:xfrm>
                <a:off x="1067" y="2481"/>
                <a:ext cx="4" cy="311"/>
              </a:xfrm>
              <a:custGeom>
                <a:avLst/>
                <a:gdLst/>
                <a:ahLst/>
                <a:cxnLst/>
                <a:rect l="l" t="t" r="r" b="b"/>
                <a:pathLst>
                  <a:path w="9" h="621" extrusionOk="0">
                    <a:moveTo>
                      <a:pt x="0" y="610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11"/>
                    </a:lnTo>
                    <a:lnTo>
                      <a:pt x="9" y="621"/>
                    </a:lnTo>
                    <a:lnTo>
                      <a:pt x="4" y="616"/>
                    </a:lnTo>
                    <a:lnTo>
                      <a:pt x="0" y="610"/>
                    </a:lnTo>
                    <a:close/>
                  </a:path>
                </a:pathLst>
              </a:custGeom>
              <a:solidFill>
                <a:srgbClr val="6BAFD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36" name="Google Shape;3436;p38"/>
              <p:cNvSpPr/>
              <p:nvPr/>
            </p:nvSpPr>
            <p:spPr>
              <a:xfrm>
                <a:off x="1069" y="2484"/>
                <a:ext cx="5" cy="310"/>
              </a:xfrm>
              <a:custGeom>
                <a:avLst/>
                <a:gdLst/>
                <a:ahLst/>
                <a:cxnLst/>
                <a:rect l="l" t="t" r="r" b="b"/>
                <a:pathLst>
                  <a:path w="11" h="620" extrusionOk="0">
                    <a:moveTo>
                      <a:pt x="0" y="610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11" y="11"/>
                    </a:lnTo>
                    <a:lnTo>
                      <a:pt x="11" y="620"/>
                    </a:lnTo>
                    <a:lnTo>
                      <a:pt x="5" y="615"/>
                    </a:lnTo>
                    <a:lnTo>
                      <a:pt x="0" y="610"/>
                    </a:lnTo>
                    <a:close/>
                  </a:path>
                </a:pathLst>
              </a:custGeom>
              <a:solidFill>
                <a:srgbClr val="6AAED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37" name="Google Shape;3437;p38"/>
              <p:cNvSpPr/>
              <p:nvPr/>
            </p:nvSpPr>
            <p:spPr>
              <a:xfrm>
                <a:off x="1071" y="2487"/>
                <a:ext cx="5" cy="311"/>
              </a:xfrm>
              <a:custGeom>
                <a:avLst/>
                <a:gdLst/>
                <a:ahLst/>
                <a:cxnLst/>
                <a:rect l="l" t="t" r="r" b="b"/>
                <a:pathLst>
                  <a:path w="9" h="622" extrusionOk="0">
                    <a:moveTo>
                      <a:pt x="0" y="61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9" y="11"/>
                    </a:lnTo>
                    <a:lnTo>
                      <a:pt x="9" y="622"/>
                    </a:lnTo>
                    <a:lnTo>
                      <a:pt x="6" y="615"/>
                    </a:lnTo>
                    <a:lnTo>
                      <a:pt x="0" y="610"/>
                    </a:lnTo>
                    <a:close/>
                  </a:path>
                </a:pathLst>
              </a:custGeom>
              <a:solidFill>
                <a:srgbClr val="69AED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38" name="Google Shape;3438;p38"/>
              <p:cNvSpPr/>
              <p:nvPr/>
            </p:nvSpPr>
            <p:spPr>
              <a:xfrm>
                <a:off x="1074" y="2489"/>
                <a:ext cx="4" cy="311"/>
              </a:xfrm>
              <a:custGeom>
                <a:avLst/>
                <a:gdLst/>
                <a:ahLst/>
                <a:cxnLst/>
                <a:rect l="l" t="t" r="r" b="b"/>
                <a:pathLst>
                  <a:path w="9" h="622" extrusionOk="0">
                    <a:moveTo>
                      <a:pt x="0" y="609"/>
                    </a:moveTo>
                    <a:lnTo>
                      <a:pt x="0" y="0"/>
                    </a:lnTo>
                    <a:lnTo>
                      <a:pt x="3" y="5"/>
                    </a:lnTo>
                    <a:lnTo>
                      <a:pt x="9" y="10"/>
                    </a:lnTo>
                    <a:lnTo>
                      <a:pt x="9" y="622"/>
                    </a:lnTo>
                    <a:lnTo>
                      <a:pt x="3" y="616"/>
                    </a:lnTo>
                    <a:lnTo>
                      <a:pt x="0" y="609"/>
                    </a:lnTo>
                    <a:close/>
                  </a:path>
                </a:pathLst>
              </a:custGeom>
              <a:solidFill>
                <a:srgbClr val="68AED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39" name="Google Shape;3439;p38"/>
              <p:cNvSpPr/>
              <p:nvPr/>
            </p:nvSpPr>
            <p:spPr>
              <a:xfrm>
                <a:off x="1076" y="2492"/>
                <a:ext cx="5" cy="311"/>
              </a:xfrm>
              <a:custGeom>
                <a:avLst/>
                <a:gdLst/>
                <a:ahLst/>
                <a:cxnLst/>
                <a:rect l="l" t="t" r="r" b="b"/>
                <a:pathLst>
                  <a:path w="11" h="622" extrusionOk="0">
                    <a:moveTo>
                      <a:pt x="0" y="611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11" y="11"/>
                    </a:lnTo>
                    <a:lnTo>
                      <a:pt x="11" y="622"/>
                    </a:lnTo>
                    <a:lnTo>
                      <a:pt x="6" y="617"/>
                    </a:lnTo>
                    <a:lnTo>
                      <a:pt x="0" y="611"/>
                    </a:lnTo>
                    <a:close/>
                  </a:path>
                </a:pathLst>
              </a:custGeom>
              <a:solidFill>
                <a:srgbClr val="68ADD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40" name="Google Shape;3440;p38"/>
              <p:cNvSpPr/>
              <p:nvPr/>
            </p:nvSpPr>
            <p:spPr>
              <a:xfrm>
                <a:off x="1078" y="2495"/>
                <a:ext cx="5" cy="312"/>
              </a:xfrm>
              <a:custGeom>
                <a:avLst/>
                <a:gdLst/>
                <a:ahLst/>
                <a:cxnLst/>
                <a:rect l="l" t="t" r="r" b="b"/>
                <a:pathLst>
                  <a:path w="9" h="624" extrusionOk="0">
                    <a:moveTo>
                      <a:pt x="0" y="612"/>
                    </a:moveTo>
                    <a:lnTo>
                      <a:pt x="0" y="0"/>
                    </a:lnTo>
                    <a:lnTo>
                      <a:pt x="3" y="6"/>
                    </a:lnTo>
                    <a:lnTo>
                      <a:pt x="9" y="11"/>
                    </a:lnTo>
                    <a:lnTo>
                      <a:pt x="9" y="624"/>
                    </a:lnTo>
                    <a:lnTo>
                      <a:pt x="5" y="617"/>
                    </a:lnTo>
                    <a:lnTo>
                      <a:pt x="0" y="612"/>
                    </a:lnTo>
                    <a:close/>
                  </a:path>
                </a:pathLst>
              </a:custGeom>
              <a:solidFill>
                <a:srgbClr val="67ADD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41" name="Google Shape;3441;p38"/>
              <p:cNvSpPr/>
              <p:nvPr/>
            </p:nvSpPr>
            <p:spPr>
              <a:xfrm>
                <a:off x="1081" y="2497"/>
                <a:ext cx="5" cy="312"/>
              </a:xfrm>
              <a:custGeom>
                <a:avLst/>
                <a:gdLst/>
                <a:ahLst/>
                <a:cxnLst/>
                <a:rect l="l" t="t" r="r" b="b"/>
                <a:pathLst>
                  <a:path w="9" h="624" extrusionOk="0">
                    <a:moveTo>
                      <a:pt x="0" y="611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9"/>
                    </a:lnTo>
                    <a:lnTo>
                      <a:pt x="9" y="624"/>
                    </a:lnTo>
                    <a:lnTo>
                      <a:pt x="4" y="618"/>
                    </a:lnTo>
                    <a:lnTo>
                      <a:pt x="0" y="611"/>
                    </a:lnTo>
                    <a:close/>
                  </a:path>
                </a:pathLst>
              </a:custGeom>
              <a:solidFill>
                <a:srgbClr val="66ACD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42" name="Google Shape;3442;p38"/>
              <p:cNvSpPr/>
              <p:nvPr/>
            </p:nvSpPr>
            <p:spPr>
              <a:xfrm>
                <a:off x="1083" y="2500"/>
                <a:ext cx="4" cy="312"/>
              </a:xfrm>
              <a:custGeom>
                <a:avLst/>
                <a:gdLst/>
                <a:ahLst/>
                <a:cxnLst/>
                <a:rect l="l" t="t" r="r" b="b"/>
                <a:pathLst>
                  <a:path w="9" h="624" extrusionOk="0">
                    <a:moveTo>
                      <a:pt x="0" y="613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9" y="9"/>
                    </a:lnTo>
                    <a:lnTo>
                      <a:pt x="9" y="624"/>
                    </a:lnTo>
                    <a:lnTo>
                      <a:pt x="5" y="619"/>
                    </a:lnTo>
                    <a:lnTo>
                      <a:pt x="0" y="613"/>
                    </a:lnTo>
                    <a:close/>
                  </a:path>
                </a:pathLst>
              </a:custGeom>
              <a:solidFill>
                <a:srgbClr val="65ACD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43" name="Google Shape;3443;p38"/>
              <p:cNvSpPr/>
              <p:nvPr/>
            </p:nvSpPr>
            <p:spPr>
              <a:xfrm>
                <a:off x="1086" y="2502"/>
                <a:ext cx="4" cy="314"/>
              </a:xfrm>
              <a:custGeom>
                <a:avLst/>
                <a:gdLst/>
                <a:ahLst/>
                <a:cxnLst/>
                <a:rect l="l" t="t" r="r" b="b"/>
                <a:pathLst>
                  <a:path w="9" h="627" extrusionOk="0">
                    <a:moveTo>
                      <a:pt x="0" y="615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10"/>
                    </a:lnTo>
                    <a:lnTo>
                      <a:pt x="9" y="627"/>
                    </a:lnTo>
                    <a:lnTo>
                      <a:pt x="4" y="620"/>
                    </a:lnTo>
                    <a:lnTo>
                      <a:pt x="0" y="615"/>
                    </a:lnTo>
                    <a:close/>
                  </a:path>
                </a:pathLst>
              </a:custGeom>
              <a:solidFill>
                <a:srgbClr val="63ACD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44" name="Google Shape;3444;p38"/>
              <p:cNvSpPr/>
              <p:nvPr/>
            </p:nvSpPr>
            <p:spPr>
              <a:xfrm>
                <a:off x="1087" y="2505"/>
                <a:ext cx="6" cy="312"/>
              </a:xfrm>
              <a:custGeom>
                <a:avLst/>
                <a:gdLst/>
                <a:ahLst/>
                <a:cxnLst/>
                <a:rect l="l" t="t" r="r" b="b"/>
                <a:pathLst>
                  <a:path w="10" h="628" extrusionOk="0">
                    <a:moveTo>
                      <a:pt x="0" y="615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10" y="11"/>
                    </a:lnTo>
                    <a:lnTo>
                      <a:pt x="10" y="628"/>
                    </a:lnTo>
                    <a:lnTo>
                      <a:pt x="5" y="622"/>
                    </a:lnTo>
                    <a:lnTo>
                      <a:pt x="0" y="615"/>
                    </a:lnTo>
                    <a:close/>
                  </a:path>
                </a:pathLst>
              </a:custGeom>
              <a:solidFill>
                <a:srgbClr val="63ABD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45" name="Google Shape;3445;p38"/>
              <p:cNvSpPr/>
              <p:nvPr/>
            </p:nvSpPr>
            <p:spPr>
              <a:xfrm>
                <a:off x="1090" y="2507"/>
                <a:ext cx="4" cy="315"/>
              </a:xfrm>
              <a:custGeom>
                <a:avLst/>
                <a:gdLst/>
                <a:ahLst/>
                <a:cxnLst/>
                <a:rect l="l" t="t" r="r" b="b"/>
                <a:pathLst>
                  <a:path w="9" h="630" extrusionOk="0">
                    <a:moveTo>
                      <a:pt x="0" y="617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9"/>
                    </a:lnTo>
                    <a:lnTo>
                      <a:pt x="9" y="630"/>
                    </a:lnTo>
                    <a:lnTo>
                      <a:pt x="5" y="623"/>
                    </a:lnTo>
                    <a:lnTo>
                      <a:pt x="0" y="617"/>
                    </a:lnTo>
                    <a:close/>
                  </a:path>
                </a:pathLst>
              </a:custGeom>
              <a:solidFill>
                <a:srgbClr val="62ABD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46" name="Google Shape;3446;p38"/>
              <p:cNvSpPr/>
              <p:nvPr/>
            </p:nvSpPr>
            <p:spPr>
              <a:xfrm>
                <a:off x="1093" y="2510"/>
                <a:ext cx="4" cy="314"/>
              </a:xfrm>
              <a:custGeom>
                <a:avLst/>
                <a:gdLst/>
                <a:ahLst/>
                <a:cxnLst/>
                <a:rect l="l" t="t" r="r" b="b"/>
                <a:pathLst>
                  <a:path w="9" h="629" extrusionOk="0">
                    <a:moveTo>
                      <a:pt x="0" y="617"/>
                    </a:moveTo>
                    <a:lnTo>
                      <a:pt x="0" y="0"/>
                    </a:lnTo>
                    <a:lnTo>
                      <a:pt x="4" y="3"/>
                    </a:lnTo>
                    <a:lnTo>
                      <a:pt x="9" y="9"/>
                    </a:lnTo>
                    <a:lnTo>
                      <a:pt x="9" y="629"/>
                    </a:lnTo>
                    <a:lnTo>
                      <a:pt x="4" y="624"/>
                    </a:lnTo>
                    <a:lnTo>
                      <a:pt x="0" y="617"/>
                    </a:lnTo>
                    <a:close/>
                  </a:path>
                </a:pathLst>
              </a:custGeom>
              <a:solidFill>
                <a:srgbClr val="61ABD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47" name="Google Shape;3447;p38"/>
              <p:cNvSpPr/>
              <p:nvPr/>
            </p:nvSpPr>
            <p:spPr>
              <a:xfrm>
                <a:off x="1094" y="2512"/>
                <a:ext cx="6" cy="316"/>
              </a:xfrm>
              <a:custGeom>
                <a:avLst/>
                <a:gdLst/>
                <a:ahLst/>
                <a:cxnLst/>
                <a:rect l="l" t="t" r="r" b="b"/>
                <a:pathLst>
                  <a:path w="11" h="633" extrusionOk="0">
                    <a:moveTo>
                      <a:pt x="0" y="621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11" y="11"/>
                    </a:lnTo>
                    <a:lnTo>
                      <a:pt x="11" y="633"/>
                    </a:lnTo>
                    <a:lnTo>
                      <a:pt x="5" y="626"/>
                    </a:lnTo>
                    <a:lnTo>
                      <a:pt x="0" y="621"/>
                    </a:lnTo>
                    <a:close/>
                  </a:path>
                </a:pathLst>
              </a:custGeom>
              <a:solidFill>
                <a:srgbClr val="60AAD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48" name="Google Shape;3448;p38"/>
              <p:cNvSpPr/>
              <p:nvPr/>
            </p:nvSpPr>
            <p:spPr>
              <a:xfrm>
                <a:off x="1097" y="2514"/>
                <a:ext cx="5" cy="318"/>
              </a:xfrm>
              <a:custGeom>
                <a:avLst/>
                <a:gdLst/>
                <a:ahLst/>
                <a:cxnLst/>
                <a:rect l="l" t="t" r="r" b="b"/>
                <a:pathLst>
                  <a:path w="9" h="635" extrusionOk="0">
                    <a:moveTo>
                      <a:pt x="0" y="620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9"/>
                    </a:lnTo>
                    <a:lnTo>
                      <a:pt x="9" y="635"/>
                    </a:lnTo>
                    <a:lnTo>
                      <a:pt x="6" y="627"/>
                    </a:lnTo>
                    <a:lnTo>
                      <a:pt x="0" y="620"/>
                    </a:lnTo>
                    <a:close/>
                  </a:path>
                </a:pathLst>
              </a:custGeom>
              <a:solidFill>
                <a:srgbClr val="5FAAD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49" name="Google Shape;3449;p38"/>
              <p:cNvSpPr/>
              <p:nvPr/>
            </p:nvSpPr>
            <p:spPr>
              <a:xfrm>
                <a:off x="1100" y="2517"/>
                <a:ext cx="4" cy="318"/>
              </a:xfrm>
              <a:custGeom>
                <a:avLst/>
                <a:gdLst/>
                <a:ahLst/>
                <a:cxnLst/>
                <a:rect l="l" t="t" r="r" b="b"/>
                <a:pathLst>
                  <a:path w="9" h="635" extrusionOk="0">
                    <a:moveTo>
                      <a:pt x="0" y="622"/>
                    </a:moveTo>
                    <a:lnTo>
                      <a:pt x="0" y="0"/>
                    </a:lnTo>
                    <a:lnTo>
                      <a:pt x="3" y="4"/>
                    </a:lnTo>
                    <a:lnTo>
                      <a:pt x="9" y="9"/>
                    </a:lnTo>
                    <a:lnTo>
                      <a:pt x="9" y="635"/>
                    </a:lnTo>
                    <a:lnTo>
                      <a:pt x="3" y="630"/>
                    </a:lnTo>
                    <a:lnTo>
                      <a:pt x="0" y="622"/>
                    </a:lnTo>
                    <a:close/>
                  </a:path>
                </a:pathLst>
              </a:custGeom>
              <a:solidFill>
                <a:srgbClr val="5EA9D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50" name="Google Shape;3450;p38"/>
              <p:cNvSpPr/>
              <p:nvPr/>
            </p:nvSpPr>
            <p:spPr>
              <a:xfrm>
                <a:off x="1102" y="2519"/>
                <a:ext cx="5" cy="319"/>
              </a:xfrm>
              <a:custGeom>
                <a:avLst/>
                <a:gdLst/>
                <a:ahLst/>
                <a:cxnLst/>
                <a:rect l="l" t="t" r="r" b="b"/>
                <a:pathLst>
                  <a:path w="11" h="638" extrusionOk="0">
                    <a:moveTo>
                      <a:pt x="0" y="626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11" y="9"/>
                    </a:lnTo>
                    <a:lnTo>
                      <a:pt x="11" y="638"/>
                    </a:lnTo>
                    <a:lnTo>
                      <a:pt x="6" y="631"/>
                    </a:lnTo>
                    <a:lnTo>
                      <a:pt x="0" y="626"/>
                    </a:lnTo>
                    <a:close/>
                  </a:path>
                </a:pathLst>
              </a:custGeom>
              <a:solidFill>
                <a:srgbClr val="5DA9D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51" name="Google Shape;3451;p38"/>
              <p:cNvSpPr/>
              <p:nvPr/>
            </p:nvSpPr>
            <p:spPr>
              <a:xfrm>
                <a:off x="1104" y="2522"/>
                <a:ext cx="5" cy="320"/>
              </a:xfrm>
              <a:custGeom>
                <a:avLst/>
                <a:gdLst/>
                <a:ahLst/>
                <a:cxnLst/>
                <a:rect l="l" t="t" r="r" b="b"/>
                <a:pathLst>
                  <a:path w="9" h="639" extrusionOk="0">
                    <a:moveTo>
                      <a:pt x="0" y="626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9" y="9"/>
                    </a:lnTo>
                    <a:lnTo>
                      <a:pt x="9" y="639"/>
                    </a:lnTo>
                    <a:lnTo>
                      <a:pt x="5" y="633"/>
                    </a:lnTo>
                    <a:lnTo>
                      <a:pt x="0" y="626"/>
                    </a:lnTo>
                    <a:close/>
                  </a:path>
                </a:pathLst>
              </a:custGeom>
              <a:solidFill>
                <a:srgbClr val="5CA8D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52" name="Google Shape;3452;p38"/>
              <p:cNvSpPr/>
              <p:nvPr/>
            </p:nvSpPr>
            <p:spPr>
              <a:xfrm>
                <a:off x="1107" y="2523"/>
                <a:ext cx="5" cy="321"/>
              </a:xfrm>
              <a:custGeom>
                <a:avLst/>
                <a:gdLst/>
                <a:ahLst/>
                <a:cxnLst/>
                <a:rect l="l" t="t" r="r" b="b"/>
                <a:pathLst>
                  <a:path w="9" h="642" extrusionOk="0">
                    <a:moveTo>
                      <a:pt x="0" y="629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11"/>
                    </a:lnTo>
                    <a:lnTo>
                      <a:pt x="9" y="642"/>
                    </a:lnTo>
                    <a:lnTo>
                      <a:pt x="4" y="635"/>
                    </a:lnTo>
                    <a:lnTo>
                      <a:pt x="0" y="629"/>
                    </a:lnTo>
                    <a:close/>
                  </a:path>
                </a:pathLst>
              </a:custGeom>
              <a:solidFill>
                <a:srgbClr val="5AA8D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53" name="Google Shape;3453;p38"/>
              <p:cNvSpPr/>
              <p:nvPr/>
            </p:nvSpPr>
            <p:spPr>
              <a:xfrm>
                <a:off x="1109" y="2526"/>
                <a:ext cx="5" cy="322"/>
              </a:xfrm>
              <a:custGeom>
                <a:avLst/>
                <a:gdLst/>
                <a:ahLst/>
                <a:cxnLst/>
                <a:rect l="l" t="t" r="r" b="b"/>
                <a:pathLst>
                  <a:path w="10" h="644" extrusionOk="0">
                    <a:moveTo>
                      <a:pt x="0" y="630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10" y="9"/>
                    </a:lnTo>
                    <a:lnTo>
                      <a:pt x="10" y="644"/>
                    </a:lnTo>
                    <a:lnTo>
                      <a:pt x="5" y="637"/>
                    </a:lnTo>
                    <a:lnTo>
                      <a:pt x="0" y="630"/>
                    </a:lnTo>
                    <a:close/>
                  </a:path>
                </a:pathLst>
              </a:custGeom>
              <a:solidFill>
                <a:srgbClr val="5AA8D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54" name="Google Shape;3454;p38"/>
              <p:cNvSpPr/>
              <p:nvPr/>
            </p:nvSpPr>
            <p:spPr>
              <a:xfrm>
                <a:off x="1112" y="2529"/>
                <a:ext cx="4" cy="322"/>
              </a:xfrm>
              <a:custGeom>
                <a:avLst/>
                <a:gdLst/>
                <a:ahLst/>
                <a:cxnLst/>
                <a:rect l="l" t="t" r="r" b="b"/>
                <a:pathLst>
                  <a:path w="9" h="643" extrusionOk="0">
                    <a:moveTo>
                      <a:pt x="0" y="631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9" y="8"/>
                    </a:lnTo>
                    <a:lnTo>
                      <a:pt x="9" y="643"/>
                    </a:lnTo>
                    <a:lnTo>
                      <a:pt x="5" y="638"/>
                    </a:lnTo>
                    <a:lnTo>
                      <a:pt x="0" y="631"/>
                    </a:lnTo>
                    <a:close/>
                  </a:path>
                </a:pathLst>
              </a:custGeom>
              <a:solidFill>
                <a:srgbClr val="59A6D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55" name="Google Shape;3455;p38"/>
              <p:cNvSpPr/>
              <p:nvPr/>
            </p:nvSpPr>
            <p:spPr>
              <a:xfrm>
                <a:off x="1114" y="2531"/>
                <a:ext cx="5" cy="323"/>
              </a:xfrm>
              <a:custGeom>
                <a:avLst/>
                <a:gdLst/>
                <a:ahLst/>
                <a:cxnLst/>
                <a:rect l="l" t="t" r="r" b="b"/>
                <a:pathLst>
                  <a:path w="9" h="647" extrusionOk="0">
                    <a:moveTo>
                      <a:pt x="0" y="635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9"/>
                    </a:lnTo>
                    <a:lnTo>
                      <a:pt x="9" y="647"/>
                    </a:lnTo>
                    <a:lnTo>
                      <a:pt x="4" y="640"/>
                    </a:lnTo>
                    <a:lnTo>
                      <a:pt x="0" y="635"/>
                    </a:lnTo>
                    <a:close/>
                  </a:path>
                </a:pathLst>
              </a:custGeom>
              <a:solidFill>
                <a:srgbClr val="58A6D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56" name="Google Shape;3456;p38"/>
              <p:cNvSpPr/>
              <p:nvPr/>
            </p:nvSpPr>
            <p:spPr>
              <a:xfrm>
                <a:off x="1116" y="2533"/>
                <a:ext cx="5" cy="325"/>
              </a:xfrm>
              <a:custGeom>
                <a:avLst/>
                <a:gdLst/>
                <a:ahLst/>
                <a:cxnLst/>
                <a:rect l="l" t="t" r="r" b="b"/>
                <a:pathLst>
                  <a:path w="11" h="650" extrusionOk="0">
                    <a:moveTo>
                      <a:pt x="0" y="635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1" y="9"/>
                    </a:lnTo>
                    <a:lnTo>
                      <a:pt x="11" y="650"/>
                    </a:lnTo>
                    <a:lnTo>
                      <a:pt x="5" y="642"/>
                    </a:lnTo>
                    <a:lnTo>
                      <a:pt x="0" y="635"/>
                    </a:lnTo>
                    <a:close/>
                  </a:path>
                </a:pathLst>
              </a:custGeom>
              <a:solidFill>
                <a:srgbClr val="56A6D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57" name="Google Shape;3457;p38"/>
              <p:cNvSpPr/>
              <p:nvPr/>
            </p:nvSpPr>
            <p:spPr>
              <a:xfrm>
                <a:off x="1119" y="2535"/>
                <a:ext cx="4" cy="327"/>
              </a:xfrm>
              <a:custGeom>
                <a:avLst/>
                <a:gdLst/>
                <a:ahLst/>
                <a:cxnLst/>
                <a:rect l="l" t="t" r="r" b="b"/>
                <a:pathLst>
                  <a:path w="9" h="653" extrusionOk="0">
                    <a:moveTo>
                      <a:pt x="0" y="638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11"/>
                    </a:lnTo>
                    <a:lnTo>
                      <a:pt x="9" y="653"/>
                    </a:lnTo>
                    <a:lnTo>
                      <a:pt x="6" y="646"/>
                    </a:lnTo>
                    <a:lnTo>
                      <a:pt x="0" y="638"/>
                    </a:lnTo>
                    <a:close/>
                  </a:path>
                </a:pathLst>
              </a:custGeom>
              <a:solidFill>
                <a:srgbClr val="55A5D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58" name="Google Shape;3458;p38"/>
              <p:cNvSpPr/>
              <p:nvPr/>
            </p:nvSpPr>
            <p:spPr>
              <a:xfrm>
                <a:off x="1121" y="2538"/>
                <a:ext cx="5" cy="327"/>
              </a:xfrm>
              <a:custGeom>
                <a:avLst/>
                <a:gdLst/>
                <a:ahLst/>
                <a:cxnLst/>
                <a:rect l="l" t="t" r="r" b="b"/>
                <a:pathLst>
                  <a:path w="9" h="653" extrusionOk="0">
                    <a:moveTo>
                      <a:pt x="0" y="641"/>
                    </a:moveTo>
                    <a:lnTo>
                      <a:pt x="0" y="0"/>
                    </a:lnTo>
                    <a:lnTo>
                      <a:pt x="3" y="6"/>
                    </a:lnTo>
                    <a:lnTo>
                      <a:pt x="9" y="9"/>
                    </a:lnTo>
                    <a:lnTo>
                      <a:pt x="9" y="653"/>
                    </a:lnTo>
                    <a:lnTo>
                      <a:pt x="3" y="648"/>
                    </a:lnTo>
                    <a:lnTo>
                      <a:pt x="0" y="641"/>
                    </a:lnTo>
                    <a:close/>
                  </a:path>
                </a:pathLst>
              </a:custGeom>
              <a:solidFill>
                <a:srgbClr val="54A5D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59" name="Google Shape;3459;p38"/>
              <p:cNvSpPr/>
              <p:nvPr/>
            </p:nvSpPr>
            <p:spPr>
              <a:xfrm>
                <a:off x="1123" y="2540"/>
                <a:ext cx="6" cy="329"/>
              </a:xfrm>
              <a:custGeom>
                <a:avLst/>
                <a:gdLst/>
                <a:ahLst/>
                <a:cxnLst/>
                <a:rect l="l" t="t" r="r" b="b"/>
                <a:pathLst>
                  <a:path w="11" h="654" extrusionOk="0">
                    <a:moveTo>
                      <a:pt x="0" y="642"/>
                    </a:moveTo>
                    <a:lnTo>
                      <a:pt x="0" y="0"/>
                    </a:lnTo>
                    <a:lnTo>
                      <a:pt x="6" y="3"/>
                    </a:lnTo>
                    <a:lnTo>
                      <a:pt x="11" y="9"/>
                    </a:lnTo>
                    <a:lnTo>
                      <a:pt x="11" y="654"/>
                    </a:lnTo>
                    <a:lnTo>
                      <a:pt x="6" y="647"/>
                    </a:lnTo>
                    <a:lnTo>
                      <a:pt x="0" y="642"/>
                    </a:lnTo>
                    <a:close/>
                  </a:path>
                </a:pathLst>
              </a:custGeom>
              <a:solidFill>
                <a:srgbClr val="53A4D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60" name="Google Shape;3460;p38"/>
              <p:cNvSpPr/>
              <p:nvPr/>
            </p:nvSpPr>
            <p:spPr>
              <a:xfrm>
                <a:off x="1126" y="2542"/>
                <a:ext cx="4" cy="329"/>
              </a:xfrm>
              <a:custGeom>
                <a:avLst/>
                <a:gdLst/>
                <a:ahLst/>
                <a:cxnLst/>
                <a:rect l="l" t="t" r="r" b="b"/>
                <a:pathLst>
                  <a:path w="9" h="658" extrusionOk="0">
                    <a:moveTo>
                      <a:pt x="0" y="644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11"/>
                    </a:lnTo>
                    <a:lnTo>
                      <a:pt x="9" y="658"/>
                    </a:lnTo>
                    <a:lnTo>
                      <a:pt x="5" y="651"/>
                    </a:lnTo>
                    <a:lnTo>
                      <a:pt x="0" y="644"/>
                    </a:lnTo>
                    <a:close/>
                  </a:path>
                </a:pathLst>
              </a:custGeom>
              <a:solidFill>
                <a:srgbClr val="52A3D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61" name="Google Shape;3461;p38"/>
              <p:cNvSpPr/>
              <p:nvPr/>
            </p:nvSpPr>
            <p:spPr>
              <a:xfrm>
                <a:off x="1129" y="2545"/>
                <a:ext cx="4" cy="330"/>
              </a:xfrm>
              <a:custGeom>
                <a:avLst/>
                <a:gdLst/>
                <a:ahLst/>
                <a:cxnLst/>
                <a:rect l="l" t="t" r="r" b="b"/>
                <a:pathLst>
                  <a:path w="9" h="660" extrusionOk="0">
                    <a:moveTo>
                      <a:pt x="0" y="645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9"/>
                    </a:lnTo>
                    <a:lnTo>
                      <a:pt x="9" y="660"/>
                    </a:lnTo>
                    <a:lnTo>
                      <a:pt x="4" y="652"/>
                    </a:lnTo>
                    <a:lnTo>
                      <a:pt x="0" y="645"/>
                    </a:lnTo>
                    <a:close/>
                  </a:path>
                </a:pathLst>
              </a:custGeom>
              <a:solidFill>
                <a:srgbClr val="51A3D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62" name="Google Shape;3462;p38"/>
              <p:cNvSpPr/>
              <p:nvPr/>
            </p:nvSpPr>
            <p:spPr>
              <a:xfrm>
                <a:off x="1130" y="2548"/>
                <a:ext cx="6" cy="329"/>
              </a:xfrm>
              <a:custGeom>
                <a:avLst/>
                <a:gdLst/>
                <a:ahLst/>
                <a:cxnLst/>
                <a:rect l="l" t="t" r="r" b="b"/>
                <a:pathLst>
                  <a:path w="10" h="662" extrusionOk="0">
                    <a:moveTo>
                      <a:pt x="0" y="647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0" y="9"/>
                    </a:lnTo>
                    <a:lnTo>
                      <a:pt x="10" y="662"/>
                    </a:lnTo>
                    <a:lnTo>
                      <a:pt x="5" y="655"/>
                    </a:lnTo>
                    <a:lnTo>
                      <a:pt x="0" y="647"/>
                    </a:lnTo>
                    <a:close/>
                  </a:path>
                </a:pathLst>
              </a:custGeom>
              <a:solidFill>
                <a:srgbClr val="50A3D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63" name="Google Shape;3463;p38"/>
              <p:cNvSpPr/>
              <p:nvPr/>
            </p:nvSpPr>
            <p:spPr>
              <a:xfrm>
                <a:off x="1133" y="2549"/>
                <a:ext cx="5" cy="332"/>
              </a:xfrm>
              <a:custGeom>
                <a:avLst/>
                <a:gdLst/>
                <a:ahLst/>
                <a:cxnLst/>
                <a:rect l="l" t="t" r="r" b="b"/>
                <a:pathLst>
                  <a:path w="9" h="665" extrusionOk="0">
                    <a:moveTo>
                      <a:pt x="0" y="651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9" y="11"/>
                    </a:lnTo>
                    <a:lnTo>
                      <a:pt x="9" y="665"/>
                    </a:lnTo>
                    <a:lnTo>
                      <a:pt x="5" y="658"/>
                    </a:lnTo>
                    <a:lnTo>
                      <a:pt x="0" y="651"/>
                    </a:lnTo>
                    <a:close/>
                  </a:path>
                </a:pathLst>
              </a:custGeom>
              <a:solidFill>
                <a:srgbClr val="4FA3D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64" name="Google Shape;3464;p38"/>
              <p:cNvSpPr/>
              <p:nvPr/>
            </p:nvSpPr>
            <p:spPr>
              <a:xfrm>
                <a:off x="1136" y="2552"/>
                <a:ext cx="4" cy="334"/>
              </a:xfrm>
              <a:custGeom>
                <a:avLst/>
                <a:gdLst/>
                <a:ahLst/>
                <a:cxnLst/>
                <a:rect l="l" t="t" r="r" b="b"/>
                <a:pathLst>
                  <a:path w="9" h="667" extrusionOk="0">
                    <a:moveTo>
                      <a:pt x="0" y="653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11"/>
                    </a:lnTo>
                    <a:lnTo>
                      <a:pt x="9" y="667"/>
                    </a:lnTo>
                    <a:lnTo>
                      <a:pt x="6" y="660"/>
                    </a:lnTo>
                    <a:lnTo>
                      <a:pt x="0" y="653"/>
                    </a:lnTo>
                    <a:close/>
                  </a:path>
                </a:pathLst>
              </a:custGeom>
              <a:solidFill>
                <a:srgbClr val="4FA2D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65" name="Google Shape;3465;p38"/>
              <p:cNvSpPr/>
              <p:nvPr/>
            </p:nvSpPr>
            <p:spPr>
              <a:xfrm>
                <a:off x="1138" y="2555"/>
                <a:ext cx="5" cy="334"/>
              </a:xfrm>
              <a:custGeom>
                <a:avLst/>
                <a:gdLst/>
                <a:ahLst/>
                <a:cxnLst/>
                <a:rect l="l" t="t" r="r" b="b"/>
                <a:pathLst>
                  <a:path w="11" h="668" extrusionOk="0">
                    <a:moveTo>
                      <a:pt x="0" y="654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11" y="10"/>
                    </a:lnTo>
                    <a:lnTo>
                      <a:pt x="11" y="668"/>
                    </a:lnTo>
                    <a:lnTo>
                      <a:pt x="9" y="667"/>
                    </a:lnTo>
                    <a:lnTo>
                      <a:pt x="7" y="663"/>
                    </a:lnTo>
                    <a:lnTo>
                      <a:pt x="4" y="659"/>
                    </a:lnTo>
                    <a:lnTo>
                      <a:pt x="0" y="654"/>
                    </a:lnTo>
                    <a:close/>
                  </a:path>
                </a:pathLst>
              </a:custGeom>
              <a:solidFill>
                <a:srgbClr val="4EA2D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66" name="Google Shape;3466;p38"/>
              <p:cNvSpPr/>
              <p:nvPr/>
            </p:nvSpPr>
            <p:spPr>
              <a:xfrm>
                <a:off x="1140" y="2557"/>
                <a:ext cx="5" cy="336"/>
              </a:xfrm>
              <a:custGeom>
                <a:avLst/>
                <a:gdLst/>
                <a:ahLst/>
                <a:cxnLst/>
                <a:rect l="l" t="t" r="r" b="b"/>
                <a:pathLst>
                  <a:path w="9" h="671" extrusionOk="0">
                    <a:moveTo>
                      <a:pt x="0" y="656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11"/>
                    </a:lnTo>
                    <a:lnTo>
                      <a:pt x="9" y="671"/>
                    </a:lnTo>
                    <a:lnTo>
                      <a:pt x="6" y="665"/>
                    </a:lnTo>
                    <a:lnTo>
                      <a:pt x="2" y="658"/>
                    </a:lnTo>
                    <a:lnTo>
                      <a:pt x="0" y="658"/>
                    </a:lnTo>
                    <a:lnTo>
                      <a:pt x="0" y="656"/>
                    </a:lnTo>
                    <a:close/>
                  </a:path>
                </a:pathLst>
              </a:custGeom>
              <a:solidFill>
                <a:srgbClr val="4DA1D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67" name="Google Shape;3467;p38"/>
              <p:cNvSpPr/>
              <p:nvPr/>
            </p:nvSpPr>
            <p:spPr>
              <a:xfrm>
                <a:off x="1143" y="2560"/>
                <a:ext cx="4" cy="337"/>
              </a:xfrm>
              <a:custGeom>
                <a:avLst/>
                <a:gdLst/>
                <a:ahLst/>
                <a:cxnLst/>
                <a:rect l="l" t="t" r="r" b="b"/>
                <a:pathLst>
                  <a:path w="9" h="673" extrusionOk="0">
                    <a:moveTo>
                      <a:pt x="0" y="658"/>
                    </a:moveTo>
                    <a:lnTo>
                      <a:pt x="0" y="0"/>
                    </a:lnTo>
                    <a:lnTo>
                      <a:pt x="3" y="4"/>
                    </a:lnTo>
                    <a:lnTo>
                      <a:pt x="5" y="7"/>
                    </a:lnTo>
                    <a:lnTo>
                      <a:pt x="7" y="9"/>
                    </a:lnTo>
                    <a:lnTo>
                      <a:pt x="9" y="9"/>
                    </a:lnTo>
                    <a:lnTo>
                      <a:pt x="9" y="673"/>
                    </a:lnTo>
                    <a:lnTo>
                      <a:pt x="3" y="666"/>
                    </a:lnTo>
                    <a:lnTo>
                      <a:pt x="0" y="658"/>
                    </a:lnTo>
                    <a:close/>
                  </a:path>
                </a:pathLst>
              </a:custGeom>
              <a:solidFill>
                <a:srgbClr val="4CA1D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68" name="Google Shape;3468;p38"/>
              <p:cNvSpPr/>
              <p:nvPr/>
            </p:nvSpPr>
            <p:spPr>
              <a:xfrm>
                <a:off x="1145" y="2563"/>
                <a:ext cx="5" cy="337"/>
              </a:xfrm>
              <a:custGeom>
                <a:avLst/>
                <a:gdLst/>
                <a:ahLst/>
                <a:cxnLst/>
                <a:rect l="l" t="t" r="r" b="b"/>
                <a:pathLst>
                  <a:path w="11" h="674" extrusionOk="0">
                    <a:moveTo>
                      <a:pt x="0" y="66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6" y="5"/>
                    </a:lnTo>
                    <a:lnTo>
                      <a:pt x="11" y="9"/>
                    </a:lnTo>
                    <a:lnTo>
                      <a:pt x="11" y="674"/>
                    </a:lnTo>
                    <a:lnTo>
                      <a:pt x="6" y="667"/>
                    </a:lnTo>
                    <a:lnTo>
                      <a:pt x="0" y="660"/>
                    </a:lnTo>
                    <a:close/>
                  </a:path>
                </a:pathLst>
              </a:custGeom>
              <a:solidFill>
                <a:srgbClr val="4BA1D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69" name="Google Shape;3469;p38"/>
              <p:cNvSpPr/>
              <p:nvPr/>
            </p:nvSpPr>
            <p:spPr>
              <a:xfrm>
                <a:off x="1147" y="2565"/>
                <a:ext cx="5" cy="338"/>
              </a:xfrm>
              <a:custGeom>
                <a:avLst/>
                <a:gdLst/>
                <a:ahLst/>
                <a:cxnLst/>
                <a:rect l="l" t="t" r="r" b="b"/>
                <a:pathLst>
                  <a:path w="9" h="680" extrusionOk="0">
                    <a:moveTo>
                      <a:pt x="0" y="664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11"/>
                    </a:lnTo>
                    <a:lnTo>
                      <a:pt x="9" y="680"/>
                    </a:lnTo>
                    <a:lnTo>
                      <a:pt x="5" y="671"/>
                    </a:lnTo>
                    <a:lnTo>
                      <a:pt x="0" y="664"/>
                    </a:lnTo>
                    <a:close/>
                  </a:path>
                </a:pathLst>
              </a:custGeom>
              <a:solidFill>
                <a:srgbClr val="4AA0D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70" name="Google Shape;3470;p38"/>
              <p:cNvSpPr/>
              <p:nvPr/>
            </p:nvSpPr>
            <p:spPr>
              <a:xfrm>
                <a:off x="1150" y="2567"/>
                <a:ext cx="5" cy="341"/>
              </a:xfrm>
              <a:custGeom>
                <a:avLst/>
                <a:gdLst/>
                <a:ahLst/>
                <a:cxnLst/>
                <a:rect l="l" t="t" r="r" b="b"/>
                <a:pathLst>
                  <a:path w="9" h="681" extrusionOk="0">
                    <a:moveTo>
                      <a:pt x="0" y="665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10"/>
                    </a:lnTo>
                    <a:lnTo>
                      <a:pt x="9" y="681"/>
                    </a:lnTo>
                    <a:lnTo>
                      <a:pt x="4" y="674"/>
                    </a:lnTo>
                    <a:lnTo>
                      <a:pt x="0" y="665"/>
                    </a:lnTo>
                    <a:close/>
                  </a:path>
                </a:pathLst>
              </a:custGeom>
              <a:solidFill>
                <a:srgbClr val="49A0D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71" name="Google Shape;3471;p38"/>
              <p:cNvSpPr/>
              <p:nvPr/>
            </p:nvSpPr>
            <p:spPr>
              <a:xfrm>
                <a:off x="1152" y="2570"/>
                <a:ext cx="5" cy="341"/>
              </a:xfrm>
              <a:custGeom>
                <a:avLst/>
                <a:gdLst/>
                <a:ahLst/>
                <a:cxnLst/>
                <a:rect l="l" t="t" r="r" b="b"/>
                <a:pathLst>
                  <a:path w="10" h="683" extrusionOk="0">
                    <a:moveTo>
                      <a:pt x="0" y="669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10" y="11"/>
                    </a:lnTo>
                    <a:lnTo>
                      <a:pt x="10" y="683"/>
                    </a:lnTo>
                    <a:lnTo>
                      <a:pt x="5" y="676"/>
                    </a:lnTo>
                    <a:lnTo>
                      <a:pt x="0" y="669"/>
                    </a:lnTo>
                    <a:close/>
                  </a:path>
                </a:pathLst>
              </a:custGeom>
              <a:solidFill>
                <a:srgbClr val="489FD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72" name="Google Shape;3472;p38"/>
              <p:cNvSpPr/>
              <p:nvPr/>
            </p:nvSpPr>
            <p:spPr>
              <a:xfrm>
                <a:off x="1155" y="2573"/>
                <a:ext cx="4" cy="343"/>
              </a:xfrm>
              <a:custGeom>
                <a:avLst/>
                <a:gdLst/>
                <a:ahLst/>
                <a:cxnLst/>
                <a:rect l="l" t="t" r="r" b="b"/>
                <a:pathLst>
                  <a:path w="9" h="685" extrusionOk="0">
                    <a:moveTo>
                      <a:pt x="0" y="671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11"/>
                    </a:lnTo>
                    <a:lnTo>
                      <a:pt x="9" y="685"/>
                    </a:lnTo>
                    <a:lnTo>
                      <a:pt x="5" y="678"/>
                    </a:lnTo>
                    <a:lnTo>
                      <a:pt x="0" y="671"/>
                    </a:lnTo>
                    <a:close/>
                  </a:path>
                </a:pathLst>
              </a:custGeom>
              <a:solidFill>
                <a:srgbClr val="479FD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73" name="Google Shape;3473;p38"/>
              <p:cNvSpPr/>
              <p:nvPr/>
            </p:nvSpPr>
            <p:spPr>
              <a:xfrm>
                <a:off x="1157" y="2575"/>
                <a:ext cx="5" cy="343"/>
              </a:xfrm>
              <a:custGeom>
                <a:avLst/>
                <a:gdLst/>
                <a:ahLst/>
                <a:cxnLst/>
                <a:rect l="l" t="t" r="r" b="b"/>
                <a:pathLst>
                  <a:path w="9" h="685" extrusionOk="0">
                    <a:moveTo>
                      <a:pt x="0" y="672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11"/>
                    </a:lnTo>
                    <a:lnTo>
                      <a:pt x="9" y="685"/>
                    </a:lnTo>
                    <a:lnTo>
                      <a:pt x="4" y="679"/>
                    </a:lnTo>
                    <a:lnTo>
                      <a:pt x="0" y="672"/>
                    </a:lnTo>
                    <a:close/>
                  </a:path>
                </a:pathLst>
              </a:custGeom>
              <a:solidFill>
                <a:srgbClr val="469FD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74" name="Google Shape;3474;p38"/>
              <p:cNvSpPr/>
              <p:nvPr/>
            </p:nvSpPr>
            <p:spPr>
              <a:xfrm>
                <a:off x="1159" y="2578"/>
                <a:ext cx="5" cy="343"/>
              </a:xfrm>
              <a:custGeom>
                <a:avLst/>
                <a:gdLst/>
                <a:ahLst/>
                <a:cxnLst/>
                <a:rect l="l" t="t" r="r" b="b"/>
                <a:pathLst>
                  <a:path w="11" h="687" extrusionOk="0">
                    <a:moveTo>
                      <a:pt x="0" y="674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11" y="11"/>
                    </a:lnTo>
                    <a:lnTo>
                      <a:pt x="11" y="687"/>
                    </a:lnTo>
                    <a:lnTo>
                      <a:pt x="5" y="680"/>
                    </a:lnTo>
                    <a:lnTo>
                      <a:pt x="0" y="674"/>
                    </a:lnTo>
                    <a:close/>
                  </a:path>
                </a:pathLst>
              </a:custGeom>
              <a:solidFill>
                <a:srgbClr val="459ED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75" name="Google Shape;3475;p38"/>
              <p:cNvSpPr/>
              <p:nvPr/>
            </p:nvSpPr>
            <p:spPr>
              <a:xfrm>
                <a:off x="1162" y="2581"/>
                <a:ext cx="4" cy="344"/>
              </a:xfrm>
              <a:custGeom>
                <a:avLst/>
                <a:gdLst/>
                <a:ahLst/>
                <a:cxnLst/>
                <a:rect l="l" t="t" r="r" b="b"/>
                <a:pathLst>
                  <a:path w="9" h="688" extrusionOk="0">
                    <a:moveTo>
                      <a:pt x="0" y="674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10"/>
                    </a:lnTo>
                    <a:lnTo>
                      <a:pt x="9" y="688"/>
                    </a:lnTo>
                    <a:lnTo>
                      <a:pt x="6" y="681"/>
                    </a:lnTo>
                    <a:lnTo>
                      <a:pt x="0" y="674"/>
                    </a:lnTo>
                    <a:close/>
                  </a:path>
                </a:pathLst>
              </a:custGeom>
              <a:solidFill>
                <a:srgbClr val="449ED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76" name="Google Shape;3476;p38"/>
              <p:cNvSpPr/>
              <p:nvPr/>
            </p:nvSpPr>
            <p:spPr>
              <a:xfrm>
                <a:off x="1164" y="2583"/>
                <a:ext cx="5" cy="346"/>
              </a:xfrm>
              <a:custGeom>
                <a:avLst/>
                <a:gdLst/>
                <a:ahLst/>
                <a:cxnLst/>
                <a:rect l="l" t="t" r="r" b="b"/>
                <a:pathLst>
                  <a:path w="9" h="688" extrusionOk="0">
                    <a:moveTo>
                      <a:pt x="0" y="676"/>
                    </a:moveTo>
                    <a:lnTo>
                      <a:pt x="0" y="0"/>
                    </a:lnTo>
                    <a:lnTo>
                      <a:pt x="3" y="5"/>
                    </a:lnTo>
                    <a:lnTo>
                      <a:pt x="9" y="11"/>
                    </a:lnTo>
                    <a:lnTo>
                      <a:pt x="9" y="688"/>
                    </a:lnTo>
                    <a:lnTo>
                      <a:pt x="3" y="683"/>
                    </a:lnTo>
                    <a:lnTo>
                      <a:pt x="0" y="676"/>
                    </a:lnTo>
                    <a:close/>
                  </a:path>
                </a:pathLst>
              </a:custGeom>
              <a:solidFill>
                <a:srgbClr val="439DD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77" name="Google Shape;3477;p38"/>
              <p:cNvSpPr/>
              <p:nvPr/>
            </p:nvSpPr>
            <p:spPr>
              <a:xfrm>
                <a:off x="1166" y="2586"/>
                <a:ext cx="6" cy="345"/>
              </a:xfrm>
              <a:custGeom>
                <a:avLst/>
                <a:gdLst/>
                <a:ahLst/>
                <a:cxnLst/>
                <a:rect l="l" t="t" r="r" b="b"/>
                <a:pathLst>
                  <a:path w="11" h="689" extrusionOk="0">
                    <a:moveTo>
                      <a:pt x="0" y="678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11" y="11"/>
                    </a:lnTo>
                    <a:lnTo>
                      <a:pt x="11" y="689"/>
                    </a:lnTo>
                    <a:lnTo>
                      <a:pt x="6" y="683"/>
                    </a:lnTo>
                    <a:lnTo>
                      <a:pt x="0" y="678"/>
                    </a:lnTo>
                    <a:close/>
                  </a:path>
                </a:pathLst>
              </a:custGeom>
              <a:solidFill>
                <a:srgbClr val="429DD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78" name="Google Shape;3478;p38"/>
              <p:cNvSpPr/>
              <p:nvPr/>
            </p:nvSpPr>
            <p:spPr>
              <a:xfrm>
                <a:off x="1169" y="2589"/>
                <a:ext cx="4" cy="343"/>
              </a:xfrm>
              <a:custGeom>
                <a:avLst/>
                <a:gdLst/>
                <a:ahLst/>
                <a:cxnLst/>
                <a:rect l="l" t="t" r="r" b="b"/>
                <a:pathLst>
                  <a:path w="9" h="686" extrusionOk="0">
                    <a:moveTo>
                      <a:pt x="0" y="677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9" y="10"/>
                    </a:lnTo>
                    <a:lnTo>
                      <a:pt x="9" y="686"/>
                    </a:lnTo>
                    <a:lnTo>
                      <a:pt x="5" y="683"/>
                    </a:lnTo>
                    <a:lnTo>
                      <a:pt x="0" y="677"/>
                    </a:lnTo>
                    <a:close/>
                  </a:path>
                </a:pathLst>
              </a:custGeom>
              <a:solidFill>
                <a:srgbClr val="409DD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79" name="Google Shape;3479;p38"/>
              <p:cNvSpPr/>
              <p:nvPr/>
            </p:nvSpPr>
            <p:spPr>
              <a:xfrm>
                <a:off x="1172" y="2592"/>
                <a:ext cx="4" cy="343"/>
              </a:xfrm>
              <a:custGeom>
                <a:avLst/>
                <a:gdLst/>
                <a:ahLst/>
                <a:cxnLst/>
                <a:rect l="l" t="t" r="r" b="b"/>
                <a:pathLst>
                  <a:path w="9" h="685" extrusionOk="0">
                    <a:moveTo>
                      <a:pt x="0" y="678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11"/>
                    </a:lnTo>
                    <a:lnTo>
                      <a:pt x="9" y="685"/>
                    </a:lnTo>
                    <a:lnTo>
                      <a:pt x="4" y="681"/>
                    </a:lnTo>
                    <a:lnTo>
                      <a:pt x="0" y="678"/>
                    </a:lnTo>
                    <a:close/>
                  </a:path>
                </a:pathLst>
              </a:custGeom>
              <a:solidFill>
                <a:srgbClr val="409C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0" name="Google Shape;3480;p38"/>
              <p:cNvSpPr/>
              <p:nvPr/>
            </p:nvSpPr>
            <p:spPr>
              <a:xfrm>
                <a:off x="1173" y="2594"/>
                <a:ext cx="6" cy="342"/>
              </a:xfrm>
              <a:custGeom>
                <a:avLst/>
                <a:gdLst/>
                <a:ahLst/>
                <a:cxnLst/>
                <a:rect l="l" t="t" r="r" b="b"/>
                <a:pathLst>
                  <a:path w="10" h="684" extrusionOk="0">
                    <a:moveTo>
                      <a:pt x="0" y="676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10" y="11"/>
                    </a:lnTo>
                    <a:lnTo>
                      <a:pt x="10" y="684"/>
                    </a:lnTo>
                    <a:lnTo>
                      <a:pt x="5" y="680"/>
                    </a:lnTo>
                    <a:lnTo>
                      <a:pt x="0" y="676"/>
                    </a:lnTo>
                    <a:close/>
                  </a:path>
                </a:pathLst>
              </a:custGeom>
              <a:solidFill>
                <a:srgbClr val="3F9C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1" name="Google Shape;3481;p38"/>
              <p:cNvSpPr/>
              <p:nvPr/>
            </p:nvSpPr>
            <p:spPr>
              <a:xfrm>
                <a:off x="1176" y="2597"/>
                <a:ext cx="5" cy="339"/>
              </a:xfrm>
              <a:custGeom>
                <a:avLst/>
                <a:gdLst/>
                <a:ahLst/>
                <a:cxnLst/>
                <a:rect l="l" t="t" r="r" b="b"/>
                <a:pathLst>
                  <a:path w="9" h="679" extrusionOk="0">
                    <a:moveTo>
                      <a:pt x="0" y="674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9" y="11"/>
                    </a:lnTo>
                    <a:lnTo>
                      <a:pt x="9" y="679"/>
                    </a:lnTo>
                    <a:lnTo>
                      <a:pt x="5" y="678"/>
                    </a:lnTo>
                    <a:lnTo>
                      <a:pt x="0" y="674"/>
                    </a:lnTo>
                    <a:close/>
                  </a:path>
                </a:pathLst>
              </a:custGeom>
              <a:solidFill>
                <a:srgbClr val="3E9C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2" name="Google Shape;3482;p38"/>
              <p:cNvSpPr/>
              <p:nvPr/>
            </p:nvSpPr>
            <p:spPr>
              <a:xfrm>
                <a:off x="1179" y="2600"/>
                <a:ext cx="4" cy="338"/>
              </a:xfrm>
              <a:custGeom>
                <a:avLst/>
                <a:gdLst/>
                <a:ahLst/>
                <a:cxnLst/>
                <a:rect l="l" t="t" r="r" b="b"/>
                <a:pathLst>
                  <a:path w="9" h="676" extrusionOk="0">
                    <a:moveTo>
                      <a:pt x="0" y="673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9"/>
                    </a:lnTo>
                    <a:lnTo>
                      <a:pt x="9" y="676"/>
                    </a:lnTo>
                    <a:lnTo>
                      <a:pt x="4" y="674"/>
                    </a:lnTo>
                    <a:lnTo>
                      <a:pt x="0" y="673"/>
                    </a:lnTo>
                    <a:close/>
                  </a:path>
                </a:pathLst>
              </a:custGeom>
              <a:solidFill>
                <a:srgbClr val="3C9B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3" name="Google Shape;3483;p38"/>
              <p:cNvSpPr/>
              <p:nvPr/>
            </p:nvSpPr>
            <p:spPr>
              <a:xfrm>
                <a:off x="1181" y="2602"/>
                <a:ext cx="4" cy="337"/>
              </a:xfrm>
              <a:custGeom>
                <a:avLst/>
                <a:gdLst/>
                <a:ahLst/>
                <a:cxnLst/>
                <a:rect l="l" t="t" r="r" b="b"/>
                <a:pathLst>
                  <a:path w="9" h="670" extrusionOk="0">
                    <a:moveTo>
                      <a:pt x="0" y="668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9" y="9"/>
                    </a:lnTo>
                    <a:lnTo>
                      <a:pt x="9" y="670"/>
                    </a:lnTo>
                    <a:lnTo>
                      <a:pt x="5" y="670"/>
                    </a:lnTo>
                    <a:lnTo>
                      <a:pt x="0" y="668"/>
                    </a:lnTo>
                    <a:close/>
                  </a:path>
                </a:pathLst>
              </a:custGeom>
              <a:solidFill>
                <a:srgbClr val="3B9B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4" name="Google Shape;3484;p38"/>
              <p:cNvSpPr/>
              <p:nvPr/>
            </p:nvSpPr>
            <p:spPr>
              <a:xfrm>
                <a:off x="1183" y="2604"/>
                <a:ext cx="5" cy="334"/>
              </a:xfrm>
              <a:custGeom>
                <a:avLst/>
                <a:gdLst/>
                <a:ahLst/>
                <a:cxnLst/>
                <a:rect l="l" t="t" r="r" b="b"/>
                <a:pathLst>
                  <a:path w="9" h="667" extrusionOk="0">
                    <a:moveTo>
                      <a:pt x="0" y="667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11"/>
                    </a:lnTo>
                    <a:lnTo>
                      <a:pt x="9" y="667"/>
                    </a:lnTo>
                    <a:lnTo>
                      <a:pt x="4" y="667"/>
                    </a:lnTo>
                    <a:lnTo>
                      <a:pt x="0" y="667"/>
                    </a:lnTo>
                    <a:close/>
                  </a:path>
                </a:pathLst>
              </a:custGeom>
              <a:solidFill>
                <a:srgbClr val="3B9AD4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5" name="Google Shape;3485;p38"/>
              <p:cNvSpPr/>
              <p:nvPr/>
            </p:nvSpPr>
            <p:spPr>
              <a:xfrm>
                <a:off x="1185" y="2607"/>
                <a:ext cx="5" cy="330"/>
              </a:xfrm>
              <a:custGeom>
                <a:avLst/>
                <a:gdLst/>
                <a:ahLst/>
                <a:cxnLst/>
                <a:rect l="l" t="t" r="r" b="b"/>
                <a:pathLst>
                  <a:path w="11" h="661" extrusionOk="0">
                    <a:moveTo>
                      <a:pt x="0" y="661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11" y="10"/>
                    </a:lnTo>
                    <a:lnTo>
                      <a:pt x="11" y="659"/>
                    </a:lnTo>
                    <a:lnTo>
                      <a:pt x="5" y="661"/>
                    </a:lnTo>
                    <a:lnTo>
                      <a:pt x="0" y="661"/>
                    </a:lnTo>
                    <a:close/>
                  </a:path>
                </a:pathLst>
              </a:custGeom>
              <a:solidFill>
                <a:srgbClr val="399AD4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6" name="Google Shape;3486;p38"/>
              <p:cNvSpPr/>
              <p:nvPr/>
            </p:nvSpPr>
            <p:spPr>
              <a:xfrm>
                <a:off x="1188" y="2609"/>
                <a:ext cx="4" cy="330"/>
              </a:xfrm>
              <a:custGeom>
                <a:avLst/>
                <a:gdLst/>
                <a:ahLst/>
                <a:cxnLst/>
                <a:rect l="l" t="t" r="r" b="b"/>
                <a:pathLst>
                  <a:path w="9" h="656" extrusionOk="0">
                    <a:moveTo>
                      <a:pt x="0" y="656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11"/>
                    </a:lnTo>
                    <a:lnTo>
                      <a:pt x="9" y="651"/>
                    </a:lnTo>
                    <a:lnTo>
                      <a:pt x="6" y="654"/>
                    </a:lnTo>
                    <a:lnTo>
                      <a:pt x="0" y="656"/>
                    </a:lnTo>
                    <a:close/>
                  </a:path>
                </a:pathLst>
              </a:custGeom>
              <a:solidFill>
                <a:srgbClr val="379AD4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7" name="Google Shape;3487;p38"/>
              <p:cNvSpPr/>
              <p:nvPr/>
            </p:nvSpPr>
            <p:spPr>
              <a:xfrm>
                <a:off x="1190" y="2612"/>
                <a:ext cx="5" cy="325"/>
              </a:xfrm>
              <a:custGeom>
                <a:avLst/>
                <a:gdLst/>
                <a:ahLst/>
                <a:cxnLst/>
                <a:rect l="l" t="t" r="r" b="b"/>
                <a:pathLst>
                  <a:path w="9" h="649" extrusionOk="0">
                    <a:moveTo>
                      <a:pt x="0" y="649"/>
                    </a:moveTo>
                    <a:lnTo>
                      <a:pt x="0" y="0"/>
                    </a:lnTo>
                    <a:lnTo>
                      <a:pt x="3" y="6"/>
                    </a:lnTo>
                    <a:lnTo>
                      <a:pt x="9" y="11"/>
                    </a:lnTo>
                    <a:lnTo>
                      <a:pt x="9" y="642"/>
                    </a:lnTo>
                    <a:lnTo>
                      <a:pt x="3" y="646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3699D4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8" name="Google Shape;3488;p38"/>
              <p:cNvSpPr/>
              <p:nvPr/>
            </p:nvSpPr>
            <p:spPr>
              <a:xfrm>
                <a:off x="1192" y="2615"/>
                <a:ext cx="6" cy="320"/>
              </a:xfrm>
              <a:custGeom>
                <a:avLst/>
                <a:gdLst/>
                <a:ahLst/>
                <a:cxnLst/>
                <a:rect l="l" t="t" r="r" b="b"/>
                <a:pathLst>
                  <a:path w="11" h="640" extrusionOk="0">
                    <a:moveTo>
                      <a:pt x="0" y="640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11" y="10"/>
                    </a:lnTo>
                    <a:lnTo>
                      <a:pt x="11" y="631"/>
                    </a:lnTo>
                    <a:lnTo>
                      <a:pt x="6" y="636"/>
                    </a:lnTo>
                    <a:lnTo>
                      <a:pt x="0" y="640"/>
                    </a:lnTo>
                    <a:close/>
                  </a:path>
                </a:pathLst>
              </a:custGeom>
              <a:solidFill>
                <a:srgbClr val="3599D4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9" name="Google Shape;3489;p38"/>
              <p:cNvSpPr/>
              <p:nvPr/>
            </p:nvSpPr>
            <p:spPr>
              <a:xfrm>
                <a:off x="1195" y="2618"/>
                <a:ext cx="4" cy="316"/>
              </a:xfrm>
              <a:custGeom>
                <a:avLst/>
                <a:gdLst/>
                <a:ahLst/>
                <a:cxnLst/>
                <a:rect l="l" t="t" r="r" b="b"/>
                <a:pathLst>
                  <a:path w="9" h="631" extrusionOk="0">
                    <a:moveTo>
                      <a:pt x="0" y="631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9" y="11"/>
                    </a:lnTo>
                    <a:lnTo>
                      <a:pt x="9" y="619"/>
                    </a:lnTo>
                    <a:lnTo>
                      <a:pt x="5" y="626"/>
                    </a:lnTo>
                    <a:lnTo>
                      <a:pt x="0" y="631"/>
                    </a:lnTo>
                    <a:close/>
                  </a:path>
                </a:pathLst>
              </a:custGeom>
              <a:solidFill>
                <a:srgbClr val="3498D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90" name="Google Shape;3490;p38"/>
              <p:cNvSpPr/>
              <p:nvPr/>
            </p:nvSpPr>
            <p:spPr>
              <a:xfrm>
                <a:off x="1198" y="2620"/>
                <a:ext cx="4" cy="311"/>
              </a:xfrm>
              <a:custGeom>
                <a:avLst/>
                <a:gdLst/>
                <a:ahLst/>
                <a:cxnLst/>
                <a:rect l="l" t="t" r="r" b="b"/>
                <a:pathLst>
                  <a:path w="9" h="621" extrusionOk="0">
                    <a:moveTo>
                      <a:pt x="0" y="621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9"/>
                    </a:lnTo>
                    <a:lnTo>
                      <a:pt x="9" y="605"/>
                    </a:lnTo>
                    <a:lnTo>
                      <a:pt x="4" y="614"/>
                    </a:lnTo>
                    <a:lnTo>
                      <a:pt x="0" y="621"/>
                    </a:lnTo>
                    <a:close/>
                  </a:path>
                </a:pathLst>
              </a:custGeom>
              <a:solidFill>
                <a:srgbClr val="3298D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91" name="Google Shape;3491;p38"/>
              <p:cNvSpPr/>
              <p:nvPr/>
            </p:nvSpPr>
            <p:spPr>
              <a:xfrm>
                <a:off x="1199" y="2623"/>
                <a:ext cx="6" cy="304"/>
              </a:xfrm>
              <a:custGeom>
                <a:avLst/>
                <a:gdLst/>
                <a:ahLst/>
                <a:cxnLst/>
                <a:rect l="l" t="t" r="r" b="b"/>
                <a:pathLst>
                  <a:path w="10" h="608" extrusionOk="0">
                    <a:moveTo>
                      <a:pt x="0" y="608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10" y="9"/>
                    </a:lnTo>
                    <a:lnTo>
                      <a:pt x="10" y="593"/>
                    </a:lnTo>
                    <a:lnTo>
                      <a:pt x="9" y="593"/>
                    </a:lnTo>
                    <a:lnTo>
                      <a:pt x="9" y="595"/>
                    </a:lnTo>
                    <a:lnTo>
                      <a:pt x="3" y="600"/>
                    </a:lnTo>
                    <a:lnTo>
                      <a:pt x="0" y="608"/>
                    </a:lnTo>
                    <a:close/>
                  </a:path>
                </a:pathLst>
              </a:custGeom>
              <a:solidFill>
                <a:srgbClr val="3098D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92" name="Google Shape;3492;p38"/>
              <p:cNvSpPr/>
              <p:nvPr/>
            </p:nvSpPr>
            <p:spPr>
              <a:xfrm>
                <a:off x="1202" y="2625"/>
                <a:ext cx="5" cy="297"/>
              </a:xfrm>
              <a:custGeom>
                <a:avLst/>
                <a:gdLst/>
                <a:ahLst/>
                <a:cxnLst/>
                <a:rect l="l" t="t" r="r" b="b"/>
                <a:pathLst>
                  <a:path w="9" h="596" extrusionOk="0">
                    <a:moveTo>
                      <a:pt x="0" y="596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11"/>
                    </a:lnTo>
                    <a:lnTo>
                      <a:pt x="9" y="587"/>
                    </a:lnTo>
                    <a:lnTo>
                      <a:pt x="5" y="590"/>
                    </a:lnTo>
                    <a:lnTo>
                      <a:pt x="4" y="592"/>
                    </a:lnTo>
                    <a:lnTo>
                      <a:pt x="2" y="594"/>
                    </a:lnTo>
                    <a:lnTo>
                      <a:pt x="0" y="596"/>
                    </a:lnTo>
                    <a:close/>
                  </a:path>
                </a:pathLst>
              </a:custGeom>
              <a:solidFill>
                <a:srgbClr val="2F97D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93" name="Google Shape;3493;p38"/>
              <p:cNvSpPr/>
              <p:nvPr/>
            </p:nvSpPr>
            <p:spPr>
              <a:xfrm>
                <a:off x="1205" y="2627"/>
                <a:ext cx="4" cy="293"/>
              </a:xfrm>
              <a:custGeom>
                <a:avLst/>
                <a:gdLst/>
                <a:ahLst/>
                <a:cxnLst/>
                <a:rect l="l" t="t" r="r" b="b"/>
                <a:pathLst>
                  <a:path w="9" h="584" extrusionOk="0">
                    <a:moveTo>
                      <a:pt x="0" y="584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11"/>
                    </a:lnTo>
                    <a:lnTo>
                      <a:pt x="9" y="579"/>
                    </a:lnTo>
                    <a:lnTo>
                      <a:pt x="4" y="581"/>
                    </a:lnTo>
                    <a:lnTo>
                      <a:pt x="0" y="584"/>
                    </a:lnTo>
                    <a:close/>
                  </a:path>
                </a:pathLst>
              </a:custGeom>
              <a:solidFill>
                <a:srgbClr val="2D97D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94" name="Google Shape;3494;p38"/>
              <p:cNvSpPr/>
              <p:nvPr/>
            </p:nvSpPr>
            <p:spPr>
              <a:xfrm>
                <a:off x="1207" y="2630"/>
                <a:ext cx="5" cy="288"/>
              </a:xfrm>
              <a:custGeom>
                <a:avLst/>
                <a:gdLst/>
                <a:ahLst/>
                <a:cxnLst/>
                <a:rect l="l" t="t" r="r" b="b"/>
                <a:pathLst>
                  <a:path w="11" h="576" extrusionOk="0">
                    <a:moveTo>
                      <a:pt x="0" y="576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11" y="11"/>
                    </a:lnTo>
                    <a:lnTo>
                      <a:pt x="11" y="570"/>
                    </a:lnTo>
                    <a:lnTo>
                      <a:pt x="5" y="574"/>
                    </a:lnTo>
                    <a:lnTo>
                      <a:pt x="0" y="576"/>
                    </a:lnTo>
                    <a:close/>
                  </a:path>
                </a:pathLst>
              </a:custGeom>
              <a:solidFill>
                <a:srgbClr val="2C96D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95" name="Google Shape;3495;p38"/>
              <p:cNvSpPr/>
              <p:nvPr/>
            </p:nvSpPr>
            <p:spPr>
              <a:xfrm>
                <a:off x="1209" y="2633"/>
                <a:ext cx="5" cy="284"/>
              </a:xfrm>
              <a:custGeom>
                <a:avLst/>
                <a:gdLst/>
                <a:ahLst/>
                <a:cxnLst/>
                <a:rect l="l" t="t" r="r" b="b"/>
                <a:pathLst>
                  <a:path w="9" h="568" extrusionOk="0">
                    <a:moveTo>
                      <a:pt x="0" y="568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8"/>
                    </a:lnTo>
                    <a:lnTo>
                      <a:pt x="9" y="563"/>
                    </a:lnTo>
                    <a:lnTo>
                      <a:pt x="6" y="564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rgbClr val="2A96D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96" name="Google Shape;3496;p38"/>
              <p:cNvSpPr/>
              <p:nvPr/>
            </p:nvSpPr>
            <p:spPr>
              <a:xfrm>
                <a:off x="1212" y="2635"/>
                <a:ext cx="4" cy="280"/>
              </a:xfrm>
              <a:custGeom>
                <a:avLst/>
                <a:gdLst/>
                <a:ahLst/>
                <a:cxnLst/>
                <a:rect l="l" t="t" r="r" b="b"/>
                <a:pathLst>
                  <a:path w="9" h="559" extrusionOk="0">
                    <a:moveTo>
                      <a:pt x="0" y="559"/>
                    </a:moveTo>
                    <a:lnTo>
                      <a:pt x="0" y="0"/>
                    </a:lnTo>
                    <a:lnTo>
                      <a:pt x="3" y="3"/>
                    </a:lnTo>
                    <a:lnTo>
                      <a:pt x="9" y="9"/>
                    </a:lnTo>
                    <a:lnTo>
                      <a:pt x="9" y="556"/>
                    </a:lnTo>
                    <a:lnTo>
                      <a:pt x="3" y="558"/>
                    </a:lnTo>
                    <a:lnTo>
                      <a:pt x="0" y="559"/>
                    </a:lnTo>
                    <a:close/>
                  </a:path>
                </a:pathLst>
              </a:custGeom>
              <a:solidFill>
                <a:srgbClr val="2995D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97" name="Google Shape;3497;p38"/>
              <p:cNvSpPr/>
              <p:nvPr/>
            </p:nvSpPr>
            <p:spPr>
              <a:xfrm>
                <a:off x="1214" y="2637"/>
                <a:ext cx="5" cy="277"/>
              </a:xfrm>
              <a:custGeom>
                <a:avLst/>
                <a:gdLst/>
                <a:ahLst/>
                <a:cxnLst/>
                <a:rect l="l" t="t" r="r" b="b"/>
                <a:pathLst>
                  <a:path w="11" h="555" extrusionOk="0">
                    <a:moveTo>
                      <a:pt x="0" y="555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11" y="11"/>
                    </a:lnTo>
                    <a:lnTo>
                      <a:pt x="11" y="551"/>
                    </a:lnTo>
                    <a:lnTo>
                      <a:pt x="6" y="553"/>
                    </a:lnTo>
                    <a:lnTo>
                      <a:pt x="0" y="555"/>
                    </a:lnTo>
                    <a:close/>
                  </a:path>
                </a:pathLst>
              </a:custGeom>
              <a:solidFill>
                <a:srgbClr val="2695D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98" name="Google Shape;3498;p38"/>
              <p:cNvSpPr/>
              <p:nvPr/>
            </p:nvSpPr>
            <p:spPr>
              <a:xfrm>
                <a:off x="1216" y="2640"/>
                <a:ext cx="5" cy="273"/>
              </a:xfrm>
              <a:custGeom>
                <a:avLst/>
                <a:gdLst/>
                <a:ahLst/>
                <a:cxnLst/>
                <a:rect l="l" t="t" r="r" b="b"/>
                <a:pathLst>
                  <a:path w="9" h="547" extrusionOk="0">
                    <a:moveTo>
                      <a:pt x="0" y="547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9" y="11"/>
                    </a:lnTo>
                    <a:lnTo>
                      <a:pt x="9" y="543"/>
                    </a:lnTo>
                    <a:lnTo>
                      <a:pt x="5" y="545"/>
                    </a:lnTo>
                    <a:lnTo>
                      <a:pt x="0" y="547"/>
                    </a:lnTo>
                    <a:close/>
                  </a:path>
                </a:pathLst>
              </a:custGeom>
              <a:solidFill>
                <a:srgbClr val="2595D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99" name="Google Shape;3499;p38"/>
              <p:cNvSpPr/>
              <p:nvPr/>
            </p:nvSpPr>
            <p:spPr>
              <a:xfrm>
                <a:off x="1219" y="2643"/>
                <a:ext cx="5" cy="269"/>
              </a:xfrm>
              <a:custGeom>
                <a:avLst/>
                <a:gdLst/>
                <a:ahLst/>
                <a:cxnLst/>
                <a:rect l="l" t="t" r="r" b="b"/>
                <a:pathLst>
                  <a:path w="9" h="540" extrusionOk="0">
                    <a:moveTo>
                      <a:pt x="0" y="540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9"/>
                    </a:lnTo>
                    <a:lnTo>
                      <a:pt x="9" y="536"/>
                    </a:lnTo>
                    <a:lnTo>
                      <a:pt x="4" y="538"/>
                    </a:lnTo>
                    <a:lnTo>
                      <a:pt x="0" y="540"/>
                    </a:lnTo>
                    <a:close/>
                  </a:path>
                </a:pathLst>
              </a:custGeom>
              <a:solidFill>
                <a:srgbClr val="2494D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00" name="Google Shape;3500;p38"/>
              <p:cNvSpPr/>
              <p:nvPr/>
            </p:nvSpPr>
            <p:spPr>
              <a:xfrm>
                <a:off x="1221" y="2645"/>
                <a:ext cx="5" cy="267"/>
              </a:xfrm>
              <a:custGeom>
                <a:avLst/>
                <a:gdLst/>
                <a:ahLst/>
                <a:cxnLst/>
                <a:rect l="l" t="t" r="r" b="b"/>
                <a:pathLst>
                  <a:path w="10" h="532" extrusionOk="0">
                    <a:moveTo>
                      <a:pt x="0" y="532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10" y="9"/>
                    </a:lnTo>
                    <a:lnTo>
                      <a:pt x="10" y="529"/>
                    </a:lnTo>
                    <a:lnTo>
                      <a:pt x="5" y="530"/>
                    </a:lnTo>
                    <a:lnTo>
                      <a:pt x="0" y="532"/>
                    </a:lnTo>
                    <a:close/>
                  </a:path>
                </a:pathLst>
              </a:custGeom>
              <a:solidFill>
                <a:srgbClr val="2294D1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01" name="Google Shape;3501;p38"/>
              <p:cNvSpPr/>
              <p:nvPr/>
            </p:nvSpPr>
            <p:spPr>
              <a:xfrm>
                <a:off x="1224" y="2647"/>
                <a:ext cx="4" cy="264"/>
              </a:xfrm>
              <a:custGeom>
                <a:avLst/>
                <a:gdLst/>
                <a:ahLst/>
                <a:cxnLst/>
                <a:rect l="l" t="t" r="r" b="b"/>
                <a:pathLst>
                  <a:path w="9" h="527" extrusionOk="0">
                    <a:moveTo>
                      <a:pt x="0" y="527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11"/>
                    </a:lnTo>
                    <a:lnTo>
                      <a:pt x="9" y="524"/>
                    </a:lnTo>
                    <a:lnTo>
                      <a:pt x="5" y="526"/>
                    </a:lnTo>
                    <a:lnTo>
                      <a:pt x="0" y="527"/>
                    </a:lnTo>
                    <a:close/>
                  </a:path>
                </a:pathLst>
              </a:custGeom>
              <a:solidFill>
                <a:srgbClr val="1F94D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02" name="Google Shape;3502;p38"/>
              <p:cNvSpPr/>
              <p:nvPr/>
            </p:nvSpPr>
            <p:spPr>
              <a:xfrm>
                <a:off x="1226" y="2650"/>
                <a:ext cx="5" cy="260"/>
              </a:xfrm>
              <a:custGeom>
                <a:avLst/>
                <a:gdLst/>
                <a:ahLst/>
                <a:cxnLst/>
                <a:rect l="l" t="t" r="r" b="b"/>
                <a:pathLst>
                  <a:path w="9" h="520" extrusionOk="0">
                    <a:moveTo>
                      <a:pt x="0" y="520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9"/>
                    </a:lnTo>
                    <a:lnTo>
                      <a:pt x="9" y="516"/>
                    </a:lnTo>
                    <a:lnTo>
                      <a:pt x="4" y="518"/>
                    </a:lnTo>
                    <a:lnTo>
                      <a:pt x="0" y="520"/>
                    </a:lnTo>
                    <a:close/>
                  </a:path>
                </a:pathLst>
              </a:custGeom>
              <a:solidFill>
                <a:srgbClr val="1D93D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03" name="Google Shape;3503;p38"/>
              <p:cNvSpPr/>
              <p:nvPr/>
            </p:nvSpPr>
            <p:spPr>
              <a:xfrm>
                <a:off x="1228" y="2652"/>
                <a:ext cx="5" cy="260"/>
              </a:xfrm>
              <a:custGeom>
                <a:avLst/>
                <a:gdLst/>
                <a:ahLst/>
                <a:cxnLst/>
                <a:rect l="l" t="t" r="r" b="b"/>
                <a:pathLst>
                  <a:path w="11" h="518" extrusionOk="0">
                    <a:moveTo>
                      <a:pt x="0" y="513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1" y="9"/>
                    </a:lnTo>
                    <a:lnTo>
                      <a:pt x="11" y="509"/>
                    </a:lnTo>
                    <a:lnTo>
                      <a:pt x="5" y="511"/>
                    </a:lnTo>
                    <a:lnTo>
                      <a:pt x="0" y="513"/>
                    </a:lnTo>
                    <a:close/>
                    <a:moveTo>
                      <a:pt x="11" y="515"/>
                    </a:moveTo>
                    <a:lnTo>
                      <a:pt x="11" y="518"/>
                    </a:lnTo>
                    <a:lnTo>
                      <a:pt x="9" y="518"/>
                    </a:lnTo>
                    <a:lnTo>
                      <a:pt x="9" y="518"/>
                    </a:lnTo>
                    <a:lnTo>
                      <a:pt x="9" y="518"/>
                    </a:lnTo>
                    <a:lnTo>
                      <a:pt x="11" y="515"/>
                    </a:lnTo>
                    <a:close/>
                  </a:path>
                </a:pathLst>
              </a:custGeom>
              <a:solidFill>
                <a:srgbClr val="1B93D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04" name="Google Shape;3504;p38"/>
              <p:cNvSpPr/>
              <p:nvPr/>
            </p:nvSpPr>
            <p:spPr>
              <a:xfrm>
                <a:off x="1231" y="2654"/>
                <a:ext cx="4" cy="258"/>
              </a:xfrm>
              <a:custGeom>
                <a:avLst/>
                <a:gdLst/>
                <a:ahLst/>
                <a:cxnLst/>
                <a:rect l="l" t="t" r="r" b="b"/>
                <a:pathLst>
                  <a:path w="9" h="514" extrusionOk="0">
                    <a:moveTo>
                      <a:pt x="0" y="507"/>
                    </a:moveTo>
                    <a:lnTo>
                      <a:pt x="0" y="0"/>
                    </a:lnTo>
                    <a:lnTo>
                      <a:pt x="6" y="5"/>
                    </a:lnTo>
                    <a:lnTo>
                      <a:pt x="9" y="9"/>
                    </a:lnTo>
                    <a:lnTo>
                      <a:pt x="9" y="503"/>
                    </a:lnTo>
                    <a:lnTo>
                      <a:pt x="6" y="505"/>
                    </a:lnTo>
                    <a:lnTo>
                      <a:pt x="0" y="507"/>
                    </a:lnTo>
                    <a:close/>
                    <a:moveTo>
                      <a:pt x="9" y="503"/>
                    </a:moveTo>
                    <a:lnTo>
                      <a:pt x="9" y="512"/>
                    </a:lnTo>
                    <a:lnTo>
                      <a:pt x="8" y="512"/>
                    </a:lnTo>
                    <a:lnTo>
                      <a:pt x="4" y="514"/>
                    </a:lnTo>
                    <a:lnTo>
                      <a:pt x="4" y="512"/>
                    </a:lnTo>
                    <a:lnTo>
                      <a:pt x="9" y="503"/>
                    </a:lnTo>
                    <a:close/>
                  </a:path>
                </a:pathLst>
              </a:custGeom>
              <a:solidFill>
                <a:srgbClr val="1993D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05" name="Google Shape;3505;p38"/>
              <p:cNvSpPr/>
              <p:nvPr/>
            </p:nvSpPr>
            <p:spPr>
              <a:xfrm>
                <a:off x="1233" y="2657"/>
                <a:ext cx="5" cy="255"/>
              </a:xfrm>
              <a:custGeom>
                <a:avLst/>
                <a:gdLst/>
                <a:ahLst/>
                <a:cxnLst/>
                <a:rect l="l" t="t" r="r" b="b"/>
                <a:pathLst>
                  <a:path w="9" h="509" extrusionOk="0">
                    <a:moveTo>
                      <a:pt x="0" y="509"/>
                    </a:moveTo>
                    <a:lnTo>
                      <a:pt x="0" y="506"/>
                    </a:lnTo>
                    <a:lnTo>
                      <a:pt x="3" y="500"/>
                    </a:lnTo>
                    <a:lnTo>
                      <a:pt x="9" y="493"/>
                    </a:lnTo>
                    <a:lnTo>
                      <a:pt x="9" y="9"/>
                    </a:lnTo>
                    <a:lnTo>
                      <a:pt x="3" y="4"/>
                    </a:lnTo>
                    <a:lnTo>
                      <a:pt x="0" y="0"/>
                    </a:lnTo>
                    <a:lnTo>
                      <a:pt x="0" y="500"/>
                    </a:lnTo>
                    <a:lnTo>
                      <a:pt x="3" y="498"/>
                    </a:lnTo>
                    <a:lnTo>
                      <a:pt x="9" y="497"/>
                    </a:lnTo>
                    <a:lnTo>
                      <a:pt x="9" y="504"/>
                    </a:lnTo>
                    <a:lnTo>
                      <a:pt x="3" y="507"/>
                    </a:lnTo>
                    <a:lnTo>
                      <a:pt x="0" y="509"/>
                    </a:lnTo>
                    <a:close/>
                  </a:path>
                </a:pathLst>
              </a:custGeom>
              <a:solidFill>
                <a:srgbClr val="1692D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06" name="Google Shape;3506;p38"/>
              <p:cNvSpPr/>
              <p:nvPr/>
            </p:nvSpPr>
            <p:spPr>
              <a:xfrm>
                <a:off x="1235" y="2659"/>
                <a:ext cx="6" cy="252"/>
              </a:xfrm>
              <a:custGeom>
                <a:avLst/>
                <a:gdLst/>
                <a:ahLst/>
                <a:cxnLst/>
                <a:rect l="l" t="t" r="r" b="b"/>
                <a:pathLst>
                  <a:path w="11" h="503" extrusionOk="0">
                    <a:moveTo>
                      <a:pt x="0" y="503"/>
                    </a:moveTo>
                    <a:lnTo>
                      <a:pt x="0" y="494"/>
                    </a:lnTo>
                    <a:lnTo>
                      <a:pt x="6" y="489"/>
                    </a:lnTo>
                    <a:lnTo>
                      <a:pt x="11" y="482"/>
                    </a:lnTo>
                    <a:lnTo>
                      <a:pt x="11" y="8"/>
                    </a:lnTo>
                    <a:lnTo>
                      <a:pt x="6" y="5"/>
                    </a:lnTo>
                    <a:lnTo>
                      <a:pt x="0" y="0"/>
                    </a:lnTo>
                    <a:lnTo>
                      <a:pt x="0" y="494"/>
                    </a:lnTo>
                    <a:lnTo>
                      <a:pt x="6" y="493"/>
                    </a:lnTo>
                    <a:lnTo>
                      <a:pt x="11" y="491"/>
                    </a:lnTo>
                    <a:lnTo>
                      <a:pt x="11" y="498"/>
                    </a:lnTo>
                    <a:lnTo>
                      <a:pt x="6" y="500"/>
                    </a:lnTo>
                    <a:lnTo>
                      <a:pt x="0" y="503"/>
                    </a:lnTo>
                    <a:close/>
                  </a:path>
                </a:pathLst>
              </a:custGeom>
              <a:solidFill>
                <a:srgbClr val="1392D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07" name="Google Shape;3507;p38"/>
              <p:cNvSpPr/>
              <p:nvPr/>
            </p:nvSpPr>
            <p:spPr>
              <a:xfrm>
                <a:off x="1238" y="2661"/>
                <a:ext cx="4" cy="248"/>
              </a:xfrm>
              <a:custGeom>
                <a:avLst/>
                <a:gdLst/>
                <a:ahLst/>
                <a:cxnLst/>
                <a:rect l="l" t="t" r="r" b="b"/>
                <a:pathLst>
                  <a:path w="9" h="495" extrusionOk="0">
                    <a:moveTo>
                      <a:pt x="0" y="495"/>
                    </a:moveTo>
                    <a:lnTo>
                      <a:pt x="0" y="488"/>
                    </a:lnTo>
                    <a:lnTo>
                      <a:pt x="5" y="486"/>
                    </a:lnTo>
                    <a:lnTo>
                      <a:pt x="9" y="484"/>
                    </a:lnTo>
                    <a:lnTo>
                      <a:pt x="9" y="489"/>
                    </a:lnTo>
                    <a:lnTo>
                      <a:pt x="5" y="493"/>
                    </a:lnTo>
                    <a:lnTo>
                      <a:pt x="0" y="495"/>
                    </a:lnTo>
                    <a:close/>
                    <a:moveTo>
                      <a:pt x="0" y="484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9" y="9"/>
                    </a:lnTo>
                    <a:lnTo>
                      <a:pt x="9" y="471"/>
                    </a:lnTo>
                    <a:lnTo>
                      <a:pt x="3" y="477"/>
                    </a:lnTo>
                    <a:lnTo>
                      <a:pt x="0" y="484"/>
                    </a:lnTo>
                    <a:close/>
                  </a:path>
                </a:pathLst>
              </a:custGeom>
              <a:solidFill>
                <a:srgbClr val="0E92C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08" name="Google Shape;3508;p38"/>
              <p:cNvSpPr/>
              <p:nvPr/>
            </p:nvSpPr>
            <p:spPr>
              <a:xfrm>
                <a:off x="1241" y="2663"/>
                <a:ext cx="4" cy="245"/>
              </a:xfrm>
              <a:custGeom>
                <a:avLst/>
                <a:gdLst/>
                <a:ahLst/>
                <a:cxnLst/>
                <a:rect l="l" t="t" r="r" b="b"/>
                <a:pathLst>
                  <a:path w="9" h="490" extrusionOk="0">
                    <a:moveTo>
                      <a:pt x="0" y="490"/>
                    </a:moveTo>
                    <a:lnTo>
                      <a:pt x="0" y="483"/>
                    </a:lnTo>
                    <a:lnTo>
                      <a:pt x="6" y="481"/>
                    </a:lnTo>
                    <a:lnTo>
                      <a:pt x="9" y="481"/>
                    </a:lnTo>
                    <a:lnTo>
                      <a:pt x="9" y="485"/>
                    </a:lnTo>
                    <a:lnTo>
                      <a:pt x="6" y="486"/>
                    </a:lnTo>
                    <a:lnTo>
                      <a:pt x="0" y="490"/>
                    </a:lnTo>
                    <a:close/>
                    <a:moveTo>
                      <a:pt x="0" y="474"/>
                    </a:moveTo>
                    <a:lnTo>
                      <a:pt x="0" y="0"/>
                    </a:lnTo>
                    <a:lnTo>
                      <a:pt x="4" y="6"/>
                    </a:lnTo>
                    <a:lnTo>
                      <a:pt x="9" y="9"/>
                    </a:lnTo>
                    <a:lnTo>
                      <a:pt x="9" y="461"/>
                    </a:lnTo>
                    <a:lnTo>
                      <a:pt x="4" y="468"/>
                    </a:lnTo>
                    <a:lnTo>
                      <a:pt x="0" y="474"/>
                    </a:lnTo>
                    <a:close/>
                  </a:path>
                </a:pathLst>
              </a:custGeom>
              <a:solidFill>
                <a:srgbClr val="0A92C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09" name="Google Shape;3509;p38"/>
              <p:cNvSpPr/>
              <p:nvPr/>
            </p:nvSpPr>
            <p:spPr>
              <a:xfrm>
                <a:off x="1242" y="2666"/>
                <a:ext cx="6" cy="240"/>
              </a:xfrm>
              <a:custGeom>
                <a:avLst/>
                <a:gdLst/>
                <a:ahLst/>
                <a:cxnLst/>
                <a:rect l="l" t="t" r="r" b="b"/>
                <a:pathLst>
                  <a:path w="10" h="480" extrusionOk="0">
                    <a:moveTo>
                      <a:pt x="0" y="480"/>
                    </a:moveTo>
                    <a:lnTo>
                      <a:pt x="0" y="475"/>
                    </a:lnTo>
                    <a:lnTo>
                      <a:pt x="7" y="473"/>
                    </a:lnTo>
                    <a:lnTo>
                      <a:pt x="10" y="473"/>
                    </a:lnTo>
                    <a:lnTo>
                      <a:pt x="10" y="475"/>
                    </a:lnTo>
                    <a:lnTo>
                      <a:pt x="7" y="477"/>
                    </a:lnTo>
                    <a:lnTo>
                      <a:pt x="0" y="480"/>
                    </a:lnTo>
                    <a:close/>
                    <a:moveTo>
                      <a:pt x="0" y="462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10" y="7"/>
                    </a:lnTo>
                    <a:lnTo>
                      <a:pt x="10" y="450"/>
                    </a:lnTo>
                    <a:lnTo>
                      <a:pt x="5" y="457"/>
                    </a:lnTo>
                    <a:lnTo>
                      <a:pt x="0" y="462"/>
                    </a:lnTo>
                    <a:close/>
                  </a:path>
                </a:pathLst>
              </a:custGeom>
              <a:solidFill>
                <a:srgbClr val="0791C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10" name="Google Shape;3510;p38"/>
              <p:cNvSpPr/>
              <p:nvPr/>
            </p:nvSpPr>
            <p:spPr>
              <a:xfrm>
                <a:off x="1245" y="2668"/>
                <a:ext cx="5" cy="237"/>
              </a:xfrm>
              <a:custGeom>
                <a:avLst/>
                <a:gdLst/>
                <a:ahLst/>
                <a:cxnLst/>
                <a:rect l="l" t="t" r="r" b="b"/>
                <a:pathLst>
                  <a:path w="9" h="476" extrusionOk="0">
                    <a:moveTo>
                      <a:pt x="0" y="476"/>
                    </a:moveTo>
                    <a:lnTo>
                      <a:pt x="0" y="472"/>
                    </a:lnTo>
                    <a:lnTo>
                      <a:pt x="4" y="470"/>
                    </a:lnTo>
                    <a:lnTo>
                      <a:pt x="5" y="470"/>
                    </a:lnTo>
                    <a:lnTo>
                      <a:pt x="4" y="472"/>
                    </a:lnTo>
                    <a:lnTo>
                      <a:pt x="0" y="476"/>
                    </a:lnTo>
                    <a:close/>
                    <a:moveTo>
                      <a:pt x="0" y="452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9" y="9"/>
                    </a:lnTo>
                    <a:lnTo>
                      <a:pt x="9" y="442"/>
                    </a:lnTo>
                    <a:lnTo>
                      <a:pt x="5" y="447"/>
                    </a:lnTo>
                    <a:lnTo>
                      <a:pt x="0" y="452"/>
                    </a:lnTo>
                    <a:close/>
                  </a:path>
                </a:pathLst>
              </a:custGeom>
              <a:solidFill>
                <a:srgbClr val="0291C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11" name="Google Shape;3511;p38"/>
              <p:cNvSpPr/>
              <p:nvPr/>
            </p:nvSpPr>
            <p:spPr>
              <a:xfrm>
                <a:off x="1248" y="2670"/>
                <a:ext cx="4" cy="234"/>
              </a:xfrm>
              <a:custGeom>
                <a:avLst/>
                <a:gdLst/>
                <a:ahLst/>
                <a:cxnLst/>
                <a:rect l="l" t="t" r="r" b="b"/>
                <a:pathLst>
                  <a:path w="9" h="468" extrusionOk="0">
                    <a:moveTo>
                      <a:pt x="0" y="468"/>
                    </a:moveTo>
                    <a:lnTo>
                      <a:pt x="0" y="466"/>
                    </a:lnTo>
                    <a:lnTo>
                      <a:pt x="0" y="466"/>
                    </a:lnTo>
                    <a:lnTo>
                      <a:pt x="0" y="468"/>
                    </a:lnTo>
                    <a:close/>
                    <a:moveTo>
                      <a:pt x="0" y="443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9" y="9"/>
                    </a:lnTo>
                    <a:lnTo>
                      <a:pt x="9" y="432"/>
                    </a:lnTo>
                    <a:lnTo>
                      <a:pt x="4" y="438"/>
                    </a:lnTo>
                    <a:lnTo>
                      <a:pt x="0" y="443"/>
                    </a:lnTo>
                    <a:close/>
                  </a:path>
                </a:pathLst>
              </a:custGeom>
              <a:solidFill>
                <a:srgbClr val="0091C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12" name="Google Shape;3512;p38"/>
              <p:cNvSpPr/>
              <p:nvPr/>
            </p:nvSpPr>
            <p:spPr>
              <a:xfrm>
                <a:off x="1250" y="2672"/>
                <a:ext cx="5" cy="216"/>
              </a:xfrm>
              <a:custGeom>
                <a:avLst/>
                <a:gdLst/>
                <a:ahLst/>
                <a:cxnLst/>
                <a:rect l="l" t="t" r="r" b="b"/>
                <a:pathLst>
                  <a:path w="11" h="433" extrusionOk="0">
                    <a:moveTo>
                      <a:pt x="0" y="433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1" y="8"/>
                    </a:lnTo>
                    <a:lnTo>
                      <a:pt x="11" y="422"/>
                    </a:lnTo>
                    <a:lnTo>
                      <a:pt x="5" y="427"/>
                    </a:lnTo>
                    <a:lnTo>
                      <a:pt x="0" y="433"/>
                    </a:lnTo>
                    <a:close/>
                  </a:path>
                </a:pathLst>
              </a:custGeom>
              <a:solidFill>
                <a:srgbClr val="0090C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13" name="Google Shape;3513;p38"/>
              <p:cNvSpPr/>
              <p:nvPr/>
            </p:nvSpPr>
            <p:spPr>
              <a:xfrm>
                <a:off x="1252" y="2674"/>
                <a:ext cx="5" cy="211"/>
              </a:xfrm>
              <a:custGeom>
                <a:avLst/>
                <a:gdLst/>
                <a:ahLst/>
                <a:cxnLst/>
                <a:rect l="l" t="t" r="r" b="b"/>
                <a:pathLst>
                  <a:path w="9" h="423" extrusionOk="0">
                    <a:moveTo>
                      <a:pt x="0" y="423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9" y="7"/>
                    </a:lnTo>
                    <a:lnTo>
                      <a:pt x="9" y="412"/>
                    </a:lnTo>
                    <a:lnTo>
                      <a:pt x="6" y="418"/>
                    </a:lnTo>
                    <a:lnTo>
                      <a:pt x="0" y="423"/>
                    </a:lnTo>
                    <a:close/>
                  </a:path>
                </a:pathLst>
              </a:custGeom>
              <a:solidFill>
                <a:srgbClr val="0090C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14" name="Google Shape;3514;p38"/>
              <p:cNvSpPr/>
              <p:nvPr/>
            </p:nvSpPr>
            <p:spPr>
              <a:xfrm>
                <a:off x="1255" y="2676"/>
                <a:ext cx="4" cy="207"/>
              </a:xfrm>
              <a:custGeom>
                <a:avLst/>
                <a:gdLst/>
                <a:ahLst/>
                <a:cxnLst/>
                <a:rect l="l" t="t" r="r" b="b"/>
                <a:pathLst>
                  <a:path w="9" h="414" extrusionOk="0">
                    <a:moveTo>
                      <a:pt x="0" y="414"/>
                    </a:moveTo>
                    <a:lnTo>
                      <a:pt x="0" y="0"/>
                    </a:lnTo>
                    <a:lnTo>
                      <a:pt x="3" y="3"/>
                    </a:lnTo>
                    <a:lnTo>
                      <a:pt x="9" y="7"/>
                    </a:lnTo>
                    <a:lnTo>
                      <a:pt x="9" y="403"/>
                    </a:lnTo>
                    <a:lnTo>
                      <a:pt x="3" y="408"/>
                    </a:lnTo>
                    <a:lnTo>
                      <a:pt x="0" y="414"/>
                    </a:lnTo>
                    <a:close/>
                  </a:path>
                </a:pathLst>
              </a:custGeom>
              <a:solidFill>
                <a:srgbClr val="008FC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15" name="Google Shape;3515;p38"/>
              <p:cNvSpPr/>
              <p:nvPr/>
            </p:nvSpPr>
            <p:spPr>
              <a:xfrm>
                <a:off x="1257" y="2678"/>
                <a:ext cx="5" cy="202"/>
              </a:xfrm>
              <a:custGeom>
                <a:avLst/>
                <a:gdLst/>
                <a:ahLst/>
                <a:cxnLst/>
                <a:rect l="l" t="t" r="r" b="b"/>
                <a:pathLst>
                  <a:path w="11" h="405" extrusionOk="0">
                    <a:moveTo>
                      <a:pt x="0" y="405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11" y="7"/>
                    </a:lnTo>
                    <a:lnTo>
                      <a:pt x="11" y="395"/>
                    </a:lnTo>
                    <a:lnTo>
                      <a:pt x="6" y="400"/>
                    </a:lnTo>
                    <a:lnTo>
                      <a:pt x="0" y="405"/>
                    </a:lnTo>
                    <a:close/>
                  </a:path>
                </a:pathLst>
              </a:custGeom>
              <a:solidFill>
                <a:srgbClr val="008FC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16" name="Google Shape;3516;p38"/>
              <p:cNvSpPr/>
              <p:nvPr/>
            </p:nvSpPr>
            <p:spPr>
              <a:xfrm>
                <a:off x="1259" y="2679"/>
                <a:ext cx="5" cy="199"/>
              </a:xfrm>
              <a:custGeom>
                <a:avLst/>
                <a:gdLst/>
                <a:ahLst/>
                <a:cxnLst/>
                <a:rect l="l" t="t" r="r" b="b"/>
                <a:pathLst>
                  <a:path w="9" h="396" extrusionOk="0">
                    <a:moveTo>
                      <a:pt x="0" y="396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9" y="5"/>
                    </a:lnTo>
                    <a:lnTo>
                      <a:pt x="9" y="385"/>
                    </a:lnTo>
                    <a:lnTo>
                      <a:pt x="5" y="391"/>
                    </a:lnTo>
                    <a:lnTo>
                      <a:pt x="0" y="396"/>
                    </a:lnTo>
                    <a:close/>
                  </a:path>
                </a:pathLst>
              </a:custGeom>
              <a:solidFill>
                <a:srgbClr val="008FC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17" name="Google Shape;3517;p38"/>
              <p:cNvSpPr/>
              <p:nvPr/>
            </p:nvSpPr>
            <p:spPr>
              <a:xfrm>
                <a:off x="1262" y="2681"/>
                <a:ext cx="5" cy="194"/>
              </a:xfrm>
              <a:custGeom>
                <a:avLst/>
                <a:gdLst/>
                <a:ahLst/>
                <a:cxnLst/>
                <a:rect l="l" t="t" r="r" b="b"/>
                <a:pathLst>
                  <a:path w="9" h="388" extrusionOk="0">
                    <a:moveTo>
                      <a:pt x="0" y="388"/>
                    </a:moveTo>
                    <a:lnTo>
                      <a:pt x="0" y="0"/>
                    </a:lnTo>
                    <a:lnTo>
                      <a:pt x="4" y="2"/>
                    </a:lnTo>
                    <a:lnTo>
                      <a:pt x="9" y="6"/>
                    </a:lnTo>
                    <a:lnTo>
                      <a:pt x="9" y="377"/>
                    </a:lnTo>
                    <a:lnTo>
                      <a:pt x="4" y="382"/>
                    </a:lnTo>
                    <a:lnTo>
                      <a:pt x="0" y="388"/>
                    </a:lnTo>
                    <a:close/>
                  </a:path>
                </a:pathLst>
              </a:custGeom>
              <a:solidFill>
                <a:srgbClr val="008FC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18" name="Google Shape;3518;p38"/>
              <p:cNvSpPr/>
              <p:nvPr/>
            </p:nvSpPr>
            <p:spPr>
              <a:xfrm>
                <a:off x="1264" y="2682"/>
                <a:ext cx="5" cy="190"/>
              </a:xfrm>
              <a:custGeom>
                <a:avLst/>
                <a:gdLst/>
                <a:ahLst/>
                <a:cxnLst/>
                <a:rect l="l" t="t" r="r" b="b"/>
                <a:pathLst>
                  <a:path w="10" h="380" extrusionOk="0">
                    <a:moveTo>
                      <a:pt x="0" y="380"/>
                    </a:moveTo>
                    <a:lnTo>
                      <a:pt x="0" y="0"/>
                    </a:lnTo>
                    <a:lnTo>
                      <a:pt x="3" y="2"/>
                    </a:lnTo>
                    <a:lnTo>
                      <a:pt x="5" y="4"/>
                    </a:lnTo>
                    <a:lnTo>
                      <a:pt x="7" y="6"/>
                    </a:lnTo>
                    <a:lnTo>
                      <a:pt x="10" y="6"/>
                    </a:lnTo>
                    <a:lnTo>
                      <a:pt x="10" y="370"/>
                    </a:lnTo>
                    <a:lnTo>
                      <a:pt x="5" y="375"/>
                    </a:lnTo>
                    <a:lnTo>
                      <a:pt x="0" y="380"/>
                    </a:lnTo>
                    <a:close/>
                  </a:path>
                </a:pathLst>
              </a:custGeom>
              <a:solidFill>
                <a:srgbClr val="008EC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19" name="Google Shape;3519;p38"/>
              <p:cNvSpPr/>
              <p:nvPr/>
            </p:nvSpPr>
            <p:spPr>
              <a:xfrm>
                <a:off x="1267" y="2684"/>
                <a:ext cx="4" cy="185"/>
              </a:xfrm>
              <a:custGeom>
                <a:avLst/>
                <a:gdLst/>
                <a:ahLst/>
                <a:cxnLst/>
                <a:rect l="l" t="t" r="r" b="b"/>
                <a:pathLst>
                  <a:path w="9" h="371" extrusionOk="0">
                    <a:moveTo>
                      <a:pt x="0" y="371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5" y="2"/>
                    </a:lnTo>
                    <a:lnTo>
                      <a:pt x="9" y="5"/>
                    </a:lnTo>
                    <a:lnTo>
                      <a:pt x="9" y="362"/>
                    </a:lnTo>
                    <a:lnTo>
                      <a:pt x="5" y="367"/>
                    </a:lnTo>
                    <a:lnTo>
                      <a:pt x="0" y="371"/>
                    </a:lnTo>
                    <a:close/>
                  </a:path>
                </a:pathLst>
              </a:custGeom>
              <a:solidFill>
                <a:srgbClr val="008EC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20" name="Google Shape;3520;p38"/>
              <p:cNvSpPr/>
              <p:nvPr/>
            </p:nvSpPr>
            <p:spPr>
              <a:xfrm>
                <a:off x="1269" y="2685"/>
                <a:ext cx="5" cy="182"/>
              </a:xfrm>
              <a:custGeom>
                <a:avLst/>
                <a:gdLst/>
                <a:ahLst/>
                <a:cxnLst/>
                <a:rect l="l" t="t" r="r" b="b"/>
                <a:pathLst>
                  <a:path w="9" h="364" extrusionOk="0">
                    <a:moveTo>
                      <a:pt x="0" y="364"/>
                    </a:moveTo>
                    <a:lnTo>
                      <a:pt x="0" y="0"/>
                    </a:lnTo>
                    <a:lnTo>
                      <a:pt x="4" y="3"/>
                    </a:lnTo>
                    <a:lnTo>
                      <a:pt x="9" y="5"/>
                    </a:lnTo>
                    <a:lnTo>
                      <a:pt x="9" y="355"/>
                    </a:lnTo>
                    <a:lnTo>
                      <a:pt x="4" y="360"/>
                    </a:lnTo>
                    <a:lnTo>
                      <a:pt x="0" y="364"/>
                    </a:lnTo>
                    <a:close/>
                  </a:path>
                </a:pathLst>
              </a:custGeom>
              <a:solidFill>
                <a:srgbClr val="008DC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21" name="Google Shape;3521;p38"/>
              <p:cNvSpPr/>
              <p:nvPr/>
            </p:nvSpPr>
            <p:spPr>
              <a:xfrm>
                <a:off x="1271" y="2687"/>
                <a:ext cx="5" cy="178"/>
              </a:xfrm>
              <a:custGeom>
                <a:avLst/>
                <a:gdLst/>
                <a:ahLst/>
                <a:cxnLst/>
                <a:rect l="l" t="t" r="r" b="b"/>
                <a:pathLst>
                  <a:path w="11" h="357" extrusionOk="0">
                    <a:moveTo>
                      <a:pt x="0" y="357"/>
                    </a:moveTo>
                    <a:lnTo>
                      <a:pt x="0" y="0"/>
                    </a:lnTo>
                    <a:lnTo>
                      <a:pt x="5" y="2"/>
                    </a:lnTo>
                    <a:lnTo>
                      <a:pt x="11" y="4"/>
                    </a:lnTo>
                    <a:lnTo>
                      <a:pt x="11" y="348"/>
                    </a:lnTo>
                    <a:lnTo>
                      <a:pt x="5" y="352"/>
                    </a:lnTo>
                    <a:lnTo>
                      <a:pt x="0" y="357"/>
                    </a:lnTo>
                    <a:close/>
                  </a:path>
                </a:pathLst>
              </a:custGeom>
              <a:solidFill>
                <a:srgbClr val="008DC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22" name="Google Shape;3522;p38"/>
              <p:cNvSpPr/>
              <p:nvPr/>
            </p:nvSpPr>
            <p:spPr>
              <a:xfrm>
                <a:off x="1274" y="2687"/>
                <a:ext cx="4" cy="175"/>
              </a:xfrm>
              <a:custGeom>
                <a:avLst/>
                <a:gdLst/>
                <a:ahLst/>
                <a:cxnLst/>
                <a:rect l="l" t="t" r="r" b="b"/>
                <a:pathLst>
                  <a:path w="9" h="350" extrusionOk="0">
                    <a:moveTo>
                      <a:pt x="0" y="350"/>
                    </a:moveTo>
                    <a:lnTo>
                      <a:pt x="0" y="0"/>
                    </a:lnTo>
                    <a:lnTo>
                      <a:pt x="4" y="2"/>
                    </a:lnTo>
                    <a:lnTo>
                      <a:pt x="9" y="3"/>
                    </a:lnTo>
                    <a:lnTo>
                      <a:pt x="9" y="341"/>
                    </a:lnTo>
                    <a:lnTo>
                      <a:pt x="6" y="346"/>
                    </a:lnTo>
                    <a:lnTo>
                      <a:pt x="0" y="350"/>
                    </a:lnTo>
                    <a:close/>
                  </a:path>
                </a:pathLst>
              </a:custGeom>
              <a:solidFill>
                <a:srgbClr val="008DC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23" name="Google Shape;3523;p38"/>
              <p:cNvSpPr/>
              <p:nvPr/>
            </p:nvSpPr>
            <p:spPr>
              <a:xfrm>
                <a:off x="1276" y="2688"/>
                <a:ext cx="5" cy="172"/>
              </a:xfrm>
              <a:custGeom>
                <a:avLst/>
                <a:gdLst/>
                <a:ahLst/>
                <a:cxnLst/>
                <a:rect l="l" t="t" r="r" b="b"/>
                <a:pathLst>
                  <a:path w="9" h="344" extrusionOk="0">
                    <a:moveTo>
                      <a:pt x="0" y="344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9" y="5"/>
                    </a:lnTo>
                    <a:lnTo>
                      <a:pt x="9" y="335"/>
                    </a:lnTo>
                    <a:lnTo>
                      <a:pt x="3" y="339"/>
                    </a:lnTo>
                    <a:lnTo>
                      <a:pt x="0" y="344"/>
                    </a:lnTo>
                    <a:close/>
                  </a:path>
                </a:pathLst>
              </a:custGeom>
              <a:solidFill>
                <a:srgbClr val="008DC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24" name="Google Shape;3524;p38"/>
              <p:cNvSpPr/>
              <p:nvPr/>
            </p:nvSpPr>
            <p:spPr>
              <a:xfrm>
                <a:off x="1278" y="2689"/>
                <a:ext cx="5" cy="169"/>
              </a:xfrm>
              <a:custGeom>
                <a:avLst/>
                <a:gdLst/>
                <a:ahLst/>
                <a:cxnLst/>
                <a:rect l="l" t="t" r="r" b="b"/>
                <a:pathLst>
                  <a:path w="9" h="338" extrusionOk="0">
                    <a:moveTo>
                      <a:pt x="0" y="338"/>
                    </a:moveTo>
                    <a:lnTo>
                      <a:pt x="0" y="0"/>
                    </a:lnTo>
                    <a:lnTo>
                      <a:pt x="6" y="4"/>
                    </a:lnTo>
                    <a:lnTo>
                      <a:pt x="9" y="6"/>
                    </a:lnTo>
                    <a:lnTo>
                      <a:pt x="9" y="330"/>
                    </a:lnTo>
                    <a:lnTo>
                      <a:pt x="6" y="334"/>
                    </a:lnTo>
                    <a:lnTo>
                      <a:pt x="0" y="338"/>
                    </a:lnTo>
                    <a:close/>
                  </a:path>
                </a:pathLst>
              </a:custGeom>
              <a:solidFill>
                <a:srgbClr val="008CC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25" name="Google Shape;3525;p38"/>
              <p:cNvSpPr/>
              <p:nvPr/>
            </p:nvSpPr>
            <p:spPr>
              <a:xfrm>
                <a:off x="1281" y="2691"/>
                <a:ext cx="4" cy="165"/>
              </a:xfrm>
              <a:custGeom>
                <a:avLst/>
                <a:gdLst/>
                <a:ahLst/>
                <a:cxnLst/>
                <a:rect l="l" t="t" r="r" b="b"/>
                <a:pathLst>
                  <a:path w="9" h="330" extrusionOk="0">
                    <a:moveTo>
                      <a:pt x="0" y="330"/>
                    </a:moveTo>
                    <a:lnTo>
                      <a:pt x="0" y="0"/>
                    </a:lnTo>
                    <a:lnTo>
                      <a:pt x="3" y="2"/>
                    </a:lnTo>
                    <a:lnTo>
                      <a:pt x="9" y="4"/>
                    </a:lnTo>
                    <a:lnTo>
                      <a:pt x="9" y="321"/>
                    </a:lnTo>
                    <a:lnTo>
                      <a:pt x="3" y="326"/>
                    </a:lnTo>
                    <a:lnTo>
                      <a:pt x="0" y="330"/>
                    </a:lnTo>
                    <a:close/>
                  </a:path>
                </a:pathLst>
              </a:custGeom>
              <a:solidFill>
                <a:srgbClr val="008CC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26" name="Google Shape;3526;p38"/>
              <p:cNvSpPr/>
              <p:nvPr/>
            </p:nvSpPr>
            <p:spPr>
              <a:xfrm>
                <a:off x="1283" y="2692"/>
                <a:ext cx="5" cy="162"/>
              </a:xfrm>
              <a:custGeom>
                <a:avLst/>
                <a:gdLst/>
                <a:ahLst/>
                <a:cxnLst/>
                <a:rect l="l" t="t" r="r" b="b"/>
                <a:pathLst>
                  <a:path w="11" h="324" extrusionOk="0">
                    <a:moveTo>
                      <a:pt x="0" y="324"/>
                    </a:moveTo>
                    <a:lnTo>
                      <a:pt x="0" y="0"/>
                    </a:lnTo>
                    <a:lnTo>
                      <a:pt x="6" y="2"/>
                    </a:lnTo>
                    <a:lnTo>
                      <a:pt x="11" y="5"/>
                    </a:lnTo>
                    <a:lnTo>
                      <a:pt x="11" y="315"/>
                    </a:lnTo>
                    <a:lnTo>
                      <a:pt x="6" y="319"/>
                    </a:lnTo>
                    <a:lnTo>
                      <a:pt x="0" y="324"/>
                    </a:lnTo>
                    <a:close/>
                  </a:path>
                </a:pathLst>
              </a:custGeom>
              <a:solidFill>
                <a:srgbClr val="008BC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27" name="Google Shape;3527;p38"/>
              <p:cNvSpPr/>
              <p:nvPr/>
            </p:nvSpPr>
            <p:spPr>
              <a:xfrm>
                <a:off x="1285" y="2693"/>
                <a:ext cx="5" cy="159"/>
              </a:xfrm>
              <a:custGeom>
                <a:avLst/>
                <a:gdLst/>
                <a:ahLst/>
                <a:cxnLst/>
                <a:rect l="l" t="t" r="r" b="b"/>
                <a:pathLst>
                  <a:path w="9" h="317" extrusionOk="0">
                    <a:moveTo>
                      <a:pt x="0" y="317"/>
                    </a:moveTo>
                    <a:lnTo>
                      <a:pt x="0" y="0"/>
                    </a:lnTo>
                    <a:lnTo>
                      <a:pt x="5" y="3"/>
                    </a:lnTo>
                    <a:lnTo>
                      <a:pt x="9" y="5"/>
                    </a:lnTo>
                    <a:lnTo>
                      <a:pt x="9" y="310"/>
                    </a:lnTo>
                    <a:lnTo>
                      <a:pt x="5" y="313"/>
                    </a:lnTo>
                    <a:lnTo>
                      <a:pt x="0" y="317"/>
                    </a:lnTo>
                    <a:close/>
                  </a:path>
                </a:pathLst>
              </a:custGeom>
              <a:solidFill>
                <a:srgbClr val="008BC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28" name="Google Shape;3528;p38"/>
              <p:cNvSpPr/>
              <p:nvPr/>
            </p:nvSpPr>
            <p:spPr>
              <a:xfrm>
                <a:off x="1288" y="2695"/>
                <a:ext cx="5" cy="155"/>
              </a:xfrm>
              <a:custGeom>
                <a:avLst/>
                <a:gdLst/>
                <a:ahLst/>
                <a:cxnLst/>
                <a:rect l="l" t="t" r="r" b="b"/>
                <a:pathLst>
                  <a:path w="9" h="310" extrusionOk="0">
                    <a:moveTo>
                      <a:pt x="0" y="310"/>
                    </a:moveTo>
                    <a:lnTo>
                      <a:pt x="0" y="0"/>
                    </a:lnTo>
                    <a:lnTo>
                      <a:pt x="4" y="2"/>
                    </a:lnTo>
                    <a:lnTo>
                      <a:pt x="9" y="6"/>
                    </a:lnTo>
                    <a:lnTo>
                      <a:pt x="9" y="303"/>
                    </a:lnTo>
                    <a:lnTo>
                      <a:pt x="4" y="307"/>
                    </a:lnTo>
                    <a:lnTo>
                      <a:pt x="0" y="310"/>
                    </a:lnTo>
                    <a:close/>
                  </a:path>
                </a:pathLst>
              </a:custGeom>
              <a:solidFill>
                <a:srgbClr val="008BCB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29" name="Google Shape;3529;p38"/>
              <p:cNvSpPr/>
              <p:nvPr/>
            </p:nvSpPr>
            <p:spPr>
              <a:xfrm>
                <a:off x="1290" y="2696"/>
                <a:ext cx="5" cy="152"/>
              </a:xfrm>
              <a:custGeom>
                <a:avLst/>
                <a:gdLst/>
                <a:ahLst/>
                <a:cxnLst/>
                <a:rect l="l" t="t" r="r" b="b"/>
                <a:pathLst>
                  <a:path w="10" h="305" extrusionOk="0">
                    <a:moveTo>
                      <a:pt x="0" y="305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0" y="5"/>
                    </a:lnTo>
                    <a:lnTo>
                      <a:pt x="10" y="298"/>
                    </a:lnTo>
                    <a:lnTo>
                      <a:pt x="5" y="301"/>
                    </a:lnTo>
                    <a:lnTo>
                      <a:pt x="0" y="305"/>
                    </a:lnTo>
                    <a:close/>
                  </a:path>
                </a:pathLst>
              </a:custGeom>
              <a:solidFill>
                <a:srgbClr val="008AC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30" name="Google Shape;3530;p38"/>
              <p:cNvSpPr/>
              <p:nvPr/>
            </p:nvSpPr>
            <p:spPr>
              <a:xfrm>
                <a:off x="1293" y="2697"/>
                <a:ext cx="4" cy="149"/>
              </a:xfrm>
              <a:custGeom>
                <a:avLst/>
                <a:gdLst/>
                <a:ahLst/>
                <a:cxnLst/>
                <a:rect l="l" t="t" r="r" b="b"/>
                <a:pathLst>
                  <a:path w="9" h="297" extrusionOk="0">
                    <a:moveTo>
                      <a:pt x="0" y="297"/>
                    </a:moveTo>
                    <a:lnTo>
                      <a:pt x="0" y="0"/>
                    </a:lnTo>
                    <a:lnTo>
                      <a:pt x="5" y="1"/>
                    </a:lnTo>
                    <a:lnTo>
                      <a:pt x="9" y="3"/>
                    </a:lnTo>
                    <a:lnTo>
                      <a:pt x="9" y="292"/>
                    </a:lnTo>
                    <a:lnTo>
                      <a:pt x="5" y="294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008AC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31" name="Google Shape;3531;p38"/>
              <p:cNvSpPr/>
              <p:nvPr/>
            </p:nvSpPr>
            <p:spPr>
              <a:xfrm>
                <a:off x="1295" y="2698"/>
                <a:ext cx="5" cy="146"/>
              </a:xfrm>
              <a:custGeom>
                <a:avLst/>
                <a:gdLst/>
                <a:ahLst/>
                <a:cxnLst/>
                <a:rect l="l" t="t" r="r" b="b"/>
                <a:pathLst>
                  <a:path w="9" h="293" extrusionOk="0">
                    <a:moveTo>
                      <a:pt x="0" y="293"/>
                    </a:moveTo>
                    <a:lnTo>
                      <a:pt x="0" y="0"/>
                    </a:lnTo>
                    <a:lnTo>
                      <a:pt x="4" y="2"/>
                    </a:lnTo>
                    <a:lnTo>
                      <a:pt x="9" y="6"/>
                    </a:lnTo>
                    <a:lnTo>
                      <a:pt x="9" y="287"/>
                    </a:lnTo>
                    <a:lnTo>
                      <a:pt x="4" y="291"/>
                    </a:lnTo>
                    <a:lnTo>
                      <a:pt x="0" y="293"/>
                    </a:lnTo>
                    <a:close/>
                  </a:path>
                </a:pathLst>
              </a:custGeom>
              <a:solidFill>
                <a:srgbClr val="008AC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32" name="Google Shape;3532;p38"/>
              <p:cNvSpPr/>
              <p:nvPr/>
            </p:nvSpPr>
            <p:spPr>
              <a:xfrm>
                <a:off x="1297" y="2699"/>
                <a:ext cx="5" cy="144"/>
              </a:xfrm>
              <a:custGeom>
                <a:avLst/>
                <a:gdLst/>
                <a:ahLst/>
                <a:cxnLst/>
                <a:rect l="l" t="t" r="r" b="b"/>
                <a:pathLst>
                  <a:path w="11" h="289" extrusionOk="0">
                    <a:moveTo>
                      <a:pt x="0" y="289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1" y="6"/>
                    </a:lnTo>
                    <a:lnTo>
                      <a:pt x="11" y="284"/>
                    </a:lnTo>
                    <a:lnTo>
                      <a:pt x="9" y="284"/>
                    </a:lnTo>
                    <a:lnTo>
                      <a:pt x="9" y="284"/>
                    </a:lnTo>
                    <a:lnTo>
                      <a:pt x="5" y="285"/>
                    </a:lnTo>
                    <a:lnTo>
                      <a:pt x="0" y="289"/>
                    </a:lnTo>
                    <a:close/>
                  </a:path>
                </a:pathLst>
              </a:custGeom>
              <a:solidFill>
                <a:srgbClr val="0089C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33" name="Google Shape;3533;p38"/>
              <p:cNvSpPr/>
              <p:nvPr/>
            </p:nvSpPr>
            <p:spPr>
              <a:xfrm>
                <a:off x="1300" y="2701"/>
                <a:ext cx="4" cy="141"/>
              </a:xfrm>
              <a:custGeom>
                <a:avLst/>
                <a:gdLst/>
                <a:ahLst/>
                <a:cxnLst/>
                <a:rect l="l" t="t" r="r" b="b"/>
                <a:pathLst>
                  <a:path w="9" h="281" extrusionOk="0">
                    <a:moveTo>
                      <a:pt x="0" y="281"/>
                    </a:moveTo>
                    <a:lnTo>
                      <a:pt x="0" y="0"/>
                    </a:lnTo>
                    <a:lnTo>
                      <a:pt x="6" y="2"/>
                    </a:lnTo>
                    <a:lnTo>
                      <a:pt x="9" y="5"/>
                    </a:lnTo>
                    <a:lnTo>
                      <a:pt x="9" y="276"/>
                    </a:lnTo>
                    <a:lnTo>
                      <a:pt x="8" y="278"/>
                    </a:lnTo>
                    <a:lnTo>
                      <a:pt x="4" y="280"/>
                    </a:lnTo>
                    <a:lnTo>
                      <a:pt x="2" y="281"/>
                    </a:lnTo>
                    <a:lnTo>
                      <a:pt x="0" y="281"/>
                    </a:lnTo>
                    <a:close/>
                  </a:path>
                </a:pathLst>
              </a:custGeom>
              <a:solidFill>
                <a:srgbClr val="0089CA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34" name="Google Shape;3534;p38"/>
              <p:cNvSpPr/>
              <p:nvPr/>
            </p:nvSpPr>
            <p:spPr>
              <a:xfrm>
                <a:off x="1302" y="2702"/>
                <a:ext cx="5" cy="139"/>
              </a:xfrm>
              <a:custGeom>
                <a:avLst/>
                <a:gdLst/>
                <a:ahLst/>
                <a:cxnLst/>
                <a:rect l="l" t="t" r="r" b="b"/>
                <a:pathLst>
                  <a:path w="9" h="278" extrusionOk="0">
                    <a:moveTo>
                      <a:pt x="0" y="278"/>
                    </a:moveTo>
                    <a:lnTo>
                      <a:pt x="0" y="0"/>
                    </a:lnTo>
                    <a:lnTo>
                      <a:pt x="3" y="3"/>
                    </a:lnTo>
                    <a:lnTo>
                      <a:pt x="9" y="5"/>
                    </a:lnTo>
                    <a:lnTo>
                      <a:pt x="9" y="272"/>
                    </a:lnTo>
                    <a:lnTo>
                      <a:pt x="5" y="274"/>
                    </a:lnTo>
                    <a:lnTo>
                      <a:pt x="0" y="278"/>
                    </a:lnTo>
                    <a:close/>
                  </a:path>
                </a:pathLst>
              </a:custGeom>
              <a:solidFill>
                <a:srgbClr val="0089C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35" name="Google Shape;3535;p38"/>
              <p:cNvSpPr/>
              <p:nvPr/>
            </p:nvSpPr>
            <p:spPr>
              <a:xfrm>
                <a:off x="1304" y="2704"/>
                <a:ext cx="6" cy="135"/>
              </a:xfrm>
              <a:custGeom>
                <a:avLst/>
                <a:gdLst/>
                <a:ahLst/>
                <a:cxnLst/>
                <a:rect l="l" t="t" r="r" b="b"/>
                <a:pathLst>
                  <a:path w="11" h="271" extrusionOk="0">
                    <a:moveTo>
                      <a:pt x="0" y="271"/>
                    </a:moveTo>
                    <a:lnTo>
                      <a:pt x="0" y="0"/>
                    </a:lnTo>
                    <a:lnTo>
                      <a:pt x="6" y="2"/>
                    </a:lnTo>
                    <a:lnTo>
                      <a:pt x="11" y="6"/>
                    </a:lnTo>
                    <a:lnTo>
                      <a:pt x="11" y="267"/>
                    </a:lnTo>
                    <a:lnTo>
                      <a:pt x="6" y="269"/>
                    </a:lnTo>
                    <a:lnTo>
                      <a:pt x="0" y="271"/>
                    </a:lnTo>
                    <a:close/>
                  </a:path>
                </a:pathLst>
              </a:custGeom>
              <a:solidFill>
                <a:srgbClr val="0088C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36" name="Google Shape;3536;p38"/>
              <p:cNvSpPr/>
              <p:nvPr/>
            </p:nvSpPr>
            <p:spPr>
              <a:xfrm>
                <a:off x="1307" y="2704"/>
                <a:ext cx="4" cy="134"/>
              </a:xfrm>
              <a:custGeom>
                <a:avLst/>
                <a:gdLst/>
                <a:ahLst/>
                <a:cxnLst/>
                <a:rect l="l" t="t" r="r" b="b"/>
                <a:pathLst>
                  <a:path w="9" h="267" extrusionOk="0">
                    <a:moveTo>
                      <a:pt x="0" y="267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9" y="7"/>
                    </a:lnTo>
                    <a:lnTo>
                      <a:pt x="9" y="262"/>
                    </a:lnTo>
                    <a:lnTo>
                      <a:pt x="5" y="265"/>
                    </a:lnTo>
                    <a:lnTo>
                      <a:pt x="0" y="267"/>
                    </a:lnTo>
                    <a:close/>
                  </a:path>
                </a:pathLst>
              </a:custGeom>
              <a:solidFill>
                <a:srgbClr val="0088C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37" name="Google Shape;3537;p38"/>
              <p:cNvSpPr/>
              <p:nvPr/>
            </p:nvSpPr>
            <p:spPr>
              <a:xfrm>
                <a:off x="1310" y="2706"/>
                <a:ext cx="4" cy="131"/>
              </a:xfrm>
              <a:custGeom>
                <a:avLst/>
                <a:gdLst/>
                <a:ahLst/>
                <a:cxnLst/>
                <a:rect l="l" t="t" r="r" b="b"/>
                <a:pathLst>
                  <a:path w="9" h="261" extrusionOk="0">
                    <a:moveTo>
                      <a:pt x="0" y="261"/>
                    </a:moveTo>
                    <a:lnTo>
                      <a:pt x="0" y="0"/>
                    </a:lnTo>
                    <a:lnTo>
                      <a:pt x="4" y="3"/>
                    </a:lnTo>
                    <a:lnTo>
                      <a:pt x="9" y="5"/>
                    </a:lnTo>
                    <a:lnTo>
                      <a:pt x="9" y="254"/>
                    </a:lnTo>
                    <a:lnTo>
                      <a:pt x="6" y="258"/>
                    </a:lnTo>
                    <a:lnTo>
                      <a:pt x="0" y="261"/>
                    </a:lnTo>
                    <a:close/>
                  </a:path>
                </a:pathLst>
              </a:custGeom>
              <a:solidFill>
                <a:srgbClr val="0088C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38" name="Google Shape;3538;p38"/>
              <p:cNvSpPr/>
              <p:nvPr/>
            </p:nvSpPr>
            <p:spPr>
              <a:xfrm>
                <a:off x="1311" y="2708"/>
                <a:ext cx="6" cy="127"/>
              </a:xfrm>
              <a:custGeom>
                <a:avLst/>
                <a:gdLst/>
                <a:ahLst/>
                <a:cxnLst/>
                <a:rect l="l" t="t" r="r" b="b"/>
                <a:pathLst>
                  <a:path w="10" h="255" extrusionOk="0">
                    <a:moveTo>
                      <a:pt x="0" y="255"/>
                    </a:moveTo>
                    <a:lnTo>
                      <a:pt x="0" y="0"/>
                    </a:lnTo>
                    <a:lnTo>
                      <a:pt x="5" y="2"/>
                    </a:lnTo>
                    <a:lnTo>
                      <a:pt x="10" y="6"/>
                    </a:lnTo>
                    <a:lnTo>
                      <a:pt x="10" y="246"/>
                    </a:lnTo>
                    <a:lnTo>
                      <a:pt x="5" y="251"/>
                    </a:lnTo>
                    <a:lnTo>
                      <a:pt x="0" y="255"/>
                    </a:lnTo>
                    <a:close/>
                  </a:path>
                </a:pathLst>
              </a:custGeom>
              <a:solidFill>
                <a:srgbClr val="0088C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39" name="Google Shape;3539;p38"/>
              <p:cNvSpPr/>
              <p:nvPr/>
            </p:nvSpPr>
            <p:spPr>
              <a:xfrm>
                <a:off x="1314" y="2709"/>
                <a:ext cx="5" cy="125"/>
              </a:xfrm>
              <a:custGeom>
                <a:avLst/>
                <a:gdLst/>
                <a:ahLst/>
                <a:cxnLst/>
                <a:rect l="l" t="t" r="r" b="b"/>
                <a:pathLst>
                  <a:path w="9" h="249" extrusionOk="0">
                    <a:moveTo>
                      <a:pt x="0" y="249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9" y="7"/>
                    </a:lnTo>
                    <a:lnTo>
                      <a:pt x="9" y="237"/>
                    </a:lnTo>
                    <a:lnTo>
                      <a:pt x="9" y="238"/>
                    </a:lnTo>
                    <a:lnTo>
                      <a:pt x="7" y="240"/>
                    </a:lnTo>
                    <a:lnTo>
                      <a:pt x="4" y="246"/>
                    </a:lnTo>
                    <a:lnTo>
                      <a:pt x="0" y="249"/>
                    </a:lnTo>
                    <a:close/>
                  </a:path>
                </a:pathLst>
              </a:custGeom>
              <a:solidFill>
                <a:srgbClr val="0087C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40" name="Google Shape;3540;p38"/>
              <p:cNvSpPr/>
              <p:nvPr/>
            </p:nvSpPr>
            <p:spPr>
              <a:xfrm>
                <a:off x="1317" y="2711"/>
                <a:ext cx="4" cy="120"/>
              </a:xfrm>
              <a:custGeom>
                <a:avLst/>
                <a:gdLst/>
                <a:ahLst/>
                <a:cxnLst/>
                <a:rect l="l" t="t" r="r" b="b"/>
                <a:pathLst>
                  <a:path w="9" h="240" extrusionOk="0">
                    <a:moveTo>
                      <a:pt x="0" y="240"/>
                    </a:moveTo>
                    <a:lnTo>
                      <a:pt x="0" y="0"/>
                    </a:lnTo>
                    <a:lnTo>
                      <a:pt x="4" y="3"/>
                    </a:lnTo>
                    <a:lnTo>
                      <a:pt x="9" y="7"/>
                    </a:lnTo>
                    <a:lnTo>
                      <a:pt x="9" y="224"/>
                    </a:lnTo>
                    <a:lnTo>
                      <a:pt x="6" y="229"/>
                    </a:lnTo>
                    <a:lnTo>
                      <a:pt x="2" y="236"/>
                    </a:lnTo>
                    <a:lnTo>
                      <a:pt x="2" y="238"/>
                    </a:lnTo>
                    <a:lnTo>
                      <a:pt x="0" y="240"/>
                    </a:lnTo>
                    <a:close/>
                  </a:path>
                </a:pathLst>
              </a:custGeom>
              <a:solidFill>
                <a:srgbClr val="0087C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41" name="Google Shape;3541;p38"/>
              <p:cNvSpPr/>
              <p:nvPr/>
            </p:nvSpPr>
            <p:spPr>
              <a:xfrm>
                <a:off x="1319" y="2713"/>
                <a:ext cx="5" cy="114"/>
              </a:xfrm>
              <a:custGeom>
                <a:avLst/>
                <a:gdLst/>
                <a:ahLst/>
                <a:cxnLst/>
                <a:rect l="l" t="t" r="r" b="b"/>
                <a:pathLst>
                  <a:path w="11" h="230" extrusionOk="0">
                    <a:moveTo>
                      <a:pt x="0" y="230"/>
                    </a:moveTo>
                    <a:lnTo>
                      <a:pt x="0" y="0"/>
                    </a:lnTo>
                    <a:lnTo>
                      <a:pt x="5" y="4"/>
                    </a:lnTo>
                    <a:lnTo>
                      <a:pt x="11" y="7"/>
                    </a:lnTo>
                    <a:lnTo>
                      <a:pt x="11" y="205"/>
                    </a:lnTo>
                    <a:lnTo>
                      <a:pt x="7" y="217"/>
                    </a:lnTo>
                    <a:lnTo>
                      <a:pt x="0" y="230"/>
                    </a:lnTo>
                    <a:close/>
                  </a:path>
                </a:pathLst>
              </a:custGeom>
              <a:solidFill>
                <a:srgbClr val="0087C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42" name="Google Shape;3542;p38"/>
              <p:cNvSpPr/>
              <p:nvPr/>
            </p:nvSpPr>
            <p:spPr>
              <a:xfrm>
                <a:off x="1321" y="2714"/>
                <a:ext cx="5" cy="109"/>
              </a:xfrm>
              <a:custGeom>
                <a:avLst/>
                <a:gdLst/>
                <a:ahLst/>
                <a:cxnLst/>
                <a:rect l="l" t="t" r="r" b="b"/>
                <a:pathLst>
                  <a:path w="9" h="217" extrusionOk="0">
                    <a:moveTo>
                      <a:pt x="0" y="217"/>
                    </a:moveTo>
                    <a:lnTo>
                      <a:pt x="0" y="0"/>
                    </a:lnTo>
                    <a:lnTo>
                      <a:pt x="6" y="3"/>
                    </a:lnTo>
                    <a:lnTo>
                      <a:pt x="9" y="7"/>
                    </a:lnTo>
                    <a:lnTo>
                      <a:pt x="9" y="177"/>
                    </a:lnTo>
                    <a:lnTo>
                      <a:pt x="9" y="179"/>
                    </a:lnTo>
                    <a:lnTo>
                      <a:pt x="8" y="181"/>
                    </a:lnTo>
                    <a:lnTo>
                      <a:pt x="6" y="199"/>
                    </a:lnTo>
                    <a:lnTo>
                      <a:pt x="0" y="217"/>
                    </a:lnTo>
                    <a:close/>
                  </a:path>
                </a:pathLst>
              </a:custGeom>
              <a:solidFill>
                <a:srgbClr val="0087C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43" name="Google Shape;3543;p38"/>
              <p:cNvSpPr/>
              <p:nvPr/>
            </p:nvSpPr>
            <p:spPr>
              <a:xfrm>
                <a:off x="1324" y="2716"/>
                <a:ext cx="4" cy="99"/>
              </a:xfrm>
              <a:custGeom>
                <a:avLst/>
                <a:gdLst/>
                <a:ahLst/>
                <a:cxnLst/>
                <a:rect l="l" t="t" r="r" b="b"/>
                <a:pathLst>
                  <a:path w="9" h="198" extrusionOk="0">
                    <a:moveTo>
                      <a:pt x="0" y="198"/>
                    </a:moveTo>
                    <a:lnTo>
                      <a:pt x="0" y="0"/>
                    </a:lnTo>
                    <a:lnTo>
                      <a:pt x="3" y="4"/>
                    </a:lnTo>
                    <a:lnTo>
                      <a:pt x="9" y="7"/>
                    </a:lnTo>
                    <a:lnTo>
                      <a:pt x="9" y="169"/>
                    </a:lnTo>
                    <a:lnTo>
                      <a:pt x="5" y="174"/>
                    </a:lnTo>
                    <a:lnTo>
                      <a:pt x="2" y="178"/>
                    </a:lnTo>
                    <a:lnTo>
                      <a:pt x="2" y="189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0086C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44" name="Google Shape;3544;p38"/>
              <p:cNvSpPr/>
              <p:nvPr/>
            </p:nvSpPr>
            <p:spPr>
              <a:xfrm>
                <a:off x="1326" y="2718"/>
                <a:ext cx="5" cy="85"/>
              </a:xfrm>
              <a:custGeom>
                <a:avLst/>
                <a:gdLst/>
                <a:ahLst/>
                <a:cxnLst/>
                <a:rect l="l" t="t" r="r" b="b"/>
                <a:pathLst>
                  <a:path w="11" h="170" extrusionOk="0">
                    <a:moveTo>
                      <a:pt x="0" y="170"/>
                    </a:moveTo>
                    <a:lnTo>
                      <a:pt x="0" y="0"/>
                    </a:lnTo>
                    <a:lnTo>
                      <a:pt x="6" y="3"/>
                    </a:lnTo>
                    <a:lnTo>
                      <a:pt x="11" y="9"/>
                    </a:lnTo>
                    <a:lnTo>
                      <a:pt x="11" y="159"/>
                    </a:lnTo>
                    <a:lnTo>
                      <a:pt x="6" y="165"/>
                    </a:lnTo>
                    <a:lnTo>
                      <a:pt x="0" y="170"/>
                    </a:lnTo>
                    <a:close/>
                  </a:path>
                </a:pathLst>
              </a:custGeom>
              <a:solidFill>
                <a:srgbClr val="0086C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45" name="Google Shape;3545;p38"/>
              <p:cNvSpPr/>
              <p:nvPr/>
            </p:nvSpPr>
            <p:spPr>
              <a:xfrm>
                <a:off x="1328" y="2720"/>
                <a:ext cx="5" cy="80"/>
              </a:xfrm>
              <a:custGeom>
                <a:avLst/>
                <a:gdLst/>
                <a:ahLst/>
                <a:cxnLst/>
                <a:rect l="l" t="t" r="r" b="b"/>
                <a:pathLst>
                  <a:path w="9" h="162" extrusionOk="0">
                    <a:moveTo>
                      <a:pt x="0" y="162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9" y="9"/>
                    </a:lnTo>
                    <a:lnTo>
                      <a:pt x="9" y="151"/>
                    </a:lnTo>
                    <a:lnTo>
                      <a:pt x="5" y="156"/>
                    </a:lnTo>
                    <a:lnTo>
                      <a:pt x="0" y="162"/>
                    </a:lnTo>
                    <a:close/>
                  </a:path>
                </a:pathLst>
              </a:custGeom>
              <a:solidFill>
                <a:srgbClr val="0085C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46" name="Google Shape;3546;p38"/>
              <p:cNvSpPr/>
              <p:nvPr/>
            </p:nvSpPr>
            <p:spPr>
              <a:xfrm>
                <a:off x="1331" y="2722"/>
                <a:ext cx="5" cy="76"/>
              </a:xfrm>
              <a:custGeom>
                <a:avLst/>
                <a:gdLst/>
                <a:ahLst/>
                <a:cxnLst/>
                <a:rect l="l" t="t" r="r" b="b"/>
                <a:pathLst>
                  <a:path w="9" h="150" extrusionOk="0">
                    <a:moveTo>
                      <a:pt x="0" y="150"/>
                    </a:moveTo>
                    <a:lnTo>
                      <a:pt x="0" y="0"/>
                    </a:lnTo>
                    <a:lnTo>
                      <a:pt x="4" y="3"/>
                    </a:lnTo>
                    <a:lnTo>
                      <a:pt x="9" y="9"/>
                    </a:lnTo>
                    <a:lnTo>
                      <a:pt x="9" y="138"/>
                    </a:lnTo>
                    <a:lnTo>
                      <a:pt x="4" y="145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0085C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47" name="Google Shape;3547;p38"/>
              <p:cNvSpPr/>
              <p:nvPr/>
            </p:nvSpPr>
            <p:spPr>
              <a:xfrm>
                <a:off x="1333" y="2724"/>
                <a:ext cx="5" cy="71"/>
              </a:xfrm>
              <a:custGeom>
                <a:avLst/>
                <a:gdLst/>
                <a:ahLst/>
                <a:cxnLst/>
                <a:rect l="l" t="t" r="r" b="b"/>
                <a:pathLst>
                  <a:path w="10" h="142" extrusionOk="0">
                    <a:moveTo>
                      <a:pt x="0" y="142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10" y="11"/>
                    </a:lnTo>
                    <a:lnTo>
                      <a:pt x="10" y="128"/>
                    </a:lnTo>
                    <a:lnTo>
                      <a:pt x="5" y="135"/>
                    </a:lnTo>
                    <a:lnTo>
                      <a:pt x="0" y="142"/>
                    </a:lnTo>
                    <a:close/>
                  </a:path>
                </a:pathLst>
              </a:custGeom>
              <a:solidFill>
                <a:srgbClr val="0085C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48" name="Google Shape;3548;p38"/>
              <p:cNvSpPr/>
              <p:nvPr/>
            </p:nvSpPr>
            <p:spPr>
              <a:xfrm>
                <a:off x="1336" y="2727"/>
                <a:ext cx="4" cy="64"/>
              </a:xfrm>
              <a:custGeom>
                <a:avLst/>
                <a:gdLst/>
                <a:ahLst/>
                <a:cxnLst/>
                <a:rect l="l" t="t" r="r" b="b"/>
                <a:pathLst>
                  <a:path w="9" h="129" extrusionOk="0">
                    <a:moveTo>
                      <a:pt x="0" y="129"/>
                    </a:moveTo>
                    <a:lnTo>
                      <a:pt x="0" y="0"/>
                    </a:lnTo>
                    <a:lnTo>
                      <a:pt x="5" y="5"/>
                    </a:lnTo>
                    <a:lnTo>
                      <a:pt x="9" y="12"/>
                    </a:lnTo>
                    <a:lnTo>
                      <a:pt x="9" y="115"/>
                    </a:lnTo>
                    <a:lnTo>
                      <a:pt x="5" y="122"/>
                    </a:lnTo>
                    <a:lnTo>
                      <a:pt x="0" y="129"/>
                    </a:lnTo>
                    <a:close/>
                  </a:path>
                </a:pathLst>
              </a:custGeom>
              <a:solidFill>
                <a:srgbClr val="0085C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49" name="Google Shape;3549;p38"/>
              <p:cNvSpPr/>
              <p:nvPr/>
            </p:nvSpPr>
            <p:spPr>
              <a:xfrm>
                <a:off x="1338" y="2730"/>
                <a:ext cx="5" cy="58"/>
              </a:xfrm>
              <a:custGeom>
                <a:avLst/>
                <a:gdLst/>
                <a:ahLst/>
                <a:cxnLst/>
                <a:rect l="l" t="t" r="r" b="b"/>
                <a:pathLst>
                  <a:path w="9" h="117" extrusionOk="0">
                    <a:moveTo>
                      <a:pt x="0" y="117"/>
                    </a:moveTo>
                    <a:lnTo>
                      <a:pt x="0" y="0"/>
                    </a:lnTo>
                    <a:lnTo>
                      <a:pt x="4" y="7"/>
                    </a:lnTo>
                    <a:lnTo>
                      <a:pt x="9" y="15"/>
                    </a:lnTo>
                    <a:lnTo>
                      <a:pt x="9" y="101"/>
                    </a:lnTo>
                    <a:lnTo>
                      <a:pt x="6" y="108"/>
                    </a:lnTo>
                    <a:lnTo>
                      <a:pt x="0" y="117"/>
                    </a:lnTo>
                    <a:close/>
                  </a:path>
                </a:pathLst>
              </a:custGeom>
              <a:solidFill>
                <a:srgbClr val="0084C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50" name="Google Shape;3550;p38"/>
              <p:cNvSpPr/>
              <p:nvPr/>
            </p:nvSpPr>
            <p:spPr>
              <a:xfrm>
                <a:off x="1340" y="2733"/>
                <a:ext cx="5" cy="51"/>
              </a:xfrm>
              <a:custGeom>
                <a:avLst/>
                <a:gdLst/>
                <a:ahLst/>
                <a:cxnLst/>
                <a:rect l="l" t="t" r="r" b="b"/>
                <a:pathLst>
                  <a:path w="11" h="103" extrusionOk="0">
                    <a:moveTo>
                      <a:pt x="0" y="103"/>
                    </a:moveTo>
                    <a:lnTo>
                      <a:pt x="0" y="0"/>
                    </a:lnTo>
                    <a:lnTo>
                      <a:pt x="5" y="8"/>
                    </a:lnTo>
                    <a:lnTo>
                      <a:pt x="11" y="16"/>
                    </a:lnTo>
                    <a:lnTo>
                      <a:pt x="11" y="83"/>
                    </a:lnTo>
                    <a:lnTo>
                      <a:pt x="5" y="92"/>
                    </a:lnTo>
                    <a:lnTo>
                      <a:pt x="0" y="103"/>
                    </a:lnTo>
                    <a:close/>
                  </a:path>
                </a:pathLst>
              </a:custGeom>
              <a:solidFill>
                <a:srgbClr val="0084C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51" name="Google Shape;3551;p38"/>
              <p:cNvSpPr/>
              <p:nvPr/>
            </p:nvSpPr>
            <p:spPr>
              <a:xfrm>
                <a:off x="1343" y="2737"/>
                <a:ext cx="4" cy="43"/>
              </a:xfrm>
              <a:custGeom>
                <a:avLst/>
                <a:gdLst/>
                <a:ahLst/>
                <a:cxnLst/>
                <a:rect l="l" t="t" r="r" b="b"/>
                <a:pathLst>
                  <a:path w="9" h="86" extrusionOk="0">
                    <a:moveTo>
                      <a:pt x="0" y="86"/>
                    </a:moveTo>
                    <a:lnTo>
                      <a:pt x="0" y="0"/>
                    </a:lnTo>
                    <a:lnTo>
                      <a:pt x="6" y="12"/>
                    </a:lnTo>
                    <a:lnTo>
                      <a:pt x="9" y="25"/>
                    </a:lnTo>
                    <a:lnTo>
                      <a:pt x="9" y="57"/>
                    </a:lnTo>
                    <a:lnTo>
                      <a:pt x="6" y="71"/>
                    </a:lnTo>
                    <a:lnTo>
                      <a:pt x="0" y="86"/>
                    </a:lnTo>
                    <a:close/>
                  </a:path>
                </a:pathLst>
              </a:custGeom>
              <a:solidFill>
                <a:srgbClr val="0083C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52" name="Google Shape;3552;p38"/>
              <p:cNvSpPr/>
              <p:nvPr/>
            </p:nvSpPr>
            <p:spPr>
              <a:xfrm>
                <a:off x="1345" y="2741"/>
                <a:ext cx="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5" h="67" extrusionOk="0">
                    <a:moveTo>
                      <a:pt x="0" y="67"/>
                    </a:moveTo>
                    <a:lnTo>
                      <a:pt x="0" y="0"/>
                    </a:lnTo>
                    <a:lnTo>
                      <a:pt x="3" y="15"/>
                    </a:lnTo>
                    <a:lnTo>
                      <a:pt x="5" y="31"/>
                    </a:lnTo>
                    <a:lnTo>
                      <a:pt x="3" y="49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0083C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53" name="Google Shape;3553;p38"/>
              <p:cNvSpPr/>
              <p:nvPr/>
            </p:nvSpPr>
            <p:spPr>
              <a:xfrm>
                <a:off x="1347" y="2749"/>
                <a:ext cx="1" cy="16"/>
              </a:xfrm>
              <a:custGeom>
                <a:avLst/>
                <a:gdLst/>
                <a:ahLst/>
                <a:cxnLst/>
                <a:rect l="l" t="t" r="r" b="b"/>
                <a:pathLst>
                  <a:path w="2" h="32" extrusionOk="0">
                    <a:moveTo>
                      <a:pt x="0" y="32"/>
                    </a:moveTo>
                    <a:lnTo>
                      <a:pt x="0" y="0"/>
                    </a:lnTo>
                    <a:lnTo>
                      <a:pt x="2" y="1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83C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54" name="Google Shape;3554;p38"/>
              <p:cNvSpPr/>
              <p:nvPr/>
            </p:nvSpPr>
            <p:spPr>
              <a:xfrm>
                <a:off x="780" y="2192"/>
                <a:ext cx="560" cy="750"/>
              </a:xfrm>
              <a:custGeom>
                <a:avLst/>
                <a:gdLst/>
                <a:ahLst/>
                <a:cxnLst/>
                <a:rect l="l" t="t" r="r" b="b"/>
                <a:pathLst>
                  <a:path w="1120" h="1499" extrusionOk="0">
                    <a:moveTo>
                      <a:pt x="550" y="535"/>
                    </a:moveTo>
                    <a:lnTo>
                      <a:pt x="557" y="549"/>
                    </a:lnTo>
                    <a:lnTo>
                      <a:pt x="570" y="569"/>
                    </a:lnTo>
                    <a:lnTo>
                      <a:pt x="586" y="590"/>
                    </a:lnTo>
                    <a:lnTo>
                      <a:pt x="602" y="612"/>
                    </a:lnTo>
                    <a:lnTo>
                      <a:pt x="633" y="651"/>
                    </a:lnTo>
                    <a:lnTo>
                      <a:pt x="654" y="675"/>
                    </a:lnTo>
                    <a:lnTo>
                      <a:pt x="668" y="691"/>
                    </a:lnTo>
                    <a:lnTo>
                      <a:pt x="694" y="719"/>
                    </a:lnTo>
                    <a:lnTo>
                      <a:pt x="706" y="735"/>
                    </a:lnTo>
                    <a:lnTo>
                      <a:pt x="717" y="750"/>
                    </a:lnTo>
                    <a:lnTo>
                      <a:pt x="724" y="762"/>
                    </a:lnTo>
                    <a:lnTo>
                      <a:pt x="726" y="773"/>
                    </a:lnTo>
                    <a:lnTo>
                      <a:pt x="728" y="777"/>
                    </a:lnTo>
                    <a:lnTo>
                      <a:pt x="731" y="784"/>
                    </a:lnTo>
                    <a:lnTo>
                      <a:pt x="737" y="791"/>
                    </a:lnTo>
                    <a:lnTo>
                      <a:pt x="745" y="800"/>
                    </a:lnTo>
                    <a:lnTo>
                      <a:pt x="765" y="818"/>
                    </a:lnTo>
                    <a:lnTo>
                      <a:pt x="788" y="839"/>
                    </a:lnTo>
                    <a:lnTo>
                      <a:pt x="835" y="877"/>
                    </a:lnTo>
                    <a:lnTo>
                      <a:pt x="866" y="902"/>
                    </a:lnTo>
                    <a:lnTo>
                      <a:pt x="903" y="931"/>
                    </a:lnTo>
                    <a:lnTo>
                      <a:pt x="944" y="961"/>
                    </a:lnTo>
                    <a:lnTo>
                      <a:pt x="986" y="992"/>
                    </a:lnTo>
                    <a:lnTo>
                      <a:pt x="1027" y="1026"/>
                    </a:lnTo>
                    <a:lnTo>
                      <a:pt x="1045" y="1044"/>
                    </a:lnTo>
                    <a:lnTo>
                      <a:pt x="1063" y="1062"/>
                    </a:lnTo>
                    <a:lnTo>
                      <a:pt x="1077" y="1082"/>
                    </a:lnTo>
                    <a:lnTo>
                      <a:pt x="1091" y="1101"/>
                    </a:lnTo>
                    <a:lnTo>
                      <a:pt x="1102" y="1123"/>
                    </a:lnTo>
                    <a:lnTo>
                      <a:pt x="1111" y="1144"/>
                    </a:lnTo>
                    <a:lnTo>
                      <a:pt x="1116" y="1168"/>
                    </a:lnTo>
                    <a:lnTo>
                      <a:pt x="1120" y="1193"/>
                    </a:lnTo>
                    <a:lnTo>
                      <a:pt x="1111" y="1200"/>
                    </a:lnTo>
                    <a:lnTo>
                      <a:pt x="1104" y="1203"/>
                    </a:lnTo>
                    <a:lnTo>
                      <a:pt x="1099" y="1205"/>
                    </a:lnTo>
                    <a:lnTo>
                      <a:pt x="1095" y="1209"/>
                    </a:lnTo>
                    <a:lnTo>
                      <a:pt x="1090" y="1218"/>
                    </a:lnTo>
                    <a:lnTo>
                      <a:pt x="1084" y="1223"/>
                    </a:lnTo>
                    <a:lnTo>
                      <a:pt x="1075" y="1230"/>
                    </a:lnTo>
                    <a:lnTo>
                      <a:pt x="1068" y="1243"/>
                    </a:lnTo>
                    <a:lnTo>
                      <a:pt x="1063" y="1255"/>
                    </a:lnTo>
                    <a:lnTo>
                      <a:pt x="1057" y="1266"/>
                    </a:lnTo>
                    <a:lnTo>
                      <a:pt x="1034" y="1293"/>
                    </a:lnTo>
                    <a:lnTo>
                      <a:pt x="1005" y="1325"/>
                    </a:lnTo>
                    <a:lnTo>
                      <a:pt x="991" y="1342"/>
                    </a:lnTo>
                    <a:lnTo>
                      <a:pt x="975" y="1356"/>
                    </a:lnTo>
                    <a:lnTo>
                      <a:pt x="962" y="1367"/>
                    </a:lnTo>
                    <a:lnTo>
                      <a:pt x="950" y="1374"/>
                    </a:lnTo>
                    <a:lnTo>
                      <a:pt x="944" y="1374"/>
                    </a:lnTo>
                    <a:lnTo>
                      <a:pt x="939" y="1374"/>
                    </a:lnTo>
                    <a:lnTo>
                      <a:pt x="930" y="1385"/>
                    </a:lnTo>
                    <a:lnTo>
                      <a:pt x="923" y="1395"/>
                    </a:lnTo>
                    <a:lnTo>
                      <a:pt x="918" y="1397"/>
                    </a:lnTo>
                    <a:lnTo>
                      <a:pt x="912" y="1401"/>
                    </a:lnTo>
                    <a:lnTo>
                      <a:pt x="901" y="1411"/>
                    </a:lnTo>
                    <a:lnTo>
                      <a:pt x="880" y="1429"/>
                    </a:lnTo>
                    <a:lnTo>
                      <a:pt x="869" y="1438"/>
                    </a:lnTo>
                    <a:lnTo>
                      <a:pt x="860" y="1447"/>
                    </a:lnTo>
                    <a:lnTo>
                      <a:pt x="853" y="1456"/>
                    </a:lnTo>
                    <a:lnTo>
                      <a:pt x="851" y="1462"/>
                    </a:lnTo>
                    <a:lnTo>
                      <a:pt x="846" y="1469"/>
                    </a:lnTo>
                    <a:lnTo>
                      <a:pt x="833" y="1481"/>
                    </a:lnTo>
                    <a:lnTo>
                      <a:pt x="819" y="1492"/>
                    </a:lnTo>
                    <a:lnTo>
                      <a:pt x="808" y="1499"/>
                    </a:lnTo>
                    <a:lnTo>
                      <a:pt x="776" y="1451"/>
                    </a:lnTo>
                    <a:lnTo>
                      <a:pt x="738" y="1397"/>
                    </a:lnTo>
                    <a:lnTo>
                      <a:pt x="695" y="1338"/>
                    </a:lnTo>
                    <a:lnTo>
                      <a:pt x="650" y="1277"/>
                    </a:lnTo>
                    <a:lnTo>
                      <a:pt x="627" y="1247"/>
                    </a:lnTo>
                    <a:lnTo>
                      <a:pt x="602" y="1218"/>
                    </a:lnTo>
                    <a:lnTo>
                      <a:pt x="577" y="1189"/>
                    </a:lnTo>
                    <a:lnTo>
                      <a:pt x="554" y="1162"/>
                    </a:lnTo>
                    <a:lnTo>
                      <a:pt x="529" y="1139"/>
                    </a:lnTo>
                    <a:lnTo>
                      <a:pt x="504" y="1116"/>
                    </a:lnTo>
                    <a:lnTo>
                      <a:pt x="480" y="1096"/>
                    </a:lnTo>
                    <a:lnTo>
                      <a:pt x="457" y="1078"/>
                    </a:lnTo>
                    <a:lnTo>
                      <a:pt x="434" y="1064"/>
                    </a:lnTo>
                    <a:lnTo>
                      <a:pt x="412" y="1046"/>
                    </a:lnTo>
                    <a:lnTo>
                      <a:pt x="391" y="1024"/>
                    </a:lnTo>
                    <a:lnTo>
                      <a:pt x="369" y="1004"/>
                    </a:lnTo>
                    <a:lnTo>
                      <a:pt x="328" y="958"/>
                    </a:lnTo>
                    <a:lnTo>
                      <a:pt x="287" y="908"/>
                    </a:lnTo>
                    <a:lnTo>
                      <a:pt x="247" y="857"/>
                    </a:lnTo>
                    <a:lnTo>
                      <a:pt x="208" y="809"/>
                    </a:lnTo>
                    <a:lnTo>
                      <a:pt x="170" y="764"/>
                    </a:lnTo>
                    <a:lnTo>
                      <a:pt x="134" y="727"/>
                    </a:lnTo>
                    <a:lnTo>
                      <a:pt x="118" y="705"/>
                    </a:lnTo>
                    <a:lnTo>
                      <a:pt x="100" y="676"/>
                    </a:lnTo>
                    <a:lnTo>
                      <a:pt x="81" y="642"/>
                    </a:lnTo>
                    <a:lnTo>
                      <a:pt x="63" y="605"/>
                    </a:lnTo>
                    <a:lnTo>
                      <a:pt x="43" y="563"/>
                    </a:lnTo>
                    <a:lnTo>
                      <a:pt x="27" y="524"/>
                    </a:lnTo>
                    <a:lnTo>
                      <a:pt x="12" y="484"/>
                    </a:lnTo>
                    <a:lnTo>
                      <a:pt x="0" y="450"/>
                    </a:lnTo>
                    <a:lnTo>
                      <a:pt x="342" y="0"/>
                    </a:lnTo>
                    <a:lnTo>
                      <a:pt x="342" y="43"/>
                    </a:lnTo>
                    <a:lnTo>
                      <a:pt x="342" y="92"/>
                    </a:lnTo>
                    <a:lnTo>
                      <a:pt x="346" y="115"/>
                    </a:lnTo>
                    <a:lnTo>
                      <a:pt x="349" y="137"/>
                    </a:lnTo>
                    <a:lnTo>
                      <a:pt x="351" y="146"/>
                    </a:lnTo>
                    <a:lnTo>
                      <a:pt x="355" y="153"/>
                    </a:lnTo>
                    <a:lnTo>
                      <a:pt x="358" y="160"/>
                    </a:lnTo>
                    <a:lnTo>
                      <a:pt x="364" y="165"/>
                    </a:lnTo>
                    <a:lnTo>
                      <a:pt x="369" y="176"/>
                    </a:lnTo>
                    <a:lnTo>
                      <a:pt x="376" y="196"/>
                    </a:lnTo>
                    <a:lnTo>
                      <a:pt x="382" y="207"/>
                    </a:lnTo>
                    <a:lnTo>
                      <a:pt x="385" y="214"/>
                    </a:lnTo>
                    <a:lnTo>
                      <a:pt x="391" y="221"/>
                    </a:lnTo>
                    <a:lnTo>
                      <a:pt x="394" y="223"/>
                    </a:lnTo>
                    <a:lnTo>
                      <a:pt x="410" y="244"/>
                    </a:lnTo>
                    <a:lnTo>
                      <a:pt x="425" y="269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55" name="Google Shape;3555;p38"/>
              <p:cNvSpPr/>
              <p:nvPr/>
            </p:nvSpPr>
            <p:spPr>
              <a:xfrm>
                <a:off x="1302" y="2599"/>
                <a:ext cx="51" cy="171"/>
              </a:xfrm>
              <a:custGeom>
                <a:avLst/>
                <a:gdLst/>
                <a:ahLst/>
                <a:cxnLst/>
                <a:rect l="l" t="t" r="r" b="b"/>
                <a:pathLst>
                  <a:path w="102" h="343" extrusionOk="0">
                    <a:moveTo>
                      <a:pt x="102" y="343"/>
                    </a:moveTo>
                    <a:lnTo>
                      <a:pt x="102" y="312"/>
                    </a:lnTo>
                    <a:lnTo>
                      <a:pt x="102" y="291"/>
                    </a:lnTo>
                    <a:lnTo>
                      <a:pt x="100" y="271"/>
                    </a:lnTo>
                    <a:lnTo>
                      <a:pt x="97" y="250"/>
                    </a:lnTo>
                    <a:lnTo>
                      <a:pt x="93" y="241"/>
                    </a:lnTo>
                    <a:lnTo>
                      <a:pt x="90" y="230"/>
                    </a:lnTo>
                    <a:lnTo>
                      <a:pt x="86" y="223"/>
                    </a:lnTo>
                    <a:lnTo>
                      <a:pt x="82" y="217"/>
                    </a:lnTo>
                    <a:lnTo>
                      <a:pt x="79" y="214"/>
                    </a:lnTo>
                    <a:lnTo>
                      <a:pt x="75" y="208"/>
                    </a:lnTo>
                    <a:lnTo>
                      <a:pt x="73" y="201"/>
                    </a:lnTo>
                    <a:lnTo>
                      <a:pt x="72" y="194"/>
                    </a:lnTo>
                    <a:lnTo>
                      <a:pt x="70" y="178"/>
                    </a:lnTo>
                    <a:lnTo>
                      <a:pt x="68" y="160"/>
                    </a:lnTo>
                    <a:lnTo>
                      <a:pt x="66" y="140"/>
                    </a:lnTo>
                    <a:lnTo>
                      <a:pt x="65" y="122"/>
                    </a:lnTo>
                    <a:lnTo>
                      <a:pt x="61" y="106"/>
                    </a:lnTo>
                    <a:lnTo>
                      <a:pt x="56" y="94"/>
                    </a:lnTo>
                    <a:lnTo>
                      <a:pt x="43" y="70"/>
                    </a:lnTo>
                    <a:lnTo>
                      <a:pt x="30" y="47"/>
                    </a:lnTo>
                    <a:lnTo>
                      <a:pt x="23" y="38"/>
                    </a:lnTo>
                    <a:lnTo>
                      <a:pt x="13" y="25"/>
                    </a:lnTo>
                    <a:lnTo>
                      <a:pt x="7" y="18"/>
                    </a:lnTo>
                    <a:lnTo>
                      <a:pt x="4" y="13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56" name="Google Shape;3556;p38"/>
              <p:cNvSpPr/>
              <p:nvPr/>
            </p:nvSpPr>
            <p:spPr>
              <a:xfrm>
                <a:off x="1232" y="2796"/>
                <a:ext cx="44" cy="38"/>
              </a:xfrm>
              <a:custGeom>
                <a:avLst/>
                <a:gdLst/>
                <a:ahLst/>
                <a:cxnLst/>
                <a:rect l="l" t="t" r="r" b="b"/>
                <a:pathLst>
                  <a:path w="88" h="77" extrusionOk="0">
                    <a:moveTo>
                      <a:pt x="43" y="77"/>
                    </a:moveTo>
                    <a:lnTo>
                      <a:pt x="52" y="77"/>
                    </a:lnTo>
                    <a:lnTo>
                      <a:pt x="61" y="73"/>
                    </a:lnTo>
                    <a:lnTo>
                      <a:pt x="68" y="70"/>
                    </a:lnTo>
                    <a:lnTo>
                      <a:pt x="74" y="66"/>
                    </a:lnTo>
                    <a:lnTo>
                      <a:pt x="79" y="61"/>
                    </a:lnTo>
                    <a:lnTo>
                      <a:pt x="84" y="54"/>
                    </a:lnTo>
                    <a:lnTo>
                      <a:pt x="86" y="46"/>
                    </a:lnTo>
                    <a:lnTo>
                      <a:pt x="88" y="38"/>
                    </a:lnTo>
                    <a:lnTo>
                      <a:pt x="86" y="30"/>
                    </a:lnTo>
                    <a:lnTo>
                      <a:pt x="84" y="23"/>
                    </a:lnTo>
                    <a:lnTo>
                      <a:pt x="79" y="16"/>
                    </a:lnTo>
                    <a:lnTo>
                      <a:pt x="74" y="11"/>
                    </a:lnTo>
                    <a:lnTo>
                      <a:pt x="68" y="5"/>
                    </a:lnTo>
                    <a:lnTo>
                      <a:pt x="61" y="2"/>
                    </a:lnTo>
                    <a:lnTo>
                      <a:pt x="52" y="0"/>
                    </a:lnTo>
                    <a:lnTo>
                      <a:pt x="43" y="0"/>
                    </a:lnTo>
                    <a:lnTo>
                      <a:pt x="34" y="0"/>
                    </a:lnTo>
                    <a:lnTo>
                      <a:pt x="27" y="2"/>
                    </a:lnTo>
                    <a:lnTo>
                      <a:pt x="18" y="5"/>
                    </a:lnTo>
                    <a:lnTo>
                      <a:pt x="13" y="11"/>
                    </a:lnTo>
                    <a:lnTo>
                      <a:pt x="7" y="16"/>
                    </a:lnTo>
                    <a:lnTo>
                      <a:pt x="2" y="23"/>
                    </a:lnTo>
                    <a:lnTo>
                      <a:pt x="0" y="30"/>
                    </a:lnTo>
                    <a:lnTo>
                      <a:pt x="0" y="38"/>
                    </a:lnTo>
                    <a:lnTo>
                      <a:pt x="0" y="46"/>
                    </a:lnTo>
                    <a:lnTo>
                      <a:pt x="2" y="54"/>
                    </a:lnTo>
                    <a:lnTo>
                      <a:pt x="7" y="61"/>
                    </a:lnTo>
                    <a:lnTo>
                      <a:pt x="13" y="66"/>
                    </a:lnTo>
                    <a:lnTo>
                      <a:pt x="18" y="70"/>
                    </a:lnTo>
                    <a:lnTo>
                      <a:pt x="27" y="73"/>
                    </a:lnTo>
                    <a:lnTo>
                      <a:pt x="34" y="77"/>
                    </a:lnTo>
                    <a:lnTo>
                      <a:pt x="43" y="77"/>
                    </a:lnTo>
                    <a:close/>
                  </a:path>
                </a:pathLst>
              </a:custGeom>
              <a:solidFill>
                <a:srgbClr val="009ED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57" name="Google Shape;3557;p38"/>
              <p:cNvSpPr/>
              <p:nvPr/>
            </p:nvSpPr>
            <p:spPr>
              <a:xfrm>
                <a:off x="1122" y="2946"/>
                <a:ext cx="58" cy="91"/>
              </a:xfrm>
              <a:custGeom>
                <a:avLst/>
                <a:gdLst/>
                <a:ahLst/>
                <a:cxnLst/>
                <a:rect l="l" t="t" r="r" b="b"/>
                <a:pathLst>
                  <a:path w="114" h="183" extrusionOk="0">
                    <a:moveTo>
                      <a:pt x="114" y="0"/>
                    </a:moveTo>
                    <a:lnTo>
                      <a:pt x="102" y="20"/>
                    </a:lnTo>
                    <a:lnTo>
                      <a:pt x="93" y="38"/>
                    </a:lnTo>
                    <a:lnTo>
                      <a:pt x="91" y="51"/>
                    </a:lnTo>
                    <a:lnTo>
                      <a:pt x="87" y="58"/>
                    </a:lnTo>
                    <a:lnTo>
                      <a:pt x="82" y="58"/>
                    </a:lnTo>
                    <a:lnTo>
                      <a:pt x="82" y="61"/>
                    </a:lnTo>
                    <a:lnTo>
                      <a:pt x="82" y="63"/>
                    </a:lnTo>
                    <a:lnTo>
                      <a:pt x="77" y="63"/>
                    </a:lnTo>
                    <a:lnTo>
                      <a:pt x="77" y="67"/>
                    </a:lnTo>
                    <a:lnTo>
                      <a:pt x="77" y="68"/>
                    </a:lnTo>
                    <a:lnTo>
                      <a:pt x="77" y="74"/>
                    </a:lnTo>
                    <a:lnTo>
                      <a:pt x="75" y="74"/>
                    </a:lnTo>
                    <a:lnTo>
                      <a:pt x="73" y="74"/>
                    </a:lnTo>
                    <a:lnTo>
                      <a:pt x="73" y="85"/>
                    </a:lnTo>
                    <a:lnTo>
                      <a:pt x="69" y="85"/>
                    </a:lnTo>
                    <a:lnTo>
                      <a:pt x="68" y="85"/>
                    </a:lnTo>
                    <a:lnTo>
                      <a:pt x="68" y="95"/>
                    </a:lnTo>
                    <a:lnTo>
                      <a:pt x="64" y="97"/>
                    </a:lnTo>
                    <a:lnTo>
                      <a:pt x="62" y="99"/>
                    </a:lnTo>
                    <a:lnTo>
                      <a:pt x="62" y="104"/>
                    </a:lnTo>
                    <a:lnTo>
                      <a:pt x="62" y="110"/>
                    </a:lnTo>
                    <a:lnTo>
                      <a:pt x="53" y="119"/>
                    </a:lnTo>
                    <a:lnTo>
                      <a:pt x="46" y="131"/>
                    </a:lnTo>
                    <a:lnTo>
                      <a:pt x="41" y="140"/>
                    </a:lnTo>
                    <a:lnTo>
                      <a:pt x="35" y="151"/>
                    </a:lnTo>
                    <a:lnTo>
                      <a:pt x="34" y="156"/>
                    </a:lnTo>
                    <a:lnTo>
                      <a:pt x="30" y="162"/>
                    </a:lnTo>
                    <a:lnTo>
                      <a:pt x="25" y="165"/>
                    </a:lnTo>
                    <a:lnTo>
                      <a:pt x="21" y="167"/>
                    </a:lnTo>
                    <a:lnTo>
                      <a:pt x="16" y="167"/>
                    </a:lnTo>
                    <a:lnTo>
                      <a:pt x="16" y="171"/>
                    </a:lnTo>
                    <a:lnTo>
                      <a:pt x="16" y="172"/>
                    </a:lnTo>
                    <a:lnTo>
                      <a:pt x="16" y="178"/>
                    </a:lnTo>
                    <a:lnTo>
                      <a:pt x="9" y="180"/>
                    </a:lnTo>
                    <a:lnTo>
                      <a:pt x="0" y="183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58" name="Google Shape;3558;p38"/>
              <p:cNvSpPr/>
              <p:nvPr/>
            </p:nvSpPr>
            <p:spPr>
              <a:xfrm>
                <a:off x="1076" y="2826"/>
                <a:ext cx="15" cy="58"/>
              </a:xfrm>
              <a:custGeom>
                <a:avLst/>
                <a:gdLst/>
                <a:ahLst/>
                <a:cxnLst/>
                <a:rect l="l" t="t" r="r" b="b"/>
                <a:pathLst>
                  <a:path w="31" h="115" extrusionOk="0">
                    <a:moveTo>
                      <a:pt x="31" y="0"/>
                    </a:moveTo>
                    <a:lnTo>
                      <a:pt x="31" y="21"/>
                    </a:lnTo>
                    <a:lnTo>
                      <a:pt x="31" y="32"/>
                    </a:lnTo>
                    <a:lnTo>
                      <a:pt x="31" y="43"/>
                    </a:lnTo>
                    <a:lnTo>
                      <a:pt x="31" y="52"/>
                    </a:lnTo>
                    <a:lnTo>
                      <a:pt x="31" y="63"/>
                    </a:lnTo>
                    <a:lnTo>
                      <a:pt x="31" y="68"/>
                    </a:lnTo>
                    <a:lnTo>
                      <a:pt x="31" y="70"/>
                    </a:lnTo>
                    <a:lnTo>
                      <a:pt x="29" y="72"/>
                    </a:lnTo>
                    <a:lnTo>
                      <a:pt x="25" y="73"/>
                    </a:lnTo>
                    <a:lnTo>
                      <a:pt x="25" y="79"/>
                    </a:lnTo>
                    <a:lnTo>
                      <a:pt x="25" y="84"/>
                    </a:lnTo>
                    <a:lnTo>
                      <a:pt x="22" y="84"/>
                    </a:lnTo>
                    <a:lnTo>
                      <a:pt x="22" y="86"/>
                    </a:lnTo>
                    <a:lnTo>
                      <a:pt x="22" y="89"/>
                    </a:lnTo>
                    <a:lnTo>
                      <a:pt x="16" y="89"/>
                    </a:lnTo>
                    <a:lnTo>
                      <a:pt x="9" y="100"/>
                    </a:lnTo>
                    <a:lnTo>
                      <a:pt x="0" y="115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59" name="Google Shape;3559;p38"/>
              <p:cNvSpPr/>
              <p:nvPr/>
            </p:nvSpPr>
            <p:spPr>
              <a:xfrm>
                <a:off x="980" y="2767"/>
                <a:ext cx="41" cy="36"/>
              </a:xfrm>
              <a:custGeom>
                <a:avLst/>
                <a:gdLst/>
                <a:ahLst/>
                <a:cxnLst/>
                <a:rect l="l" t="t" r="r" b="b"/>
                <a:pathLst>
                  <a:path w="82" h="72" extrusionOk="0">
                    <a:moveTo>
                      <a:pt x="0" y="72"/>
                    </a:moveTo>
                    <a:lnTo>
                      <a:pt x="23" y="60"/>
                    </a:lnTo>
                    <a:lnTo>
                      <a:pt x="41" y="47"/>
                    </a:lnTo>
                    <a:lnTo>
                      <a:pt x="48" y="40"/>
                    </a:lnTo>
                    <a:lnTo>
                      <a:pt x="52" y="31"/>
                    </a:lnTo>
                    <a:lnTo>
                      <a:pt x="57" y="29"/>
                    </a:lnTo>
                    <a:lnTo>
                      <a:pt x="62" y="26"/>
                    </a:lnTo>
                    <a:lnTo>
                      <a:pt x="64" y="24"/>
                    </a:lnTo>
                    <a:lnTo>
                      <a:pt x="68" y="20"/>
                    </a:lnTo>
                    <a:lnTo>
                      <a:pt x="71" y="20"/>
                    </a:lnTo>
                    <a:lnTo>
                      <a:pt x="71" y="17"/>
                    </a:lnTo>
                    <a:lnTo>
                      <a:pt x="71" y="11"/>
                    </a:lnTo>
                    <a:lnTo>
                      <a:pt x="73" y="8"/>
                    </a:lnTo>
                    <a:lnTo>
                      <a:pt x="75" y="4"/>
                    </a:lnTo>
                    <a:lnTo>
                      <a:pt x="78" y="0"/>
                    </a:lnTo>
                    <a:lnTo>
                      <a:pt x="82" y="0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60" name="Google Shape;3560;p38"/>
              <p:cNvSpPr/>
              <p:nvPr/>
            </p:nvSpPr>
            <p:spPr>
              <a:xfrm>
                <a:off x="896" y="2681"/>
                <a:ext cx="17" cy="52"/>
              </a:xfrm>
              <a:custGeom>
                <a:avLst/>
                <a:gdLst/>
                <a:ahLst/>
                <a:cxnLst/>
                <a:rect l="l" t="t" r="r" b="b"/>
                <a:pathLst>
                  <a:path w="32" h="104" extrusionOk="0">
                    <a:moveTo>
                      <a:pt x="32" y="0"/>
                    </a:moveTo>
                    <a:lnTo>
                      <a:pt x="27" y="16"/>
                    </a:lnTo>
                    <a:lnTo>
                      <a:pt x="18" y="33"/>
                    </a:lnTo>
                    <a:lnTo>
                      <a:pt x="11" y="47"/>
                    </a:lnTo>
                    <a:lnTo>
                      <a:pt x="5" y="63"/>
                    </a:lnTo>
                    <a:lnTo>
                      <a:pt x="3" y="68"/>
                    </a:lnTo>
                    <a:lnTo>
                      <a:pt x="0" y="74"/>
                    </a:lnTo>
                    <a:lnTo>
                      <a:pt x="0" y="79"/>
                    </a:lnTo>
                    <a:lnTo>
                      <a:pt x="0" y="81"/>
                    </a:lnTo>
                    <a:lnTo>
                      <a:pt x="0" y="85"/>
                    </a:lnTo>
                    <a:lnTo>
                      <a:pt x="0" y="94"/>
                    </a:lnTo>
                    <a:lnTo>
                      <a:pt x="0" y="104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61" name="Google Shape;3561;p38"/>
              <p:cNvSpPr/>
              <p:nvPr/>
            </p:nvSpPr>
            <p:spPr>
              <a:xfrm>
                <a:off x="819" y="2567"/>
                <a:ext cx="47" cy="47"/>
              </a:xfrm>
              <a:custGeom>
                <a:avLst/>
                <a:gdLst/>
                <a:ahLst/>
                <a:cxnLst/>
                <a:rect l="l" t="t" r="r" b="b"/>
                <a:pathLst>
                  <a:path w="93" h="93" extrusionOk="0">
                    <a:moveTo>
                      <a:pt x="93" y="0"/>
                    </a:moveTo>
                    <a:lnTo>
                      <a:pt x="79" y="9"/>
                    </a:lnTo>
                    <a:lnTo>
                      <a:pt x="64" y="18"/>
                    </a:lnTo>
                    <a:lnTo>
                      <a:pt x="55" y="28"/>
                    </a:lnTo>
                    <a:lnTo>
                      <a:pt x="46" y="35"/>
                    </a:lnTo>
                    <a:lnTo>
                      <a:pt x="34" y="46"/>
                    </a:lnTo>
                    <a:lnTo>
                      <a:pt x="25" y="52"/>
                    </a:lnTo>
                    <a:lnTo>
                      <a:pt x="23" y="53"/>
                    </a:lnTo>
                    <a:lnTo>
                      <a:pt x="19" y="57"/>
                    </a:lnTo>
                    <a:lnTo>
                      <a:pt x="19" y="62"/>
                    </a:lnTo>
                    <a:lnTo>
                      <a:pt x="19" y="68"/>
                    </a:lnTo>
                    <a:lnTo>
                      <a:pt x="14" y="68"/>
                    </a:lnTo>
                    <a:lnTo>
                      <a:pt x="12" y="70"/>
                    </a:lnTo>
                    <a:lnTo>
                      <a:pt x="9" y="73"/>
                    </a:lnTo>
                    <a:lnTo>
                      <a:pt x="3" y="80"/>
                    </a:lnTo>
                    <a:lnTo>
                      <a:pt x="0" y="93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3562" name="Google Shape;3562;p38"/>
              <p:cNvCxnSpPr/>
              <p:nvPr/>
            </p:nvCxnSpPr>
            <p:spPr>
              <a:xfrm>
                <a:off x="1340" y="2170"/>
                <a:ext cx="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1F1A17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</p:cxnSp>
          <p:sp>
            <p:nvSpPr>
              <p:cNvPr id="3563" name="Google Shape;3563;p38"/>
              <p:cNvSpPr/>
              <p:nvPr/>
            </p:nvSpPr>
            <p:spPr>
              <a:xfrm>
                <a:off x="1247" y="2441"/>
                <a:ext cx="210" cy="214"/>
              </a:xfrm>
              <a:custGeom>
                <a:avLst/>
                <a:gdLst/>
                <a:ahLst/>
                <a:cxnLst/>
                <a:rect l="l" t="t" r="r" b="b"/>
                <a:pathLst>
                  <a:path w="419" h="427" extrusionOk="0">
                    <a:moveTo>
                      <a:pt x="0" y="427"/>
                    </a:moveTo>
                    <a:lnTo>
                      <a:pt x="14" y="419"/>
                    </a:lnTo>
                    <a:lnTo>
                      <a:pt x="27" y="410"/>
                    </a:lnTo>
                    <a:lnTo>
                      <a:pt x="37" y="400"/>
                    </a:lnTo>
                    <a:lnTo>
                      <a:pt x="50" y="389"/>
                    </a:lnTo>
                    <a:lnTo>
                      <a:pt x="71" y="362"/>
                    </a:lnTo>
                    <a:lnTo>
                      <a:pt x="91" y="335"/>
                    </a:lnTo>
                    <a:lnTo>
                      <a:pt x="111" y="308"/>
                    </a:lnTo>
                    <a:lnTo>
                      <a:pt x="132" y="283"/>
                    </a:lnTo>
                    <a:lnTo>
                      <a:pt x="145" y="272"/>
                    </a:lnTo>
                    <a:lnTo>
                      <a:pt x="156" y="262"/>
                    </a:lnTo>
                    <a:lnTo>
                      <a:pt x="168" y="253"/>
                    </a:lnTo>
                    <a:lnTo>
                      <a:pt x="182" y="245"/>
                    </a:lnTo>
                    <a:lnTo>
                      <a:pt x="199" y="236"/>
                    </a:lnTo>
                    <a:lnTo>
                      <a:pt x="215" y="224"/>
                    </a:lnTo>
                    <a:lnTo>
                      <a:pt x="229" y="210"/>
                    </a:lnTo>
                    <a:lnTo>
                      <a:pt x="243" y="195"/>
                    </a:lnTo>
                    <a:lnTo>
                      <a:pt x="274" y="159"/>
                    </a:lnTo>
                    <a:lnTo>
                      <a:pt x="303" y="122"/>
                    </a:lnTo>
                    <a:lnTo>
                      <a:pt x="331" y="84"/>
                    </a:lnTo>
                    <a:lnTo>
                      <a:pt x="358" y="50"/>
                    </a:lnTo>
                    <a:lnTo>
                      <a:pt x="374" y="36"/>
                    </a:lnTo>
                    <a:lnTo>
                      <a:pt x="389" y="21"/>
                    </a:lnTo>
                    <a:lnTo>
                      <a:pt x="403" y="9"/>
                    </a:lnTo>
                    <a:lnTo>
                      <a:pt x="419" y="0"/>
                    </a:lnTo>
                  </a:path>
                </a:pathLst>
              </a:custGeom>
              <a:noFill/>
              <a:ln w="9525" cap="flat" cmpd="sng">
                <a:solidFill>
                  <a:srgbClr val="1F1A17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64" name="Google Shape;3564;p38"/>
              <p:cNvSpPr/>
              <p:nvPr/>
            </p:nvSpPr>
            <p:spPr>
              <a:xfrm>
                <a:off x="993" y="2327"/>
                <a:ext cx="69" cy="143"/>
              </a:xfrm>
              <a:custGeom>
                <a:avLst/>
                <a:gdLst/>
                <a:ahLst/>
                <a:cxnLst/>
                <a:rect l="l" t="t" r="r" b="b"/>
                <a:pathLst>
                  <a:path w="138" h="285" extrusionOk="0">
                    <a:moveTo>
                      <a:pt x="0" y="0"/>
                    </a:moveTo>
                    <a:lnTo>
                      <a:pt x="2" y="13"/>
                    </a:lnTo>
                    <a:lnTo>
                      <a:pt x="4" y="25"/>
                    </a:lnTo>
                    <a:lnTo>
                      <a:pt x="9" y="38"/>
                    </a:lnTo>
                    <a:lnTo>
                      <a:pt x="17" y="50"/>
                    </a:lnTo>
                    <a:lnTo>
                      <a:pt x="29" y="75"/>
                    </a:lnTo>
                    <a:lnTo>
                      <a:pt x="42" y="97"/>
                    </a:lnTo>
                    <a:lnTo>
                      <a:pt x="51" y="113"/>
                    </a:lnTo>
                    <a:lnTo>
                      <a:pt x="58" y="135"/>
                    </a:lnTo>
                    <a:lnTo>
                      <a:pt x="67" y="154"/>
                    </a:lnTo>
                    <a:lnTo>
                      <a:pt x="76" y="172"/>
                    </a:lnTo>
                    <a:lnTo>
                      <a:pt x="85" y="192"/>
                    </a:lnTo>
                    <a:lnTo>
                      <a:pt x="95" y="213"/>
                    </a:lnTo>
                    <a:lnTo>
                      <a:pt x="104" y="235"/>
                    </a:lnTo>
                    <a:lnTo>
                      <a:pt x="115" y="255"/>
                    </a:lnTo>
                    <a:lnTo>
                      <a:pt x="129" y="273"/>
                    </a:lnTo>
                    <a:lnTo>
                      <a:pt x="138" y="285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65" name="Google Shape;3565;p38"/>
              <p:cNvSpPr/>
              <p:nvPr/>
            </p:nvSpPr>
            <p:spPr>
              <a:xfrm>
                <a:off x="951" y="2193"/>
                <a:ext cx="32" cy="25"/>
              </a:xfrm>
              <a:custGeom>
                <a:avLst/>
                <a:gdLst/>
                <a:ahLst/>
                <a:cxnLst/>
                <a:rect l="l" t="t" r="r" b="b"/>
                <a:pathLst>
                  <a:path w="65" h="50" extrusionOk="0">
                    <a:moveTo>
                      <a:pt x="0" y="0"/>
                    </a:moveTo>
                    <a:lnTo>
                      <a:pt x="6" y="4"/>
                    </a:lnTo>
                    <a:lnTo>
                      <a:pt x="11" y="5"/>
                    </a:lnTo>
                    <a:lnTo>
                      <a:pt x="13" y="7"/>
                    </a:lnTo>
                    <a:lnTo>
                      <a:pt x="16" y="7"/>
                    </a:lnTo>
                    <a:lnTo>
                      <a:pt x="20" y="9"/>
                    </a:lnTo>
                    <a:lnTo>
                      <a:pt x="24" y="11"/>
                    </a:lnTo>
                    <a:lnTo>
                      <a:pt x="25" y="11"/>
                    </a:lnTo>
                    <a:lnTo>
                      <a:pt x="27" y="11"/>
                    </a:lnTo>
                    <a:lnTo>
                      <a:pt x="27" y="13"/>
                    </a:lnTo>
                    <a:lnTo>
                      <a:pt x="31" y="13"/>
                    </a:lnTo>
                    <a:lnTo>
                      <a:pt x="31" y="14"/>
                    </a:lnTo>
                    <a:lnTo>
                      <a:pt x="31" y="14"/>
                    </a:lnTo>
                    <a:lnTo>
                      <a:pt x="32" y="14"/>
                    </a:lnTo>
                    <a:lnTo>
                      <a:pt x="32" y="16"/>
                    </a:lnTo>
                    <a:lnTo>
                      <a:pt x="32" y="18"/>
                    </a:lnTo>
                    <a:lnTo>
                      <a:pt x="34" y="18"/>
                    </a:lnTo>
                    <a:lnTo>
                      <a:pt x="34" y="18"/>
                    </a:lnTo>
                    <a:lnTo>
                      <a:pt x="34" y="20"/>
                    </a:lnTo>
                    <a:lnTo>
                      <a:pt x="38" y="20"/>
                    </a:lnTo>
                    <a:lnTo>
                      <a:pt x="38" y="20"/>
                    </a:lnTo>
                    <a:lnTo>
                      <a:pt x="40" y="20"/>
                    </a:lnTo>
                    <a:lnTo>
                      <a:pt x="40" y="22"/>
                    </a:lnTo>
                    <a:lnTo>
                      <a:pt x="41" y="25"/>
                    </a:lnTo>
                    <a:lnTo>
                      <a:pt x="45" y="27"/>
                    </a:lnTo>
                    <a:lnTo>
                      <a:pt x="47" y="31"/>
                    </a:lnTo>
                    <a:lnTo>
                      <a:pt x="50" y="34"/>
                    </a:lnTo>
                    <a:lnTo>
                      <a:pt x="54" y="40"/>
                    </a:lnTo>
                    <a:lnTo>
                      <a:pt x="54" y="41"/>
                    </a:lnTo>
                    <a:lnTo>
                      <a:pt x="54" y="41"/>
                    </a:lnTo>
                    <a:lnTo>
                      <a:pt x="56" y="43"/>
                    </a:lnTo>
                    <a:lnTo>
                      <a:pt x="58" y="43"/>
                    </a:lnTo>
                    <a:lnTo>
                      <a:pt x="58" y="45"/>
                    </a:lnTo>
                    <a:lnTo>
                      <a:pt x="58" y="45"/>
                    </a:lnTo>
                    <a:lnTo>
                      <a:pt x="61" y="45"/>
                    </a:lnTo>
                    <a:lnTo>
                      <a:pt x="63" y="49"/>
                    </a:lnTo>
                    <a:lnTo>
                      <a:pt x="65" y="50"/>
                    </a:lnTo>
                  </a:path>
                </a:pathLst>
              </a:custGeom>
              <a:noFill/>
              <a:ln w="9525" cap="flat" cmpd="sng">
                <a:solidFill>
                  <a:srgbClr val="0086B4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66" name="Google Shape;3566;p38"/>
              <p:cNvSpPr/>
              <p:nvPr/>
            </p:nvSpPr>
            <p:spPr>
              <a:xfrm>
                <a:off x="1220" y="2787"/>
                <a:ext cx="60" cy="60"/>
              </a:xfrm>
              <a:custGeom>
                <a:avLst/>
                <a:gdLst/>
                <a:ahLst/>
                <a:cxnLst/>
                <a:rect l="l" t="t" r="r" b="b"/>
                <a:pathLst>
                  <a:path w="120" h="120" extrusionOk="0">
                    <a:moveTo>
                      <a:pt x="61" y="120"/>
                    </a:moveTo>
                    <a:lnTo>
                      <a:pt x="73" y="118"/>
                    </a:lnTo>
                    <a:lnTo>
                      <a:pt x="84" y="115"/>
                    </a:lnTo>
                    <a:lnTo>
                      <a:pt x="95" y="109"/>
                    </a:lnTo>
                    <a:lnTo>
                      <a:pt x="104" y="102"/>
                    </a:lnTo>
                    <a:lnTo>
                      <a:pt x="111" y="93"/>
                    </a:lnTo>
                    <a:lnTo>
                      <a:pt x="116" y="82"/>
                    </a:lnTo>
                    <a:lnTo>
                      <a:pt x="120" y="72"/>
                    </a:lnTo>
                    <a:lnTo>
                      <a:pt x="120" y="59"/>
                    </a:lnTo>
                    <a:lnTo>
                      <a:pt x="120" y="47"/>
                    </a:lnTo>
                    <a:lnTo>
                      <a:pt x="116" y="36"/>
                    </a:lnTo>
                    <a:lnTo>
                      <a:pt x="111" y="27"/>
                    </a:lnTo>
                    <a:lnTo>
                      <a:pt x="104" y="18"/>
                    </a:lnTo>
                    <a:lnTo>
                      <a:pt x="95" y="9"/>
                    </a:lnTo>
                    <a:lnTo>
                      <a:pt x="84" y="4"/>
                    </a:lnTo>
                    <a:lnTo>
                      <a:pt x="73" y="0"/>
                    </a:lnTo>
                    <a:lnTo>
                      <a:pt x="61" y="0"/>
                    </a:lnTo>
                    <a:lnTo>
                      <a:pt x="48" y="0"/>
                    </a:lnTo>
                    <a:lnTo>
                      <a:pt x="38" y="4"/>
                    </a:lnTo>
                    <a:lnTo>
                      <a:pt x="27" y="9"/>
                    </a:lnTo>
                    <a:lnTo>
                      <a:pt x="18" y="18"/>
                    </a:lnTo>
                    <a:lnTo>
                      <a:pt x="11" y="27"/>
                    </a:lnTo>
                    <a:lnTo>
                      <a:pt x="5" y="36"/>
                    </a:lnTo>
                    <a:lnTo>
                      <a:pt x="2" y="47"/>
                    </a:lnTo>
                    <a:lnTo>
                      <a:pt x="0" y="59"/>
                    </a:lnTo>
                    <a:lnTo>
                      <a:pt x="2" y="72"/>
                    </a:lnTo>
                    <a:lnTo>
                      <a:pt x="5" y="82"/>
                    </a:lnTo>
                    <a:lnTo>
                      <a:pt x="11" y="93"/>
                    </a:lnTo>
                    <a:lnTo>
                      <a:pt x="18" y="102"/>
                    </a:lnTo>
                    <a:lnTo>
                      <a:pt x="27" y="109"/>
                    </a:lnTo>
                    <a:lnTo>
                      <a:pt x="38" y="115"/>
                    </a:lnTo>
                    <a:lnTo>
                      <a:pt x="48" y="118"/>
                    </a:lnTo>
                    <a:lnTo>
                      <a:pt x="61" y="1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67" name="Google Shape;3567;p38"/>
              <p:cNvSpPr/>
              <p:nvPr/>
            </p:nvSpPr>
            <p:spPr>
              <a:xfrm>
                <a:off x="1220" y="2787"/>
                <a:ext cx="60" cy="60"/>
              </a:xfrm>
              <a:custGeom>
                <a:avLst/>
                <a:gdLst/>
                <a:ahLst/>
                <a:cxnLst/>
                <a:rect l="l" t="t" r="r" b="b"/>
                <a:pathLst>
                  <a:path w="120" h="120" extrusionOk="0">
                    <a:moveTo>
                      <a:pt x="61" y="120"/>
                    </a:moveTo>
                    <a:lnTo>
                      <a:pt x="73" y="118"/>
                    </a:lnTo>
                    <a:lnTo>
                      <a:pt x="84" y="115"/>
                    </a:lnTo>
                    <a:lnTo>
                      <a:pt x="95" y="109"/>
                    </a:lnTo>
                    <a:lnTo>
                      <a:pt x="104" y="102"/>
                    </a:lnTo>
                    <a:lnTo>
                      <a:pt x="111" y="93"/>
                    </a:lnTo>
                    <a:lnTo>
                      <a:pt x="116" y="82"/>
                    </a:lnTo>
                    <a:lnTo>
                      <a:pt x="120" y="72"/>
                    </a:lnTo>
                    <a:lnTo>
                      <a:pt x="120" y="59"/>
                    </a:lnTo>
                    <a:lnTo>
                      <a:pt x="120" y="47"/>
                    </a:lnTo>
                    <a:lnTo>
                      <a:pt x="116" y="36"/>
                    </a:lnTo>
                    <a:lnTo>
                      <a:pt x="111" y="27"/>
                    </a:lnTo>
                    <a:lnTo>
                      <a:pt x="104" y="18"/>
                    </a:lnTo>
                    <a:lnTo>
                      <a:pt x="95" y="9"/>
                    </a:lnTo>
                    <a:lnTo>
                      <a:pt x="84" y="4"/>
                    </a:lnTo>
                    <a:lnTo>
                      <a:pt x="73" y="0"/>
                    </a:lnTo>
                    <a:lnTo>
                      <a:pt x="61" y="0"/>
                    </a:lnTo>
                    <a:lnTo>
                      <a:pt x="48" y="0"/>
                    </a:lnTo>
                    <a:lnTo>
                      <a:pt x="38" y="4"/>
                    </a:lnTo>
                    <a:lnTo>
                      <a:pt x="27" y="9"/>
                    </a:lnTo>
                    <a:lnTo>
                      <a:pt x="18" y="18"/>
                    </a:lnTo>
                    <a:lnTo>
                      <a:pt x="11" y="27"/>
                    </a:lnTo>
                    <a:lnTo>
                      <a:pt x="5" y="36"/>
                    </a:lnTo>
                    <a:lnTo>
                      <a:pt x="2" y="47"/>
                    </a:lnTo>
                    <a:lnTo>
                      <a:pt x="0" y="59"/>
                    </a:lnTo>
                    <a:lnTo>
                      <a:pt x="2" y="72"/>
                    </a:lnTo>
                    <a:lnTo>
                      <a:pt x="5" y="82"/>
                    </a:lnTo>
                    <a:lnTo>
                      <a:pt x="11" y="93"/>
                    </a:lnTo>
                    <a:lnTo>
                      <a:pt x="18" y="102"/>
                    </a:lnTo>
                    <a:lnTo>
                      <a:pt x="27" y="109"/>
                    </a:lnTo>
                    <a:lnTo>
                      <a:pt x="38" y="115"/>
                    </a:lnTo>
                    <a:lnTo>
                      <a:pt x="48" y="118"/>
                    </a:lnTo>
                    <a:lnTo>
                      <a:pt x="61" y="12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1F1A17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68" name="Google Shape;3568;p38"/>
              <p:cNvSpPr txBox="1"/>
              <p:nvPr/>
            </p:nvSpPr>
            <p:spPr>
              <a:xfrm>
                <a:off x="1424" y="2520"/>
                <a:ext cx="600" cy="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1F1A17"/>
                  </a:buClr>
                  <a:buSzPts val="2800"/>
                  <a:buFont typeface="Questrial"/>
                  <a:buNone/>
                </a:pPr>
                <a:r>
                  <a:rPr lang="en-US" sz="2800" b="0" i="0" u="none">
                    <a:solidFill>
                      <a:srgbClr val="1F1A17"/>
                    </a:solidFill>
                    <a:latin typeface="Questrial"/>
                    <a:ea typeface="Questrial"/>
                    <a:cs typeface="Questrial"/>
                    <a:sym typeface="Questrial"/>
                  </a:rPr>
                  <a:t>q&gt;0</a:t>
                </a:r>
                <a:endParaRPr/>
              </a:p>
            </p:txBody>
          </p:sp>
        </p:grpSp>
        <p:grpSp>
          <p:nvGrpSpPr>
            <p:cNvPr id="3569" name="Google Shape;3569;p38"/>
            <p:cNvGrpSpPr/>
            <p:nvPr/>
          </p:nvGrpSpPr>
          <p:grpSpPr>
            <a:xfrm>
              <a:off x="1536" y="384"/>
              <a:ext cx="264" cy="1500"/>
              <a:chOff x="1536" y="384"/>
              <a:chExt cx="264" cy="1500"/>
            </a:xfrm>
          </p:grpSpPr>
          <p:cxnSp>
            <p:nvCxnSpPr>
              <p:cNvPr id="3570" name="Google Shape;3570;p38"/>
              <p:cNvCxnSpPr/>
              <p:nvPr/>
            </p:nvCxnSpPr>
            <p:spPr>
              <a:xfrm>
                <a:off x="1536" y="384"/>
                <a:ext cx="0" cy="1500"/>
              </a:xfrm>
              <a:prstGeom prst="straightConnector1">
                <a:avLst/>
              </a:prstGeom>
              <a:noFill/>
              <a:ln w="57150" cap="flat" cmpd="sng">
                <a:solidFill>
                  <a:srgbClr val="0000CC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  <p:pic>
            <p:nvPicPr>
              <p:cNvPr id="3571" name="Google Shape;3571;p38"/>
              <p:cNvPicPr preferRelativeResize="0"/>
              <p:nvPr/>
            </p:nvPicPr>
            <p:blipFill rotWithShape="1">
              <a:blip r:embed="rId6">
                <a:alphaModFix/>
              </a:blip>
              <a:srcRect/>
              <a:stretch/>
            </p:blipFill>
            <p:spPr>
              <a:xfrm>
                <a:off x="1536" y="864"/>
                <a:ext cx="264" cy="352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3572" name="Google Shape;3572;p38"/>
            <p:cNvGrpSpPr/>
            <p:nvPr/>
          </p:nvGrpSpPr>
          <p:grpSpPr>
            <a:xfrm>
              <a:off x="384" y="1068"/>
              <a:ext cx="1140" cy="900"/>
              <a:chOff x="384" y="1068"/>
              <a:chExt cx="1140" cy="900"/>
            </a:xfrm>
          </p:grpSpPr>
          <p:cxnSp>
            <p:nvCxnSpPr>
              <p:cNvPr id="3573" name="Google Shape;3573;p38"/>
              <p:cNvCxnSpPr/>
              <p:nvPr/>
            </p:nvCxnSpPr>
            <p:spPr>
              <a:xfrm rot="10800000">
                <a:off x="624" y="1068"/>
                <a:ext cx="900" cy="900"/>
              </a:xfrm>
              <a:prstGeom prst="straightConnector1">
                <a:avLst/>
              </a:prstGeom>
              <a:noFill/>
              <a:ln w="57150" cap="flat" cmpd="sng">
                <a:solidFill>
                  <a:srgbClr val="009900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  <p:pic>
            <p:nvPicPr>
              <p:cNvPr id="3574" name="Google Shape;3574;p38"/>
              <p:cNvPicPr preferRelativeResize="0"/>
              <p:nvPr/>
            </p:nvPicPr>
            <p:blipFill rotWithShape="1">
              <a:blip r:embed="rId7">
                <a:alphaModFix/>
              </a:blip>
              <a:srcRect/>
              <a:stretch/>
            </p:blipFill>
            <p:spPr>
              <a:xfrm>
                <a:off x="384" y="1071"/>
                <a:ext cx="264" cy="4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3575" name="Google Shape;3575;p38"/>
            <p:cNvGrpSpPr/>
            <p:nvPr/>
          </p:nvGrpSpPr>
          <p:grpSpPr>
            <a:xfrm>
              <a:off x="1536" y="1092"/>
              <a:ext cx="1036" cy="900"/>
              <a:chOff x="1536" y="1092"/>
              <a:chExt cx="1036" cy="900"/>
            </a:xfrm>
          </p:grpSpPr>
          <p:cxnSp>
            <p:nvCxnSpPr>
              <p:cNvPr id="3576" name="Google Shape;3576;p38"/>
              <p:cNvCxnSpPr/>
              <p:nvPr/>
            </p:nvCxnSpPr>
            <p:spPr>
              <a:xfrm rot="10800000" flipH="1">
                <a:off x="1536" y="1092"/>
                <a:ext cx="900" cy="900"/>
              </a:xfrm>
              <a:prstGeom prst="straightConnector1">
                <a:avLst/>
              </a:prstGeom>
              <a:noFill/>
              <a:ln w="57150" cap="flat" cmpd="sng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  <p:pic>
            <p:nvPicPr>
              <p:cNvPr id="3577" name="Google Shape;3577;p38"/>
              <p:cNvPicPr preferRelativeResize="0"/>
              <p:nvPr/>
            </p:nvPicPr>
            <p:blipFill rotWithShape="1">
              <a:blip r:embed="rId9">
                <a:alphaModFix/>
              </a:blip>
              <a:srcRect/>
              <a:stretch/>
            </p:blipFill>
            <p:spPr>
              <a:xfrm>
                <a:off x="2352" y="1152"/>
                <a:ext cx="220" cy="30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2" name="Google Shape;3582;p39"/>
          <p:cNvSpPr txBox="1"/>
          <p:nvPr/>
        </p:nvSpPr>
        <p:spPr>
          <a:xfrm>
            <a:off x="0" y="0"/>
            <a:ext cx="9144000" cy="5793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Bài tập củng cố</a:t>
            </a:r>
            <a:endParaRPr/>
          </a:p>
        </p:txBody>
      </p:sp>
      <p:sp>
        <p:nvSpPr>
          <p:cNvPr id="3583" name="Google Shape;3583;p39"/>
          <p:cNvSpPr txBox="1"/>
          <p:nvPr/>
        </p:nvSpPr>
        <p:spPr>
          <a:xfrm>
            <a:off x="457200" y="685800"/>
            <a:ext cx="4724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Câu 1: Lực Lo-ren- xơ là</a:t>
            </a:r>
            <a:endParaRPr/>
          </a:p>
        </p:txBody>
      </p:sp>
      <p:sp>
        <p:nvSpPr>
          <p:cNvPr id="3584" name="Google Shape;3584;p39"/>
          <p:cNvSpPr txBox="1"/>
          <p:nvPr/>
        </p:nvSpPr>
        <p:spPr>
          <a:xfrm>
            <a:off x="762000" y="2057400"/>
            <a:ext cx="4543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C. lực từ tác dụng lên dòng điện</a:t>
            </a:r>
            <a:endParaRPr/>
          </a:p>
        </p:txBody>
      </p:sp>
      <p:sp>
        <p:nvSpPr>
          <p:cNvPr id="3585" name="Google Shape;3585;p39"/>
          <p:cNvSpPr txBox="1"/>
          <p:nvPr/>
        </p:nvSpPr>
        <p:spPr>
          <a:xfrm>
            <a:off x="757237" y="1600200"/>
            <a:ext cx="46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B. lực điện tác dụng lên điện tích</a:t>
            </a:r>
            <a:endParaRPr/>
          </a:p>
        </p:txBody>
      </p:sp>
      <p:sp>
        <p:nvSpPr>
          <p:cNvPr id="3586" name="Google Shape;3586;p39"/>
          <p:cNvSpPr txBox="1"/>
          <p:nvPr/>
        </p:nvSpPr>
        <p:spPr>
          <a:xfrm>
            <a:off x="762000" y="1150937"/>
            <a:ext cx="4233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A. lực trái đất tác dụng lên vật</a:t>
            </a:r>
            <a:endParaRPr/>
          </a:p>
        </p:txBody>
      </p:sp>
      <p:sp>
        <p:nvSpPr>
          <p:cNvPr id="3587" name="Google Shape;3587;p39"/>
          <p:cNvSpPr txBox="1"/>
          <p:nvPr/>
        </p:nvSpPr>
        <p:spPr>
          <a:xfrm>
            <a:off x="762000" y="2514600"/>
            <a:ext cx="6186600" cy="8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D. lực từ tác dụng lên điện tích chuyển động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trong từ trường</a:t>
            </a:r>
            <a:endParaRPr/>
          </a:p>
        </p:txBody>
      </p:sp>
      <p:sp>
        <p:nvSpPr>
          <p:cNvPr id="3588" name="Google Shape;3588;p39"/>
          <p:cNvSpPr txBox="1"/>
          <p:nvPr/>
        </p:nvSpPr>
        <p:spPr>
          <a:xfrm>
            <a:off x="533400" y="3657600"/>
            <a:ext cx="82677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Câu 2: Phương của lực Lo-ren-xơ </a:t>
            </a:r>
            <a:r>
              <a:rPr lang="en-US" sz="24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không </a:t>
            </a:r>
            <a:r>
              <a:rPr lang="en-US" sz="24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có đặc điểm là</a:t>
            </a:r>
            <a:endParaRPr/>
          </a:p>
        </p:txBody>
      </p:sp>
      <p:sp>
        <p:nvSpPr>
          <p:cNvPr id="3589" name="Google Shape;3589;p39"/>
          <p:cNvSpPr txBox="1"/>
          <p:nvPr/>
        </p:nvSpPr>
        <p:spPr>
          <a:xfrm>
            <a:off x="762000" y="4114800"/>
            <a:ext cx="6161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A. vuông góc với vecto vận tốc của điện tích</a:t>
            </a:r>
            <a:endParaRPr/>
          </a:p>
        </p:txBody>
      </p:sp>
      <p:sp>
        <p:nvSpPr>
          <p:cNvPr id="3590" name="Google Shape;3590;p39"/>
          <p:cNvSpPr txBox="1"/>
          <p:nvPr/>
        </p:nvSpPr>
        <p:spPr>
          <a:xfrm>
            <a:off x="762000" y="5257800"/>
            <a:ext cx="49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D. vuông góc với vecto cảm ứng từ</a:t>
            </a:r>
            <a:endParaRPr/>
          </a:p>
        </p:txBody>
      </p:sp>
      <p:sp>
        <p:nvSpPr>
          <p:cNvPr id="3591" name="Google Shape;3591;p39"/>
          <p:cNvSpPr txBox="1"/>
          <p:nvPr/>
        </p:nvSpPr>
        <p:spPr>
          <a:xfrm>
            <a:off x="728662" y="4876800"/>
            <a:ext cx="7272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C. vuông góc với mặt phẳng chứa vecto      và</a:t>
            </a:r>
            <a:endParaRPr/>
          </a:p>
        </p:txBody>
      </p:sp>
      <p:sp>
        <p:nvSpPr>
          <p:cNvPr id="3592" name="Google Shape;3592;p39"/>
          <p:cNvSpPr txBox="1"/>
          <p:nvPr/>
        </p:nvSpPr>
        <p:spPr>
          <a:xfrm>
            <a:off x="762000" y="4495800"/>
            <a:ext cx="5640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B. vuông góc với mặt phẳng thẳng đứng</a:t>
            </a:r>
            <a:endParaRPr/>
          </a:p>
        </p:txBody>
      </p:sp>
      <p:pic>
        <p:nvPicPr>
          <p:cNvPr id="3593" name="Google Shape;3593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16200" y="1968500"/>
            <a:ext cx="914400" cy="198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4" name="Google Shape;3594;p3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2413000" y="3773487"/>
            <a:ext cx="126900" cy="177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5" name="Google Shape;3595;p39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5">
            <a:alphaModFix/>
          </a:blip>
          <a:srcRect/>
          <a:stretch/>
        </p:blipFill>
        <p:spPr>
          <a:xfrm>
            <a:off x="7315200" y="4800600"/>
            <a:ext cx="457200" cy="43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6" name="Google Shape;3596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16200" y="1968500"/>
            <a:ext cx="914400" cy="198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7" name="Google Shape;3597;p39"/>
          <p:cNvPicPr preferRelativeResize="0">
            <a:picLocks noGrp="1"/>
          </p:cNvPicPr>
          <p:nvPr>
            <p:ph type="body" idx="3"/>
          </p:nvPr>
        </p:nvPicPr>
        <p:blipFill rotWithShape="1">
          <a:blip r:embed="rId6">
            <a:alphaModFix/>
          </a:blip>
          <a:srcRect/>
          <a:stretch/>
        </p:blipFill>
        <p:spPr>
          <a:xfrm>
            <a:off x="6324600" y="4876800"/>
            <a:ext cx="284100" cy="396900"/>
          </a:xfrm>
          <a:prstGeom prst="rect">
            <a:avLst/>
          </a:prstGeom>
          <a:noFill/>
          <a:ln>
            <a:noFill/>
          </a:ln>
        </p:spPr>
      </p:pic>
      <p:sp>
        <p:nvSpPr>
          <p:cNvPr id="3598" name="Google Shape;3598;p39"/>
          <p:cNvSpPr/>
          <p:nvPr/>
        </p:nvSpPr>
        <p:spPr>
          <a:xfrm>
            <a:off x="685800" y="4495800"/>
            <a:ext cx="533400" cy="381000"/>
          </a:xfrm>
          <a:prstGeom prst="ellipse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9" name="Google Shape;3599;p39"/>
          <p:cNvSpPr/>
          <p:nvPr/>
        </p:nvSpPr>
        <p:spPr>
          <a:xfrm>
            <a:off x="685800" y="2514600"/>
            <a:ext cx="533400" cy="533400"/>
          </a:xfrm>
          <a:prstGeom prst="ellipse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3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" name="Google Shape;3604;p40"/>
          <p:cNvSpPr txBox="1"/>
          <p:nvPr/>
        </p:nvSpPr>
        <p:spPr>
          <a:xfrm>
            <a:off x="0" y="0"/>
            <a:ext cx="9144000" cy="5793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Bài tập củng cố</a:t>
            </a:r>
            <a:endParaRPr/>
          </a:p>
        </p:txBody>
      </p:sp>
      <p:sp>
        <p:nvSpPr>
          <p:cNvPr id="3605" name="Google Shape;3605;p40"/>
          <p:cNvSpPr txBox="1"/>
          <p:nvPr/>
        </p:nvSpPr>
        <p:spPr>
          <a:xfrm>
            <a:off x="152400" y="685800"/>
            <a:ext cx="7926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Câu 3 Độ lớn của lực Lo-ren-xơ không phụ thuộc vào</a:t>
            </a:r>
            <a:endParaRPr/>
          </a:p>
        </p:txBody>
      </p:sp>
      <p:sp>
        <p:nvSpPr>
          <p:cNvPr id="3606" name="Google Shape;3606;p40"/>
          <p:cNvSpPr txBox="1"/>
          <p:nvPr/>
        </p:nvSpPr>
        <p:spPr>
          <a:xfrm>
            <a:off x="685800" y="1176337"/>
            <a:ext cx="3114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A. giá trị của điện tích</a:t>
            </a:r>
            <a:endParaRPr/>
          </a:p>
        </p:txBody>
      </p:sp>
      <p:sp>
        <p:nvSpPr>
          <p:cNvPr id="3607" name="Google Shape;3607;p40"/>
          <p:cNvSpPr txBox="1"/>
          <p:nvPr/>
        </p:nvSpPr>
        <p:spPr>
          <a:xfrm>
            <a:off x="4605337" y="1176337"/>
            <a:ext cx="4297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B. độ lớn vận tốc của điện tích</a:t>
            </a:r>
            <a:endParaRPr/>
          </a:p>
        </p:txBody>
      </p:sp>
      <p:sp>
        <p:nvSpPr>
          <p:cNvPr id="3608" name="Google Shape;3608;p40"/>
          <p:cNvSpPr txBox="1"/>
          <p:nvPr/>
        </p:nvSpPr>
        <p:spPr>
          <a:xfrm>
            <a:off x="647700" y="1638300"/>
            <a:ext cx="3843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C. khối lượng của điện tích</a:t>
            </a:r>
            <a:endParaRPr/>
          </a:p>
        </p:txBody>
      </p:sp>
      <p:sp>
        <p:nvSpPr>
          <p:cNvPr id="3609" name="Google Shape;3609;p40"/>
          <p:cNvSpPr txBox="1"/>
          <p:nvPr/>
        </p:nvSpPr>
        <p:spPr>
          <a:xfrm>
            <a:off x="4605337" y="1638300"/>
            <a:ext cx="3673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D. độ lớn của cảm ứng từ</a:t>
            </a:r>
            <a:endParaRPr/>
          </a:p>
        </p:txBody>
      </p:sp>
      <p:sp>
        <p:nvSpPr>
          <p:cNvPr id="3610" name="Google Shape;3610;p40"/>
          <p:cNvSpPr txBox="1"/>
          <p:nvPr/>
        </p:nvSpPr>
        <p:spPr>
          <a:xfrm>
            <a:off x="152400" y="2214562"/>
            <a:ext cx="8940900" cy="11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Câu 4 Khi độ lớn cảm ứng từ và độ lớn của vận tốc điện tích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    cùng tăng hai lần và hướng không đổi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    thì độ lớn lực Lo-ren-xơ </a:t>
            </a:r>
            <a:endParaRPr/>
          </a:p>
        </p:txBody>
      </p:sp>
      <p:sp>
        <p:nvSpPr>
          <p:cNvPr id="3611" name="Google Shape;3611;p40"/>
          <p:cNvSpPr txBox="1"/>
          <p:nvPr/>
        </p:nvSpPr>
        <p:spPr>
          <a:xfrm>
            <a:off x="838200" y="3395662"/>
            <a:ext cx="18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A. tăng 4 lần</a:t>
            </a:r>
            <a:endParaRPr/>
          </a:p>
        </p:txBody>
      </p:sp>
      <p:sp>
        <p:nvSpPr>
          <p:cNvPr id="3612" name="Google Shape;3612;p40"/>
          <p:cNvSpPr txBox="1"/>
          <p:nvPr/>
        </p:nvSpPr>
        <p:spPr>
          <a:xfrm>
            <a:off x="4667250" y="3395662"/>
            <a:ext cx="18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B. tăng 2 lần</a:t>
            </a:r>
            <a:endParaRPr/>
          </a:p>
        </p:txBody>
      </p:sp>
      <p:sp>
        <p:nvSpPr>
          <p:cNvPr id="3613" name="Google Shape;3613;p40"/>
          <p:cNvSpPr txBox="1"/>
          <p:nvPr/>
        </p:nvSpPr>
        <p:spPr>
          <a:xfrm>
            <a:off x="4633912" y="3852862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D. giảm 2 lần</a:t>
            </a:r>
            <a:endParaRPr/>
          </a:p>
        </p:txBody>
      </p:sp>
      <p:sp>
        <p:nvSpPr>
          <p:cNvPr id="3614" name="Google Shape;3614;p40"/>
          <p:cNvSpPr txBox="1"/>
          <p:nvPr/>
        </p:nvSpPr>
        <p:spPr>
          <a:xfrm>
            <a:off x="809625" y="3852862"/>
            <a:ext cx="1897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C. không đổi</a:t>
            </a:r>
            <a:endParaRPr/>
          </a:p>
        </p:txBody>
      </p:sp>
      <p:sp>
        <p:nvSpPr>
          <p:cNvPr id="3615" name="Google Shape;3615;p40"/>
          <p:cNvSpPr/>
          <p:nvPr/>
        </p:nvSpPr>
        <p:spPr>
          <a:xfrm>
            <a:off x="685800" y="1676400"/>
            <a:ext cx="381000" cy="381000"/>
          </a:xfrm>
          <a:prstGeom prst="ellipse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6" name="Google Shape;3616;p40"/>
          <p:cNvSpPr/>
          <p:nvPr/>
        </p:nvSpPr>
        <p:spPr>
          <a:xfrm>
            <a:off x="838200" y="3429000"/>
            <a:ext cx="381000" cy="381000"/>
          </a:xfrm>
          <a:prstGeom prst="ellipse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3"/>
          <p:cNvSpPr txBox="1"/>
          <p:nvPr/>
        </p:nvSpPr>
        <p:spPr>
          <a:xfrm>
            <a:off x="2895600" y="0"/>
            <a:ext cx="3352800" cy="5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KIỂM TRA BÀI CŨ</a:t>
            </a:r>
            <a:endParaRPr/>
          </a:p>
        </p:txBody>
      </p:sp>
      <p:sp>
        <p:nvSpPr>
          <p:cNvPr id="160" name="Google Shape;160;p23"/>
          <p:cNvSpPr txBox="1"/>
          <p:nvPr/>
        </p:nvSpPr>
        <p:spPr>
          <a:xfrm>
            <a:off x="228600" y="533400"/>
            <a:ext cx="8372400" cy="8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Câu hỏi:</a:t>
            </a: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Nêu đặc điểm của lực từ tác dụng lên một đoạn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dây dẫn mang dòng điện?</a:t>
            </a:r>
            <a:endParaRPr/>
          </a:p>
        </p:txBody>
      </p:sp>
      <p:sp>
        <p:nvSpPr>
          <p:cNvPr id="161" name="Google Shape;161;p23"/>
          <p:cNvSpPr txBox="1"/>
          <p:nvPr/>
        </p:nvSpPr>
        <p:spPr>
          <a:xfrm>
            <a:off x="152400" y="1371600"/>
            <a:ext cx="6781800" cy="44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Trả lời: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	  </a:t>
            </a:r>
            <a:r>
              <a:rPr lang="en-US"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 Điểm đặt tại trung điểm của dây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        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	  - Phương vuông góc với mặt phẳng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        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          - Xác định theo quy tắc bàn tay trái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          + Từ trường hướng vào lòng bàn tay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          + Chiều I là chiều từ cổ tay đến các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             ngón tay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          + Lực F là chiều ngón cái choãi ra.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        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          - Độ lớn </a:t>
            </a:r>
            <a:endParaRPr/>
          </a:p>
        </p:txBody>
      </p:sp>
      <p:pic>
        <p:nvPicPr>
          <p:cNvPr id="162" name="Google Shape;162;p23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7067550" y="1219200"/>
            <a:ext cx="3240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23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8229600" y="3048000"/>
            <a:ext cx="426900" cy="609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4" name="Google Shape;164;p23"/>
          <p:cNvCxnSpPr/>
          <p:nvPr/>
        </p:nvCxnSpPr>
        <p:spPr>
          <a:xfrm rot="10800000" flipH="1">
            <a:off x="6400800" y="1524000"/>
            <a:ext cx="2438400" cy="2057400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65" name="Google Shape;165;p23"/>
          <p:cNvCxnSpPr/>
          <p:nvPr/>
        </p:nvCxnSpPr>
        <p:spPr>
          <a:xfrm>
            <a:off x="7543800" y="1219200"/>
            <a:ext cx="0" cy="1371600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66" name="Google Shape;166;p23"/>
          <p:cNvCxnSpPr/>
          <p:nvPr/>
        </p:nvCxnSpPr>
        <p:spPr>
          <a:xfrm>
            <a:off x="7543800" y="2590800"/>
            <a:ext cx="1143000" cy="533400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167" name="Google Shape;167;p23"/>
          <p:cNvSpPr txBox="1"/>
          <p:nvPr/>
        </p:nvSpPr>
        <p:spPr>
          <a:xfrm>
            <a:off x="8823325" y="1600200"/>
            <a:ext cx="320700" cy="5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endParaRPr/>
          </a:p>
        </p:txBody>
      </p:sp>
      <p:sp>
        <p:nvSpPr>
          <p:cNvPr id="168" name="Google Shape;168;p23"/>
          <p:cNvSpPr/>
          <p:nvPr/>
        </p:nvSpPr>
        <p:spPr>
          <a:xfrm>
            <a:off x="7543800" y="2514600"/>
            <a:ext cx="76200" cy="76200"/>
          </a:xfrm>
          <a:prstGeom prst="ellipse">
            <a:avLst/>
          </a:prstGeom>
          <a:solidFill>
            <a:srgbClr val="FF0000"/>
          </a:solidFill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9" name="Google Shape;169;p23"/>
          <p:cNvPicPr preferRelativeResize="0">
            <a:picLocks noGrp="1"/>
          </p:cNvPicPr>
          <p:nvPr>
            <p:ph type="body" idx="3"/>
          </p:nvPr>
        </p:nvPicPr>
        <p:blipFill rotWithShape="1">
          <a:blip r:embed="rId5">
            <a:alphaModFix/>
          </a:blip>
          <a:srcRect/>
          <a:stretch/>
        </p:blipFill>
        <p:spPr>
          <a:xfrm>
            <a:off x="6248400" y="2438400"/>
            <a:ext cx="609600" cy="525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23"/>
          <p:cNvSpPr/>
          <p:nvPr/>
        </p:nvSpPr>
        <p:spPr>
          <a:xfrm>
            <a:off x="3276600" y="990600"/>
            <a:ext cx="4495800" cy="4572000"/>
          </a:xfrm>
          <a:prstGeom prst="cloudCallout">
            <a:avLst>
              <a:gd name="adj1" fmla="val 8603"/>
              <a:gd name="adj2" fmla="val 26258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Arial"/>
              <a:buNone/>
            </a:pPr>
            <a:r>
              <a:rPr lang="en-US" sz="26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Khi các điện tích chuyển động  trong một từ trường thì hạt ấy có chịu tác dụng của lực từ không?</a:t>
            </a:r>
            <a:endParaRPr/>
          </a:p>
        </p:txBody>
      </p:sp>
      <p:pic>
        <p:nvPicPr>
          <p:cNvPr id="171" name="Google Shape;171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590800" y="5181600"/>
            <a:ext cx="220980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1" name="Google Shape;3621;p41"/>
          <p:cNvSpPr txBox="1"/>
          <p:nvPr/>
        </p:nvSpPr>
        <p:spPr>
          <a:xfrm>
            <a:off x="0" y="0"/>
            <a:ext cx="9144000" cy="5793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Bài tập củng cố</a:t>
            </a:r>
            <a:endParaRPr/>
          </a:p>
        </p:txBody>
      </p:sp>
      <p:sp>
        <p:nvSpPr>
          <p:cNvPr id="3622" name="Google Shape;3622;p41"/>
          <p:cNvSpPr txBox="1"/>
          <p:nvPr/>
        </p:nvSpPr>
        <p:spPr>
          <a:xfrm>
            <a:off x="0" y="685800"/>
            <a:ext cx="9144000" cy="15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Câu 5: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Một điện tích có độ lớn 10</a:t>
            </a:r>
            <a:r>
              <a:rPr lang="en-US" sz="2400" b="1" i="0" u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-5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 bay với vận tốc 10</a:t>
            </a:r>
            <a:r>
              <a:rPr lang="en-US" sz="2400" b="1" i="0" u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m/s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vuông góc với các đường sức từ vào một từ trường đều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có độ lớn bằng 1T. Độ lớn của lực Lo-ren-xơ tác dụng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lên điện tích là</a:t>
            </a:r>
            <a:endParaRPr/>
          </a:p>
        </p:txBody>
      </p:sp>
      <p:sp>
        <p:nvSpPr>
          <p:cNvPr id="3623" name="Google Shape;3623;p41"/>
          <p:cNvSpPr txBox="1"/>
          <p:nvPr/>
        </p:nvSpPr>
        <p:spPr>
          <a:xfrm>
            <a:off x="1143000" y="2362200"/>
            <a:ext cx="6580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A. 1N            B. 10</a:t>
            </a:r>
            <a:r>
              <a:rPr lang="en-US" sz="2400" b="1" i="0" u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          C. 0,1N           D. 0N</a:t>
            </a:r>
            <a:endParaRPr/>
          </a:p>
        </p:txBody>
      </p:sp>
      <p:sp>
        <p:nvSpPr>
          <p:cNvPr id="3624" name="Google Shape;3624;p41"/>
          <p:cNvSpPr txBox="1"/>
          <p:nvPr/>
        </p:nvSpPr>
        <p:spPr>
          <a:xfrm>
            <a:off x="0" y="2895600"/>
            <a:ext cx="8915400" cy="15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Câu 6: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Hai điện tích q</a:t>
            </a:r>
            <a:r>
              <a:rPr lang="en-US" sz="2400" b="0" i="0" u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=10</a:t>
            </a:r>
            <a:r>
              <a:rPr lang="en-US" sz="2400" b="1" i="0" u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-5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 và điện tích q</a:t>
            </a:r>
            <a:r>
              <a:rPr lang="en-US" sz="2400" b="0" i="0" u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bay cùng hướng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cùng vận tốc vào một từ trường đều. Lực. Lực Lo-ren-xơ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tác dụng lần lượt lên q</a:t>
            </a:r>
            <a:r>
              <a:rPr lang="en-US" sz="2400" b="0" i="0" u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và q</a:t>
            </a:r>
            <a:r>
              <a:rPr lang="en-US" sz="2400" b="0" i="0" u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là 2.10</a:t>
            </a:r>
            <a:r>
              <a:rPr lang="en-US" sz="2400" b="1" i="0" u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-8 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và 5.10</a:t>
            </a:r>
            <a:r>
              <a:rPr lang="en-US" sz="2400" b="1" i="0" u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-8</a:t>
            </a: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 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Độ lớn của điện tích q</a:t>
            </a:r>
            <a:r>
              <a:rPr lang="en-US" sz="2400" b="0" i="0" u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là</a:t>
            </a:r>
            <a:endParaRPr/>
          </a:p>
        </p:txBody>
      </p:sp>
      <p:pic>
        <p:nvPicPr>
          <p:cNvPr id="3625" name="Google Shape;3625;p41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219200" y="4495800"/>
            <a:ext cx="1524000" cy="507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6" name="Google Shape;3626;p41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3429000" y="4495800"/>
            <a:ext cx="1600200" cy="51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7" name="Google Shape;3627;p41"/>
          <p:cNvPicPr preferRelativeResize="0">
            <a:picLocks noGrp="1"/>
          </p:cNvPicPr>
          <p:nvPr>
            <p:ph type="body" idx="3"/>
          </p:nvPr>
        </p:nvPicPr>
        <p:blipFill rotWithShape="1">
          <a:blip r:embed="rId5">
            <a:alphaModFix/>
          </a:blip>
          <a:srcRect/>
          <a:stretch/>
        </p:blipFill>
        <p:spPr>
          <a:xfrm>
            <a:off x="5562600" y="4495800"/>
            <a:ext cx="1219200" cy="507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8" name="Google Shape;3628;p41"/>
          <p:cNvPicPr preferRelativeResize="0">
            <a:picLocks noGrp="1"/>
          </p:cNvPicPr>
          <p:nvPr>
            <p:ph type="body" idx="4"/>
          </p:nvPr>
        </p:nvPicPr>
        <p:blipFill rotWithShape="1">
          <a:blip r:embed="rId6">
            <a:alphaModFix/>
          </a:blip>
          <a:srcRect/>
          <a:stretch/>
        </p:blipFill>
        <p:spPr>
          <a:xfrm>
            <a:off x="7315200" y="4419600"/>
            <a:ext cx="1447800" cy="527100"/>
          </a:xfrm>
          <a:prstGeom prst="rect">
            <a:avLst/>
          </a:prstGeom>
          <a:noFill/>
          <a:ln>
            <a:noFill/>
          </a:ln>
        </p:spPr>
      </p:pic>
      <p:sp>
        <p:nvSpPr>
          <p:cNvPr id="3629" name="Google Shape;3629;p41"/>
          <p:cNvSpPr/>
          <p:nvPr/>
        </p:nvSpPr>
        <p:spPr>
          <a:xfrm>
            <a:off x="1066800" y="4495800"/>
            <a:ext cx="609600" cy="53340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0" name="Google Shape;3630;p41"/>
          <p:cNvSpPr/>
          <p:nvPr/>
        </p:nvSpPr>
        <p:spPr>
          <a:xfrm>
            <a:off x="990600" y="2362200"/>
            <a:ext cx="609600" cy="53340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31" name="Google Shape;3631;p4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524000" y="4953000"/>
            <a:ext cx="6172201" cy="16764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6" name="Google Shape;3636;p42"/>
          <p:cNvSpPr/>
          <p:nvPr/>
        </p:nvSpPr>
        <p:spPr>
          <a:xfrm>
            <a:off x="1752600" y="0"/>
            <a:ext cx="6172200" cy="838200"/>
          </a:xfrm>
          <a:prstGeom prst="ellipse">
            <a:avLst/>
          </a:prstGeom>
          <a:gradFill>
            <a:gsLst>
              <a:gs pos="0">
                <a:srgbClr val="FFEBFA"/>
              </a:gs>
              <a:gs pos="30000">
                <a:srgbClr val="C4D6EB"/>
              </a:gs>
              <a:gs pos="60000">
                <a:srgbClr val="85C2FF"/>
              </a:gs>
              <a:gs pos="100000">
                <a:srgbClr val="5E9E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dist="107763" dir="8100000">
              <a:srgbClr val="FF3737">
                <a:alpha val="498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83077"/>
              </a:buClr>
              <a:buSzPts val="3600"/>
              <a:buFont typeface="Times New Roman"/>
              <a:buNone/>
            </a:pPr>
            <a:r>
              <a:rPr lang="en-US" sz="3600" b="1" i="0" u="none">
                <a:solidFill>
                  <a:srgbClr val="F8307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HƯỚNG DẪN VỀ NHÀ</a:t>
            </a:r>
            <a:endParaRPr/>
          </a:p>
        </p:txBody>
      </p:sp>
      <p:pic>
        <p:nvPicPr>
          <p:cNvPr id="3637" name="Google Shape;3637;p42" descr="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762000"/>
            <a:ext cx="2362200" cy="187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8" name="Google Shape;3638;p42" descr="PE00014_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67400" y="4267200"/>
            <a:ext cx="3048001" cy="20780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9" name="Google Shape;3639;p4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81000" y="4191000"/>
            <a:ext cx="1838325" cy="1752600"/>
          </a:xfrm>
          <a:prstGeom prst="rect">
            <a:avLst/>
          </a:prstGeom>
          <a:noFill/>
          <a:ln>
            <a:noFill/>
          </a:ln>
        </p:spPr>
      </p:pic>
      <p:sp>
        <p:nvSpPr>
          <p:cNvPr id="3640" name="Google Shape;3640;p42"/>
          <p:cNvSpPr txBox="1"/>
          <p:nvPr/>
        </p:nvSpPr>
        <p:spPr>
          <a:xfrm>
            <a:off x="0" y="5002212"/>
            <a:ext cx="9144000" cy="18558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00990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1" name="Google Shape;3641;p42"/>
          <p:cNvSpPr txBox="1"/>
          <p:nvPr/>
        </p:nvSpPr>
        <p:spPr>
          <a:xfrm>
            <a:off x="457200" y="2743200"/>
            <a:ext cx="8001000" cy="5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Học định nghĩa, các đặc điểm của lực Lo-ren - xơ</a:t>
            </a:r>
            <a:endParaRPr/>
          </a:p>
        </p:txBody>
      </p:sp>
      <p:sp>
        <p:nvSpPr>
          <p:cNvPr id="3642" name="Google Shape;3642;p42"/>
          <p:cNvSpPr txBox="1"/>
          <p:nvPr/>
        </p:nvSpPr>
        <p:spPr>
          <a:xfrm>
            <a:off x="457200" y="3505200"/>
            <a:ext cx="8535900" cy="5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Làm và trả lời các câu hỏi còn lại trong phiếu học tập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47" name="Google Shape;3647;p43" descr="hinh nen 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48" name="Shape 3648"/>
          <p:cNvSpPr/>
          <p:nvPr/>
        </p:nvSpPr>
        <p:spPr>
          <a:xfrm>
            <a:off x="152400" y="304800"/>
            <a:ext cx="8480260" cy="5653507"/>
          </a:xfrm>
          <a:prstGeom prst="rect">
            <a:avLst/>
          </a:prstGeom>
          <a:solidFill>
            <a:srgbClr val="0066CC"/>
          </a:solidFill>
          <a:ln w="19050" cap="flat" cmpd="sng" algn="ctr">
            <a:solidFill>
              <a:srgbClr val="99CCFF"/>
            </a:solidFill>
            <a:miter lim="800000"/>
            <a:headEnd/>
            <a:tailEnd/>
          </a:ln>
        </p:spPr>
        <p:txBody>
          <a:bodyPr fromWordArt="1"/>
          <a:lstStyle>
            <a:defPPr lvl="0"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rPr b="0" i="0" u="none" cap="none">
                <a:latin typeface="Arial"/>
              </a:rPr>
              <a:t>Trân trọng cảm ơn
các thầy cô giáo 
và các em học sinh!
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/>
        </p:nvSpPr>
        <p:spPr>
          <a:xfrm>
            <a:off x="609600" y="53975"/>
            <a:ext cx="7772400" cy="2232025"/>
          </a:xfrm>
          <a:prstGeom prst="rect">
            <a:avLst/>
          </a:prstGeom>
          <a:gradFill>
            <a:gsLst>
              <a:gs pos="0">
                <a:srgbClr val="FFFF00"/>
              </a:gs>
              <a:gs pos="100000">
                <a:srgbClr val="FF9933"/>
              </a:gs>
            </a:gsLst>
            <a:path path="rect">
              <a:fillToRect l="50000" t="50000" r="50000" b="50000"/>
            </a:path>
          </a:gradFill>
          <a:ln cap="flat" cmpd="sng" algn="ctr">
            <a:noFill/>
            <a:miter lim="800000"/>
            <a:headEnd/>
            <a:tailEnd/>
          </a:ln>
        </p:spPr>
        <p:txBody>
          <a:bodyPr fromWordArt="1"/>
          <a:lstStyle>
            <a:defPPr lvl="0"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rPr b="0" i="1" u="none" cap="none">
                <a:latin typeface="VNI-Garam"/>
              </a:rPr>
              <a:t>TIẾT 42: LỰC LO-REN-XƠ
</a:t>
            </a:r>
          </a:p>
        </p:txBody>
      </p:sp>
      <p:pic>
        <p:nvPicPr>
          <p:cNvPr id="177" name="Google Shape;177;p24" descr="hinh nen 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2057400"/>
            <a:ext cx="8686800" cy="46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2" name="Google Shape;182;p25"/>
          <p:cNvGrpSpPr/>
          <p:nvPr/>
        </p:nvGrpSpPr>
        <p:grpSpPr>
          <a:xfrm>
            <a:off x="914400" y="1524000"/>
            <a:ext cx="7239000" cy="1428750"/>
            <a:chOff x="576" y="960"/>
            <a:chExt cx="4560" cy="900"/>
          </a:xfrm>
        </p:grpSpPr>
        <p:sp>
          <p:nvSpPr>
            <p:cNvPr id="183" name="Google Shape;183;p25"/>
            <p:cNvSpPr/>
            <p:nvPr/>
          </p:nvSpPr>
          <p:spPr>
            <a:xfrm>
              <a:off x="936" y="1135"/>
              <a:ext cx="4200" cy="600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E0E1F3"/>
                </a:gs>
                <a:gs pos="100000">
                  <a:schemeClr val="accent2"/>
                </a:gs>
              </a:gsLst>
              <a:lin ang="0" scaled="0"/>
            </a:gra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63500" dist="99190" dir="2388334">
                <a:srgbClr val="333333">
                  <a:alpha val="498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25"/>
            <p:cNvSpPr/>
            <p:nvPr/>
          </p:nvSpPr>
          <p:spPr>
            <a:xfrm>
              <a:off x="576" y="960"/>
              <a:ext cx="600" cy="900"/>
            </a:xfrm>
            <a:prstGeom prst="diamond">
              <a:avLst/>
            </a:prstGeom>
            <a:solidFill>
              <a:schemeClr val="accent2"/>
            </a:solidFill>
            <a:ln w="254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63500" dist="63500" dir="2212194">
                <a:srgbClr val="333333">
                  <a:alpha val="498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25"/>
            <p:cNvSpPr txBox="1"/>
            <p:nvPr/>
          </p:nvSpPr>
          <p:spPr>
            <a:xfrm>
              <a:off x="1152" y="1217"/>
              <a:ext cx="33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FF"/>
                </a:buClr>
                <a:buSzPts val="2800"/>
                <a:buFont typeface="Arial"/>
                <a:buNone/>
              </a:pPr>
              <a:r>
                <a:rPr lang="en-US" sz="2800" b="1" i="0" u="none">
                  <a:solidFill>
                    <a:srgbClr val="0000FF"/>
                  </a:solidFill>
                  <a:latin typeface="Arial"/>
                  <a:ea typeface="Arial"/>
                  <a:cs typeface="Arial"/>
                  <a:sym typeface="Arial"/>
                </a:rPr>
                <a:t> Định nghĩa lực Lo-ren-xơ</a:t>
              </a:r>
              <a:endParaRPr/>
            </a:p>
          </p:txBody>
        </p:sp>
        <p:sp>
          <p:nvSpPr>
            <p:cNvPr id="186" name="Google Shape;186;p25"/>
            <p:cNvSpPr txBox="1"/>
            <p:nvPr/>
          </p:nvSpPr>
          <p:spPr>
            <a:xfrm>
              <a:off x="768" y="1296"/>
              <a:ext cx="3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lang="en-US" sz="2800" b="1" i="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</p:grpSp>
      <p:grpSp>
        <p:nvGrpSpPr>
          <p:cNvPr id="187" name="Google Shape;187;p25"/>
          <p:cNvGrpSpPr/>
          <p:nvPr/>
        </p:nvGrpSpPr>
        <p:grpSpPr>
          <a:xfrm>
            <a:off x="914400" y="3124200"/>
            <a:ext cx="7429500" cy="1428750"/>
            <a:chOff x="576" y="1968"/>
            <a:chExt cx="4680" cy="900"/>
          </a:xfrm>
        </p:grpSpPr>
        <p:sp>
          <p:nvSpPr>
            <p:cNvPr id="188" name="Google Shape;188;p25"/>
            <p:cNvSpPr/>
            <p:nvPr/>
          </p:nvSpPr>
          <p:spPr>
            <a:xfrm>
              <a:off x="936" y="2141"/>
              <a:ext cx="4200" cy="600"/>
            </a:xfrm>
            <a:prstGeom prst="roundRect">
              <a:avLst>
                <a:gd name="adj" fmla="val 16667"/>
              </a:avLst>
            </a:prstGeom>
            <a:solidFill>
              <a:srgbClr val="66FFFF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63500" dist="99190" dir="2388334">
                <a:srgbClr val="333333">
                  <a:alpha val="498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25"/>
            <p:cNvSpPr/>
            <p:nvPr/>
          </p:nvSpPr>
          <p:spPr>
            <a:xfrm>
              <a:off x="576" y="1968"/>
              <a:ext cx="600" cy="900"/>
            </a:xfrm>
            <a:prstGeom prst="diamond">
              <a:avLst/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63500" dist="63500" dir="2212194">
                <a:srgbClr val="333333">
                  <a:alpha val="498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25"/>
            <p:cNvSpPr txBox="1"/>
            <p:nvPr/>
          </p:nvSpPr>
          <p:spPr>
            <a:xfrm>
              <a:off x="1056" y="2208"/>
              <a:ext cx="4200" cy="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800"/>
                <a:buFont typeface="Arial"/>
                <a:buNone/>
              </a:pPr>
              <a:r>
                <a:rPr lang="en-US" sz="2800" b="1" i="0" u="non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   Xác định lực Lo-ren-xơ: điểm đặt,  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800"/>
                <a:buFont typeface="Arial"/>
                <a:buNone/>
              </a:pPr>
              <a:r>
                <a:rPr lang="en-US" sz="2800" b="1" i="0" u="non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    phương, chiều, độ lớn.</a:t>
              </a:r>
              <a:endParaRPr/>
            </a:p>
          </p:txBody>
        </p:sp>
        <p:sp>
          <p:nvSpPr>
            <p:cNvPr id="191" name="Google Shape;191;p25"/>
            <p:cNvSpPr txBox="1"/>
            <p:nvPr/>
          </p:nvSpPr>
          <p:spPr>
            <a:xfrm>
              <a:off x="768" y="2256"/>
              <a:ext cx="3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800"/>
                <a:buFont typeface="Arial"/>
                <a:buNone/>
              </a:pPr>
              <a:r>
                <a:rPr lang="en-US" sz="2800" b="1" i="0" u="non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/>
            </a:p>
          </p:txBody>
        </p:sp>
      </p:grpSp>
      <p:grpSp>
        <p:nvGrpSpPr>
          <p:cNvPr id="192" name="Google Shape;192;p25"/>
          <p:cNvGrpSpPr/>
          <p:nvPr/>
        </p:nvGrpSpPr>
        <p:grpSpPr>
          <a:xfrm>
            <a:off x="914400" y="4740275"/>
            <a:ext cx="7239000" cy="1428750"/>
            <a:chOff x="576" y="2976"/>
            <a:chExt cx="4560" cy="900"/>
          </a:xfrm>
        </p:grpSpPr>
        <p:sp>
          <p:nvSpPr>
            <p:cNvPr id="193" name="Google Shape;193;p25"/>
            <p:cNvSpPr/>
            <p:nvPr/>
          </p:nvSpPr>
          <p:spPr>
            <a:xfrm>
              <a:off x="936" y="3149"/>
              <a:ext cx="4200" cy="600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FFFFE9"/>
                </a:gs>
                <a:gs pos="100000">
                  <a:schemeClr val="dk2"/>
                </a:gs>
              </a:gsLst>
              <a:lin ang="0" scaled="0"/>
            </a:gra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63500" dist="99190" dir="2388334">
                <a:srgbClr val="333333">
                  <a:alpha val="498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25"/>
            <p:cNvSpPr/>
            <p:nvPr/>
          </p:nvSpPr>
          <p:spPr>
            <a:xfrm>
              <a:off x="576" y="2976"/>
              <a:ext cx="600" cy="900"/>
            </a:xfrm>
            <a:prstGeom prst="diamond">
              <a:avLst/>
            </a:prstGeom>
            <a:solidFill>
              <a:schemeClr val="hlink"/>
            </a:solidFill>
            <a:ln w="254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63500" dist="63500" dir="2212194">
                <a:srgbClr val="333333">
                  <a:alpha val="498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25"/>
            <p:cNvSpPr txBox="1"/>
            <p:nvPr/>
          </p:nvSpPr>
          <p:spPr>
            <a:xfrm>
              <a:off x="1152" y="3230"/>
              <a:ext cx="33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2"/>
                </a:buClr>
                <a:buSzPts val="2800"/>
                <a:buFont typeface="Arial"/>
                <a:buNone/>
              </a:pPr>
              <a:r>
                <a:rPr lang="en-US" sz="2800" b="1" i="0" u="none">
                  <a:solidFill>
                    <a:schemeClr val="lt2"/>
                  </a:solidFill>
                  <a:latin typeface="Arial"/>
                  <a:ea typeface="Arial"/>
                  <a:cs typeface="Arial"/>
                  <a:sym typeface="Arial"/>
                </a:rPr>
                <a:t> Ứng dụng </a:t>
              </a:r>
              <a:endParaRPr/>
            </a:p>
          </p:txBody>
        </p:sp>
        <p:sp>
          <p:nvSpPr>
            <p:cNvPr id="196" name="Google Shape;196;p25"/>
            <p:cNvSpPr txBox="1"/>
            <p:nvPr/>
          </p:nvSpPr>
          <p:spPr>
            <a:xfrm>
              <a:off x="768" y="3264"/>
              <a:ext cx="3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lang="en-US" sz="2800" b="1" i="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</p:grpSp>
      <p:sp>
        <p:nvSpPr>
          <p:cNvPr id="197" name="Google Shape;197;p25"/>
          <p:cNvSpPr txBox="1">
            <a:spLocks noGrp="1"/>
          </p:cNvSpPr>
          <p:nvPr>
            <p:ph type="title"/>
          </p:nvPr>
        </p:nvSpPr>
        <p:spPr>
          <a:xfrm>
            <a:off x="533400" y="228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lang="en-US" sz="40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CÁC NỘI DUNG CHÍNH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6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2971800" cy="68580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1. Định nghĩa lực Lo-ren-xơ.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03" name="Google Shape;203;p26"/>
          <p:cNvSpPr txBox="1">
            <a:spLocks noGrp="1"/>
          </p:cNvSpPr>
          <p:nvPr>
            <p:ph type="body" idx="1"/>
          </p:nvPr>
        </p:nvSpPr>
        <p:spPr>
          <a:xfrm>
            <a:off x="2971800" y="0"/>
            <a:ext cx="61722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Đoạn dây dẫn mang dòng điện I, đặt trong từ trường B,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en-US" sz="24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sẽ chịu tác dụng của lực từ F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Nếu ngắt điện thì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4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lực từ cũng triệt tiêu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Bản chất dòng điện trong kim loại: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là dòng </a:t>
            </a:r>
            <a:r>
              <a:rPr lang="en-US" sz="24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các electron tự do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chuyển động có hướng</a:t>
            </a:r>
            <a:endParaRPr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26"/>
          <p:cNvSpPr txBox="1"/>
          <p:nvPr/>
        </p:nvSpPr>
        <p:spPr>
          <a:xfrm>
            <a:off x="5867400" y="2514600"/>
            <a:ext cx="1842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26"/>
          <p:cNvSpPr/>
          <p:nvPr/>
        </p:nvSpPr>
        <p:spPr>
          <a:xfrm>
            <a:off x="0" y="990600"/>
            <a:ext cx="3048000" cy="5181600"/>
          </a:xfrm>
          <a:prstGeom prst="cloudCallout">
            <a:avLst>
              <a:gd name="adj1" fmla="val -20833"/>
              <a:gd name="adj2" fmla="val 23824"/>
            </a:avLst>
          </a:prstGeom>
          <a:solidFill>
            <a:srgbClr val="CCFF66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Kết luận gì về bản chất của lực từ tác dụng lên đoạn dây dẫn mang dòng điện</a:t>
            </a:r>
            <a:endParaRPr/>
          </a:p>
        </p:txBody>
      </p:sp>
      <p:grpSp>
        <p:nvGrpSpPr>
          <p:cNvPr id="206" name="Google Shape;206;p26"/>
          <p:cNvGrpSpPr/>
          <p:nvPr/>
        </p:nvGrpSpPr>
        <p:grpSpPr>
          <a:xfrm>
            <a:off x="7091362" y="2576512"/>
            <a:ext cx="1119094" cy="873848"/>
            <a:chOff x="2832" y="2592"/>
            <a:chExt cx="1200" cy="900"/>
          </a:xfrm>
        </p:grpSpPr>
        <p:cxnSp>
          <p:nvCxnSpPr>
            <p:cNvPr id="207" name="Google Shape;207;p26"/>
            <p:cNvCxnSpPr/>
            <p:nvPr/>
          </p:nvCxnSpPr>
          <p:spPr>
            <a:xfrm>
              <a:off x="2832" y="2592"/>
              <a:ext cx="1200" cy="900"/>
            </a:xfrm>
            <a:prstGeom prst="straightConnector1">
              <a:avLst/>
            </a:prstGeom>
            <a:noFill/>
            <a:ln w="57150" cap="flat" cmpd="sng">
              <a:solidFill>
                <a:srgbClr val="00990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pic>
          <p:nvPicPr>
            <p:cNvPr id="208" name="Google Shape;208;p26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456" y="2592"/>
              <a:ext cx="336" cy="38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09" name="Google Shape;209;p26"/>
          <p:cNvGrpSpPr/>
          <p:nvPr/>
        </p:nvGrpSpPr>
        <p:grpSpPr>
          <a:xfrm>
            <a:off x="5973672" y="990539"/>
            <a:ext cx="1476169" cy="1670007"/>
            <a:chOff x="2769" y="2112"/>
            <a:chExt cx="1103" cy="1184"/>
          </a:xfrm>
        </p:grpSpPr>
        <p:grpSp>
          <p:nvGrpSpPr>
            <p:cNvPr id="210" name="Google Shape;210;p26"/>
            <p:cNvGrpSpPr/>
            <p:nvPr/>
          </p:nvGrpSpPr>
          <p:grpSpPr>
            <a:xfrm>
              <a:off x="2769" y="2376"/>
              <a:ext cx="435" cy="920"/>
              <a:chOff x="2304" y="1904"/>
              <a:chExt cx="624" cy="1336"/>
            </a:xfrm>
          </p:grpSpPr>
          <p:cxnSp>
            <p:nvCxnSpPr>
              <p:cNvPr id="211" name="Google Shape;211;p26"/>
              <p:cNvCxnSpPr/>
              <p:nvPr/>
            </p:nvCxnSpPr>
            <p:spPr>
              <a:xfrm rot="10800000" flipH="1">
                <a:off x="2304" y="2040"/>
                <a:ext cx="600" cy="1200"/>
              </a:xfrm>
              <a:prstGeom prst="straightConnector1">
                <a:avLst/>
              </a:prstGeom>
              <a:noFill/>
              <a:ln w="57150" cap="flat" cmpd="sng">
                <a:solidFill>
                  <a:srgbClr val="FF3300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  <p:pic>
            <p:nvPicPr>
              <p:cNvPr id="212" name="Google Shape;212;p26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2664" y="1904"/>
                <a:ext cx="264" cy="352"/>
              </a:xfrm>
              <a:prstGeom prst="rect">
                <a:avLst/>
              </a:prstGeom>
              <a:noFill/>
              <a:ln w="9525" cap="flat" cmpd="sng">
                <a:solidFill>
                  <a:srgbClr val="FF33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pic>
        </p:grpSp>
        <p:grpSp>
          <p:nvGrpSpPr>
            <p:cNvPr id="213" name="Google Shape;213;p26"/>
            <p:cNvGrpSpPr/>
            <p:nvPr/>
          </p:nvGrpSpPr>
          <p:grpSpPr>
            <a:xfrm>
              <a:off x="3437" y="2112"/>
              <a:ext cx="435" cy="920"/>
              <a:chOff x="2304" y="1904"/>
              <a:chExt cx="624" cy="1336"/>
            </a:xfrm>
          </p:grpSpPr>
          <p:cxnSp>
            <p:nvCxnSpPr>
              <p:cNvPr id="214" name="Google Shape;214;p26"/>
              <p:cNvCxnSpPr/>
              <p:nvPr/>
            </p:nvCxnSpPr>
            <p:spPr>
              <a:xfrm rot="10800000" flipH="1">
                <a:off x="2304" y="2040"/>
                <a:ext cx="600" cy="1200"/>
              </a:xfrm>
              <a:prstGeom prst="straightConnector1">
                <a:avLst/>
              </a:prstGeom>
              <a:noFill/>
              <a:ln w="57150" cap="flat" cmpd="sng">
                <a:solidFill>
                  <a:srgbClr val="FF3300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  <p:pic>
            <p:nvPicPr>
              <p:cNvPr id="215" name="Google Shape;215;p26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2664" y="1904"/>
                <a:ext cx="264" cy="352"/>
              </a:xfrm>
              <a:prstGeom prst="rect">
                <a:avLst/>
              </a:prstGeom>
              <a:noFill/>
              <a:ln w="9525" cap="flat" cmpd="sng">
                <a:solidFill>
                  <a:srgbClr val="FF33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pic>
        </p:grpSp>
      </p:grpSp>
      <p:sp>
        <p:nvSpPr>
          <p:cNvPr id="216" name="Google Shape;216;p26"/>
          <p:cNvSpPr/>
          <p:nvPr/>
        </p:nvSpPr>
        <p:spPr>
          <a:xfrm rot="-6840409">
            <a:off x="6889657" y="349215"/>
            <a:ext cx="393762" cy="4114772"/>
          </a:xfrm>
          <a:prstGeom prst="can">
            <a:avLst>
              <a:gd name="adj" fmla="val 1238"/>
            </a:avLst>
          </a:prstGeom>
          <a:solidFill>
            <a:srgbClr val="66FFFF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7" name="Google Shape;217;p26"/>
          <p:cNvGrpSpPr/>
          <p:nvPr/>
        </p:nvGrpSpPr>
        <p:grpSpPr>
          <a:xfrm>
            <a:off x="4423056" y="4830018"/>
            <a:ext cx="3208421" cy="1923317"/>
            <a:chOff x="702" y="2053"/>
            <a:chExt cx="2400" cy="1500"/>
          </a:xfrm>
        </p:grpSpPr>
        <p:grpSp>
          <p:nvGrpSpPr>
            <p:cNvPr id="218" name="Google Shape;218;p26"/>
            <p:cNvGrpSpPr/>
            <p:nvPr/>
          </p:nvGrpSpPr>
          <p:grpSpPr>
            <a:xfrm>
              <a:off x="1152" y="2208"/>
              <a:ext cx="1113" cy="768"/>
              <a:chOff x="1872" y="1536"/>
              <a:chExt cx="1200" cy="864"/>
            </a:xfrm>
          </p:grpSpPr>
          <p:pic>
            <p:nvPicPr>
              <p:cNvPr id="219" name="Google Shape;219;p26"/>
              <p:cNvPicPr preferRelativeResize="0"/>
              <p:nvPr/>
            </p:nvPicPr>
            <p:blipFill rotWithShape="1">
              <a:blip r:embed="rId5">
                <a:alphaModFix/>
              </a:blip>
              <a:srcRect/>
              <a:stretch/>
            </p:blipFill>
            <p:spPr>
              <a:xfrm>
                <a:off x="2832" y="1536"/>
                <a:ext cx="230" cy="368"/>
              </a:xfrm>
              <a:prstGeom prst="rect">
                <a:avLst/>
              </a:prstGeom>
              <a:noFill/>
              <a:ln>
                <a:noFill/>
              </a:ln>
            </p:spPr>
          </p:pic>
          <p:cxnSp>
            <p:nvCxnSpPr>
              <p:cNvPr id="220" name="Google Shape;220;p26"/>
              <p:cNvCxnSpPr/>
              <p:nvPr/>
            </p:nvCxnSpPr>
            <p:spPr>
              <a:xfrm rot="10800000" flipH="1">
                <a:off x="1872" y="1800"/>
                <a:ext cx="1200" cy="60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dk1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</p:grpSp>
        <p:sp>
          <p:nvSpPr>
            <p:cNvPr id="221" name="Google Shape;221;p26"/>
            <p:cNvSpPr/>
            <p:nvPr/>
          </p:nvSpPr>
          <p:spPr>
            <a:xfrm rot="-5400000">
              <a:off x="1752" y="1461"/>
              <a:ext cx="300" cy="2683"/>
            </a:xfrm>
            <a:prstGeom prst="can">
              <a:avLst>
                <a:gd name="adj" fmla="val 1238"/>
              </a:avLst>
            </a:prstGeom>
            <a:solidFill>
              <a:srgbClr val="66FFFF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22" name="Google Shape;222;p26"/>
            <p:cNvGrpSpPr/>
            <p:nvPr/>
          </p:nvGrpSpPr>
          <p:grpSpPr>
            <a:xfrm>
              <a:off x="945" y="3024"/>
              <a:ext cx="494" cy="432"/>
              <a:chOff x="816" y="2592"/>
              <a:chExt cx="636" cy="460"/>
            </a:xfrm>
          </p:grpSpPr>
          <p:pic>
            <p:nvPicPr>
              <p:cNvPr id="223" name="Google Shape;223;p26"/>
              <p:cNvPicPr preferRelativeResize="0"/>
              <p:nvPr/>
            </p:nvPicPr>
            <p:blipFill rotWithShape="1">
              <a:blip r:embed="rId6">
                <a:alphaModFix/>
              </a:blip>
              <a:srcRect/>
              <a:stretch/>
            </p:blipFill>
            <p:spPr>
              <a:xfrm>
                <a:off x="816" y="2784"/>
                <a:ext cx="240" cy="268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24" name="Google Shape;224;p26"/>
              <p:cNvSpPr/>
              <p:nvPr/>
            </p:nvSpPr>
            <p:spPr>
              <a:xfrm>
                <a:off x="1152" y="2592"/>
                <a:ext cx="300" cy="0"/>
              </a:xfrm>
              <a:prstGeom prst="ellipse">
                <a:avLst/>
              </a:prstGeom>
              <a:solidFill>
                <a:schemeClr val="accent1"/>
              </a:solidFill>
              <a:ln w="381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800"/>
                  <a:buFont typeface="Arial"/>
                  <a:buNone/>
                </a:pPr>
                <a:r>
                  <a:rPr lang="en-US" sz="2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  <p:cxnSp>
            <p:nvCxnSpPr>
              <p:cNvPr id="225" name="Google Shape;225;p26"/>
              <p:cNvCxnSpPr/>
              <p:nvPr/>
            </p:nvCxnSpPr>
            <p:spPr>
              <a:xfrm rot="10800000">
                <a:off x="852" y="2688"/>
                <a:ext cx="300" cy="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dk1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</p:grpSp>
        <p:grpSp>
          <p:nvGrpSpPr>
            <p:cNvPr id="226" name="Google Shape;226;p26"/>
            <p:cNvGrpSpPr/>
            <p:nvPr/>
          </p:nvGrpSpPr>
          <p:grpSpPr>
            <a:xfrm>
              <a:off x="1544" y="2784"/>
              <a:ext cx="468" cy="391"/>
              <a:chOff x="816" y="2592"/>
              <a:chExt cx="636" cy="460"/>
            </a:xfrm>
          </p:grpSpPr>
          <p:pic>
            <p:nvPicPr>
              <p:cNvPr id="227" name="Google Shape;227;p26"/>
              <p:cNvPicPr preferRelativeResize="0"/>
              <p:nvPr/>
            </p:nvPicPr>
            <p:blipFill rotWithShape="1">
              <a:blip r:embed="rId6">
                <a:alphaModFix/>
              </a:blip>
              <a:srcRect/>
              <a:stretch/>
            </p:blipFill>
            <p:spPr>
              <a:xfrm>
                <a:off x="816" y="2784"/>
                <a:ext cx="240" cy="268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28" name="Google Shape;228;p26"/>
              <p:cNvSpPr/>
              <p:nvPr/>
            </p:nvSpPr>
            <p:spPr>
              <a:xfrm>
                <a:off x="1152" y="2592"/>
                <a:ext cx="300" cy="0"/>
              </a:xfrm>
              <a:prstGeom prst="ellipse">
                <a:avLst/>
              </a:prstGeom>
              <a:solidFill>
                <a:schemeClr val="accent1"/>
              </a:solidFill>
              <a:ln w="381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800"/>
                  <a:buFont typeface="Arial"/>
                  <a:buNone/>
                </a:pPr>
                <a:r>
                  <a:rPr lang="en-US" sz="2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  <p:cxnSp>
            <p:nvCxnSpPr>
              <p:cNvPr id="229" name="Google Shape;229;p26"/>
              <p:cNvCxnSpPr/>
              <p:nvPr/>
            </p:nvCxnSpPr>
            <p:spPr>
              <a:xfrm rot="10800000">
                <a:off x="852" y="2688"/>
                <a:ext cx="300" cy="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dk1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</p:grpSp>
        <p:grpSp>
          <p:nvGrpSpPr>
            <p:cNvPr id="230" name="Google Shape;230;p26"/>
            <p:cNvGrpSpPr/>
            <p:nvPr/>
          </p:nvGrpSpPr>
          <p:grpSpPr>
            <a:xfrm>
              <a:off x="2064" y="2592"/>
              <a:ext cx="477" cy="432"/>
              <a:chOff x="816" y="2592"/>
              <a:chExt cx="636" cy="460"/>
            </a:xfrm>
          </p:grpSpPr>
          <p:pic>
            <p:nvPicPr>
              <p:cNvPr id="231" name="Google Shape;231;p26"/>
              <p:cNvPicPr preferRelativeResize="0"/>
              <p:nvPr/>
            </p:nvPicPr>
            <p:blipFill rotWithShape="1">
              <a:blip r:embed="rId6">
                <a:alphaModFix/>
              </a:blip>
              <a:srcRect/>
              <a:stretch/>
            </p:blipFill>
            <p:spPr>
              <a:xfrm>
                <a:off x="816" y="2784"/>
                <a:ext cx="240" cy="268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32" name="Google Shape;232;p26"/>
              <p:cNvSpPr/>
              <p:nvPr/>
            </p:nvSpPr>
            <p:spPr>
              <a:xfrm>
                <a:off x="1152" y="2592"/>
                <a:ext cx="300" cy="0"/>
              </a:xfrm>
              <a:prstGeom prst="ellipse">
                <a:avLst/>
              </a:prstGeom>
              <a:solidFill>
                <a:schemeClr val="accent1"/>
              </a:solidFill>
              <a:ln w="381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800"/>
                  <a:buFont typeface="Arial"/>
                  <a:buNone/>
                </a:pPr>
                <a:r>
                  <a:rPr lang="en-US" sz="2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  <p:cxnSp>
            <p:nvCxnSpPr>
              <p:cNvPr id="233" name="Google Shape;233;p26"/>
              <p:cNvCxnSpPr/>
              <p:nvPr/>
            </p:nvCxnSpPr>
            <p:spPr>
              <a:xfrm rot="10800000">
                <a:off x="852" y="2688"/>
                <a:ext cx="300" cy="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dk1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</p:grpSp>
        <p:grpSp>
          <p:nvGrpSpPr>
            <p:cNvPr id="234" name="Google Shape;234;p26"/>
            <p:cNvGrpSpPr/>
            <p:nvPr/>
          </p:nvGrpSpPr>
          <p:grpSpPr>
            <a:xfrm>
              <a:off x="2612" y="2333"/>
              <a:ext cx="455" cy="403"/>
              <a:chOff x="816" y="2592"/>
              <a:chExt cx="636" cy="460"/>
            </a:xfrm>
          </p:grpSpPr>
          <p:pic>
            <p:nvPicPr>
              <p:cNvPr id="235" name="Google Shape;235;p26"/>
              <p:cNvPicPr preferRelativeResize="0"/>
              <p:nvPr/>
            </p:nvPicPr>
            <p:blipFill rotWithShape="1">
              <a:blip r:embed="rId6">
                <a:alphaModFix/>
              </a:blip>
              <a:srcRect/>
              <a:stretch/>
            </p:blipFill>
            <p:spPr>
              <a:xfrm>
                <a:off x="816" y="2784"/>
                <a:ext cx="240" cy="268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36" name="Google Shape;236;p26"/>
              <p:cNvSpPr/>
              <p:nvPr/>
            </p:nvSpPr>
            <p:spPr>
              <a:xfrm>
                <a:off x="1152" y="2592"/>
                <a:ext cx="300" cy="0"/>
              </a:xfrm>
              <a:prstGeom prst="ellipse">
                <a:avLst/>
              </a:prstGeom>
              <a:solidFill>
                <a:schemeClr val="accent1"/>
              </a:solidFill>
              <a:ln w="381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800"/>
                  <a:buFont typeface="Arial"/>
                  <a:buNone/>
                </a:pPr>
                <a:r>
                  <a:rPr lang="en-US" sz="2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  <p:cxnSp>
            <p:nvCxnSpPr>
              <p:cNvPr id="237" name="Google Shape;237;p26"/>
              <p:cNvCxnSpPr/>
              <p:nvPr/>
            </p:nvCxnSpPr>
            <p:spPr>
              <a:xfrm rot="10800000">
                <a:off x="852" y="2688"/>
                <a:ext cx="300" cy="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dk1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</p:grpSp>
      </p:grpSp>
      <p:grpSp>
        <p:nvGrpSpPr>
          <p:cNvPr id="238" name="Google Shape;238;p26"/>
          <p:cNvGrpSpPr/>
          <p:nvPr/>
        </p:nvGrpSpPr>
        <p:grpSpPr>
          <a:xfrm>
            <a:off x="6096000" y="1905000"/>
            <a:ext cx="1981775" cy="914400"/>
            <a:chOff x="3840" y="1200"/>
            <a:chExt cx="1248" cy="576"/>
          </a:xfrm>
        </p:grpSpPr>
        <p:cxnSp>
          <p:nvCxnSpPr>
            <p:cNvPr id="239" name="Google Shape;239;p26"/>
            <p:cNvCxnSpPr/>
            <p:nvPr/>
          </p:nvCxnSpPr>
          <p:spPr>
            <a:xfrm rot="10800000" flipH="1">
              <a:off x="3840" y="1476"/>
              <a:ext cx="900" cy="30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pic>
          <p:nvPicPr>
            <p:cNvPr id="240" name="Google Shape;240;p26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4848" y="1200"/>
              <a:ext cx="240" cy="272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7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2971800" cy="68580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1. Định nghĩa lực Lo-ren-xơ.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  <p:sp>
        <p:nvSpPr>
          <p:cNvPr id="246" name="Google Shape;246;p27"/>
          <p:cNvSpPr txBox="1">
            <a:spLocks noGrp="1"/>
          </p:cNvSpPr>
          <p:nvPr>
            <p:ph type="body" idx="1"/>
          </p:nvPr>
        </p:nvSpPr>
        <p:spPr>
          <a:xfrm>
            <a:off x="2971800" y="0"/>
            <a:ext cx="61722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Vậy mỗi electron chuyển động trong B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sẽ chịu tác dụng của lực từ.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Tổng hợp các lực từ tác dụng lên mỗi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electron chuyển động là lực từ tác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dụng lên đoạn dây dẫn mang dòng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điện.</a:t>
            </a:r>
            <a:endParaRPr/>
          </a:p>
        </p:txBody>
      </p:sp>
      <p:sp>
        <p:nvSpPr>
          <p:cNvPr id="247" name="Google Shape;247;p27"/>
          <p:cNvSpPr txBox="1"/>
          <p:nvPr/>
        </p:nvSpPr>
        <p:spPr>
          <a:xfrm>
            <a:off x="5867400" y="2514600"/>
            <a:ext cx="1842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8" name="Google Shape;248;p27"/>
          <p:cNvGrpSpPr/>
          <p:nvPr/>
        </p:nvGrpSpPr>
        <p:grpSpPr>
          <a:xfrm>
            <a:off x="5867400" y="2514600"/>
            <a:ext cx="1119094" cy="873848"/>
            <a:chOff x="2832" y="2592"/>
            <a:chExt cx="1200" cy="900"/>
          </a:xfrm>
        </p:grpSpPr>
        <p:cxnSp>
          <p:nvCxnSpPr>
            <p:cNvPr id="249" name="Google Shape;249;p27"/>
            <p:cNvCxnSpPr/>
            <p:nvPr/>
          </p:nvCxnSpPr>
          <p:spPr>
            <a:xfrm>
              <a:off x="2832" y="2592"/>
              <a:ext cx="1200" cy="900"/>
            </a:xfrm>
            <a:prstGeom prst="straightConnector1">
              <a:avLst/>
            </a:prstGeom>
            <a:noFill/>
            <a:ln w="57150" cap="flat" cmpd="sng">
              <a:solidFill>
                <a:srgbClr val="00990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pic>
          <p:nvPicPr>
            <p:cNvPr id="250" name="Google Shape;250;p27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456" y="2592"/>
              <a:ext cx="336" cy="38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51" name="Google Shape;251;p27"/>
          <p:cNvGrpSpPr/>
          <p:nvPr/>
        </p:nvGrpSpPr>
        <p:grpSpPr>
          <a:xfrm>
            <a:off x="5738812" y="838200"/>
            <a:ext cx="1607244" cy="1219200"/>
            <a:chOff x="1872" y="1536"/>
            <a:chExt cx="1200" cy="864"/>
          </a:xfrm>
        </p:grpSpPr>
        <p:pic>
          <p:nvPicPr>
            <p:cNvPr id="252" name="Google Shape;252;p27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2832" y="1536"/>
              <a:ext cx="230" cy="368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53" name="Google Shape;253;p27"/>
            <p:cNvCxnSpPr/>
            <p:nvPr/>
          </p:nvCxnSpPr>
          <p:spPr>
            <a:xfrm rot="10800000" flipH="1">
              <a:off x="1872" y="1800"/>
              <a:ext cx="1200" cy="60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</p:grpSp>
      <p:grpSp>
        <p:nvGrpSpPr>
          <p:cNvPr id="254" name="Google Shape;254;p27"/>
          <p:cNvGrpSpPr/>
          <p:nvPr/>
        </p:nvGrpSpPr>
        <p:grpSpPr>
          <a:xfrm>
            <a:off x="4754472" y="838139"/>
            <a:ext cx="1476169" cy="1670007"/>
            <a:chOff x="2769" y="2112"/>
            <a:chExt cx="1103" cy="1184"/>
          </a:xfrm>
        </p:grpSpPr>
        <p:grpSp>
          <p:nvGrpSpPr>
            <p:cNvPr id="255" name="Google Shape;255;p27"/>
            <p:cNvGrpSpPr/>
            <p:nvPr/>
          </p:nvGrpSpPr>
          <p:grpSpPr>
            <a:xfrm>
              <a:off x="2769" y="2376"/>
              <a:ext cx="435" cy="920"/>
              <a:chOff x="2304" y="1904"/>
              <a:chExt cx="624" cy="1336"/>
            </a:xfrm>
          </p:grpSpPr>
          <p:cxnSp>
            <p:nvCxnSpPr>
              <p:cNvPr id="256" name="Google Shape;256;p27"/>
              <p:cNvCxnSpPr/>
              <p:nvPr/>
            </p:nvCxnSpPr>
            <p:spPr>
              <a:xfrm rot="10800000" flipH="1">
                <a:off x="2304" y="2040"/>
                <a:ext cx="600" cy="1200"/>
              </a:xfrm>
              <a:prstGeom prst="straightConnector1">
                <a:avLst/>
              </a:prstGeom>
              <a:noFill/>
              <a:ln w="57150" cap="flat" cmpd="sng">
                <a:solidFill>
                  <a:srgbClr val="FF3300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  <p:pic>
            <p:nvPicPr>
              <p:cNvPr id="257" name="Google Shape;257;p27"/>
              <p:cNvPicPr preferRelativeResize="0"/>
              <p:nvPr/>
            </p:nvPicPr>
            <p:blipFill rotWithShape="1">
              <a:blip r:embed="rId5">
                <a:alphaModFix/>
              </a:blip>
              <a:srcRect/>
              <a:stretch/>
            </p:blipFill>
            <p:spPr>
              <a:xfrm>
                <a:off x="2664" y="1904"/>
                <a:ext cx="264" cy="352"/>
              </a:xfrm>
              <a:prstGeom prst="rect">
                <a:avLst/>
              </a:prstGeom>
              <a:noFill/>
              <a:ln w="9525" cap="flat" cmpd="sng">
                <a:solidFill>
                  <a:srgbClr val="FF33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pic>
        </p:grpSp>
        <p:grpSp>
          <p:nvGrpSpPr>
            <p:cNvPr id="258" name="Google Shape;258;p27"/>
            <p:cNvGrpSpPr/>
            <p:nvPr/>
          </p:nvGrpSpPr>
          <p:grpSpPr>
            <a:xfrm>
              <a:off x="3437" y="2112"/>
              <a:ext cx="435" cy="920"/>
              <a:chOff x="2304" y="1904"/>
              <a:chExt cx="624" cy="1336"/>
            </a:xfrm>
          </p:grpSpPr>
          <p:cxnSp>
            <p:nvCxnSpPr>
              <p:cNvPr id="259" name="Google Shape;259;p27"/>
              <p:cNvCxnSpPr/>
              <p:nvPr/>
            </p:nvCxnSpPr>
            <p:spPr>
              <a:xfrm rot="10800000" flipH="1">
                <a:off x="2304" y="2040"/>
                <a:ext cx="600" cy="1200"/>
              </a:xfrm>
              <a:prstGeom prst="straightConnector1">
                <a:avLst/>
              </a:prstGeom>
              <a:noFill/>
              <a:ln w="57150" cap="flat" cmpd="sng">
                <a:solidFill>
                  <a:srgbClr val="FF3300"/>
                </a:solidFill>
                <a:prstDash val="solid"/>
                <a:miter lim="800000"/>
                <a:headEnd type="none" w="med" len="med"/>
                <a:tailEnd type="triangle" w="med" len="med"/>
              </a:ln>
            </p:spPr>
          </p:cxnSp>
          <p:pic>
            <p:nvPicPr>
              <p:cNvPr id="260" name="Google Shape;260;p27"/>
              <p:cNvPicPr preferRelativeResize="0"/>
              <p:nvPr/>
            </p:nvPicPr>
            <p:blipFill rotWithShape="1">
              <a:blip r:embed="rId5">
                <a:alphaModFix/>
              </a:blip>
              <a:srcRect/>
              <a:stretch/>
            </p:blipFill>
            <p:spPr>
              <a:xfrm>
                <a:off x="2664" y="1904"/>
                <a:ext cx="264" cy="352"/>
              </a:xfrm>
              <a:prstGeom prst="rect">
                <a:avLst/>
              </a:prstGeom>
              <a:noFill/>
              <a:ln w="9525" cap="flat" cmpd="sng">
                <a:solidFill>
                  <a:srgbClr val="FF33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pic>
        </p:grpSp>
      </p:grpSp>
      <p:sp>
        <p:nvSpPr>
          <p:cNvPr id="261" name="Google Shape;261;p27"/>
          <p:cNvSpPr/>
          <p:nvPr/>
        </p:nvSpPr>
        <p:spPr>
          <a:xfrm rot="-6840409">
            <a:off x="5584732" y="258727"/>
            <a:ext cx="393762" cy="4114772"/>
          </a:xfrm>
          <a:prstGeom prst="can">
            <a:avLst>
              <a:gd name="adj" fmla="val 1238"/>
            </a:avLst>
          </a:prstGeom>
          <a:solidFill>
            <a:srgbClr val="66FFFF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62" name="Google Shape;262;p27"/>
          <p:cNvGrpSpPr/>
          <p:nvPr/>
        </p:nvGrpSpPr>
        <p:grpSpPr>
          <a:xfrm>
            <a:off x="4114800" y="2743200"/>
            <a:ext cx="680111" cy="533354"/>
            <a:chOff x="816" y="2592"/>
            <a:chExt cx="636" cy="460"/>
          </a:xfrm>
        </p:grpSpPr>
        <p:pic>
          <p:nvPicPr>
            <p:cNvPr id="263" name="Google Shape;263;p27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816" y="2784"/>
              <a:ext cx="240" cy="26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64" name="Google Shape;264;p27"/>
            <p:cNvSpPr/>
            <p:nvPr/>
          </p:nvSpPr>
          <p:spPr>
            <a:xfrm>
              <a:off x="1152" y="2592"/>
              <a:ext cx="300" cy="0"/>
            </a:xfrm>
            <a:prstGeom prst="ellipse">
              <a:avLst/>
            </a:prstGeom>
            <a:solidFill>
              <a:schemeClr val="accent1"/>
            </a:solidFill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Arial"/>
                <a:buNone/>
              </a:pPr>
              <a:r>
                <a:rPr lang="en-US" sz="2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</a:t>
              </a:r>
              <a:endParaRPr/>
            </a:p>
          </p:txBody>
        </p:sp>
        <p:cxnSp>
          <p:nvCxnSpPr>
            <p:cNvPr id="265" name="Google Shape;265;p27"/>
            <p:cNvCxnSpPr/>
            <p:nvPr/>
          </p:nvCxnSpPr>
          <p:spPr>
            <a:xfrm rot="10800000">
              <a:off x="852" y="2688"/>
              <a:ext cx="3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</p:grpSp>
      <p:grpSp>
        <p:nvGrpSpPr>
          <p:cNvPr id="266" name="Google Shape;266;p27"/>
          <p:cNvGrpSpPr/>
          <p:nvPr/>
        </p:nvGrpSpPr>
        <p:grpSpPr>
          <a:xfrm>
            <a:off x="5105400" y="2286000"/>
            <a:ext cx="666089" cy="609547"/>
            <a:chOff x="816" y="2592"/>
            <a:chExt cx="636" cy="460"/>
          </a:xfrm>
        </p:grpSpPr>
        <p:pic>
          <p:nvPicPr>
            <p:cNvPr id="267" name="Google Shape;267;p27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816" y="2784"/>
              <a:ext cx="240" cy="26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68" name="Google Shape;268;p27"/>
            <p:cNvSpPr/>
            <p:nvPr/>
          </p:nvSpPr>
          <p:spPr>
            <a:xfrm>
              <a:off x="1152" y="2592"/>
              <a:ext cx="300" cy="0"/>
            </a:xfrm>
            <a:prstGeom prst="ellipse">
              <a:avLst/>
            </a:prstGeom>
            <a:solidFill>
              <a:schemeClr val="accent1"/>
            </a:solidFill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Arial"/>
                <a:buNone/>
              </a:pPr>
              <a:r>
                <a:rPr lang="en-US" sz="2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</a:t>
              </a:r>
              <a:endParaRPr/>
            </a:p>
          </p:txBody>
        </p:sp>
        <p:cxnSp>
          <p:nvCxnSpPr>
            <p:cNvPr id="269" name="Google Shape;269;p27"/>
            <p:cNvCxnSpPr/>
            <p:nvPr/>
          </p:nvCxnSpPr>
          <p:spPr>
            <a:xfrm rot="10800000">
              <a:off x="852" y="2688"/>
              <a:ext cx="3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</p:grpSp>
      <p:grpSp>
        <p:nvGrpSpPr>
          <p:cNvPr id="270" name="Google Shape;270;p27"/>
          <p:cNvGrpSpPr/>
          <p:nvPr/>
        </p:nvGrpSpPr>
        <p:grpSpPr>
          <a:xfrm>
            <a:off x="5943600" y="1905000"/>
            <a:ext cx="711663" cy="609547"/>
            <a:chOff x="816" y="2592"/>
            <a:chExt cx="636" cy="460"/>
          </a:xfrm>
        </p:grpSpPr>
        <p:pic>
          <p:nvPicPr>
            <p:cNvPr id="271" name="Google Shape;271;p27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816" y="2784"/>
              <a:ext cx="240" cy="26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72" name="Google Shape;272;p27"/>
            <p:cNvSpPr/>
            <p:nvPr/>
          </p:nvSpPr>
          <p:spPr>
            <a:xfrm>
              <a:off x="1152" y="2592"/>
              <a:ext cx="300" cy="0"/>
            </a:xfrm>
            <a:prstGeom prst="ellipse">
              <a:avLst/>
            </a:prstGeom>
            <a:solidFill>
              <a:schemeClr val="accent1"/>
            </a:solidFill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Arial"/>
                <a:buNone/>
              </a:pPr>
              <a:r>
                <a:rPr lang="en-US" sz="2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</a:t>
              </a:r>
              <a:endParaRPr/>
            </a:p>
          </p:txBody>
        </p:sp>
        <p:cxnSp>
          <p:nvCxnSpPr>
            <p:cNvPr id="273" name="Google Shape;273;p27"/>
            <p:cNvCxnSpPr/>
            <p:nvPr/>
          </p:nvCxnSpPr>
          <p:spPr>
            <a:xfrm rot="10800000">
              <a:off x="852" y="2688"/>
              <a:ext cx="3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</p:grpSp>
      <p:grpSp>
        <p:nvGrpSpPr>
          <p:cNvPr id="274" name="Google Shape;274;p27"/>
          <p:cNvGrpSpPr/>
          <p:nvPr/>
        </p:nvGrpSpPr>
        <p:grpSpPr>
          <a:xfrm>
            <a:off x="6934200" y="1524000"/>
            <a:ext cx="666089" cy="609547"/>
            <a:chOff x="816" y="2592"/>
            <a:chExt cx="636" cy="460"/>
          </a:xfrm>
        </p:grpSpPr>
        <p:pic>
          <p:nvPicPr>
            <p:cNvPr id="275" name="Google Shape;275;p27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816" y="2784"/>
              <a:ext cx="240" cy="26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76" name="Google Shape;276;p27"/>
            <p:cNvSpPr/>
            <p:nvPr/>
          </p:nvSpPr>
          <p:spPr>
            <a:xfrm>
              <a:off x="1152" y="2592"/>
              <a:ext cx="300" cy="0"/>
            </a:xfrm>
            <a:prstGeom prst="ellipse">
              <a:avLst/>
            </a:prstGeom>
            <a:solidFill>
              <a:schemeClr val="accent1"/>
            </a:solidFill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Arial"/>
                <a:buNone/>
              </a:pPr>
              <a:r>
                <a:rPr lang="en-US" sz="2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</a:t>
              </a:r>
              <a:endParaRPr/>
            </a:p>
          </p:txBody>
        </p:sp>
        <p:cxnSp>
          <p:nvCxnSpPr>
            <p:cNvPr id="277" name="Google Shape;277;p27"/>
            <p:cNvCxnSpPr/>
            <p:nvPr/>
          </p:nvCxnSpPr>
          <p:spPr>
            <a:xfrm rot="10800000">
              <a:off x="852" y="2688"/>
              <a:ext cx="3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</p:grpSp>
      <p:grpSp>
        <p:nvGrpSpPr>
          <p:cNvPr id="278" name="Google Shape;278;p27"/>
          <p:cNvGrpSpPr/>
          <p:nvPr/>
        </p:nvGrpSpPr>
        <p:grpSpPr>
          <a:xfrm>
            <a:off x="4724400" y="1524000"/>
            <a:ext cx="3480748" cy="1905417"/>
            <a:chOff x="2976" y="960"/>
            <a:chExt cx="2193" cy="1200"/>
          </a:xfrm>
        </p:grpSpPr>
        <p:pic>
          <p:nvPicPr>
            <p:cNvPr id="279" name="Google Shape;279;p27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3120" y="1824"/>
              <a:ext cx="279" cy="33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0" name="Google Shape;280;p27"/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3648" y="1632"/>
              <a:ext cx="273" cy="3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1" name="Google Shape;281;p27"/>
            <p:cNvPicPr preferRelativeResize="0"/>
            <p:nvPr/>
          </p:nvPicPr>
          <p:blipFill rotWithShape="1">
            <a:blip r:embed="rId9">
              <a:alphaModFix/>
            </a:blip>
            <a:srcRect/>
            <a:stretch/>
          </p:blipFill>
          <p:spPr>
            <a:xfrm>
              <a:off x="4272" y="1248"/>
              <a:ext cx="292" cy="38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82" name="Google Shape;282;p27"/>
            <p:cNvCxnSpPr/>
            <p:nvPr/>
          </p:nvCxnSpPr>
          <p:spPr>
            <a:xfrm>
              <a:off x="4704" y="1056"/>
              <a:ext cx="3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pic>
          <p:nvPicPr>
            <p:cNvPr id="283" name="Google Shape;283;p27"/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4896" y="960"/>
              <a:ext cx="273" cy="38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84" name="Google Shape;284;p27"/>
            <p:cNvCxnSpPr/>
            <p:nvPr/>
          </p:nvCxnSpPr>
          <p:spPr>
            <a:xfrm>
              <a:off x="2976" y="1776"/>
              <a:ext cx="3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285" name="Google Shape;285;p27"/>
            <p:cNvCxnSpPr/>
            <p:nvPr/>
          </p:nvCxnSpPr>
          <p:spPr>
            <a:xfrm>
              <a:off x="3552" y="1536"/>
              <a:ext cx="3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286" name="Google Shape;286;p27"/>
            <p:cNvCxnSpPr/>
            <p:nvPr/>
          </p:nvCxnSpPr>
          <p:spPr>
            <a:xfrm>
              <a:off x="4128" y="1296"/>
              <a:ext cx="3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28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4953000" cy="68580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1. Định nghĩa lực Lo-ren-xơ.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  Lực Lo-ren-xơ là lực từ tác dụng lên hạt mang điện chuyển động trong từ trường</a:t>
            </a:r>
            <a:endParaRPr/>
          </a:p>
        </p:txBody>
      </p:sp>
      <p:sp>
        <p:nvSpPr>
          <p:cNvPr id="292" name="Google Shape;292;p28"/>
          <p:cNvSpPr txBox="1"/>
          <p:nvPr/>
        </p:nvSpPr>
        <p:spPr>
          <a:xfrm>
            <a:off x="5867400" y="2514600"/>
            <a:ext cx="1842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28"/>
          <p:cNvSpPr txBox="1">
            <a:spLocks noGrp="1"/>
          </p:cNvSpPr>
          <p:nvPr>
            <p:ph type="body" idx="1"/>
          </p:nvPr>
        </p:nvSpPr>
        <p:spPr>
          <a:xfrm>
            <a:off x="4953000" y="0"/>
            <a:ext cx="41910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*Kết luận: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Mọi hạt điện tích chuyển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động trong từ trường sẽ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chịu </a:t>
            </a:r>
            <a:r>
              <a:rPr lang="en-US" sz="28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tác dụng của lực từ.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Lực này gọi là lực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Lo-ren-xơ</a:t>
            </a:r>
            <a:endParaRPr/>
          </a:p>
        </p:txBody>
      </p:sp>
      <p:sp>
        <p:nvSpPr>
          <p:cNvPr id="294" name="Google Shape;294;p28"/>
          <p:cNvSpPr/>
          <p:nvPr/>
        </p:nvSpPr>
        <p:spPr>
          <a:xfrm>
            <a:off x="457200" y="533400"/>
            <a:ext cx="4114800" cy="4648200"/>
          </a:xfrm>
          <a:prstGeom prst="cloudCallout">
            <a:avLst>
              <a:gd name="adj1" fmla="val 2258"/>
              <a:gd name="adj2" fmla="val 24720"/>
            </a:avLst>
          </a:prstGeom>
          <a:solidFill>
            <a:srgbClr val="CCFF66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 i="0" u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Lực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Lo-ren-xơ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là gì?</a:t>
            </a:r>
            <a:endParaRPr/>
          </a:p>
        </p:txBody>
      </p:sp>
      <p:sp>
        <p:nvSpPr>
          <p:cNvPr id="295" name="Google Shape;295;p28"/>
          <p:cNvSpPr/>
          <p:nvPr/>
        </p:nvSpPr>
        <p:spPr>
          <a:xfrm>
            <a:off x="5029200" y="457200"/>
            <a:ext cx="4114800" cy="5791200"/>
          </a:xfrm>
          <a:prstGeom prst="cloudCallout">
            <a:avLst>
              <a:gd name="adj1" fmla="val 408"/>
              <a:gd name="adj2" fmla="val 20937"/>
            </a:avLst>
          </a:prstGeom>
          <a:solidFill>
            <a:srgbClr val="66FFFF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Lực Lo-ren-xơ về bản chất chính là lực từ. Ta đi tìm hiểu mối tương quan giữa hai lực này với nhau?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29"/>
          <p:cNvSpPr txBox="1">
            <a:spLocks noGrp="1"/>
          </p:cNvSpPr>
          <p:nvPr>
            <p:ph type="title"/>
          </p:nvPr>
        </p:nvSpPr>
        <p:spPr>
          <a:xfrm>
            <a:off x="533400" y="0"/>
            <a:ext cx="8229600" cy="14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MỐI TƯƠNG QUAN GIỮA LỰC TỪ TÁC DỤNG LÊN ĐOẠN DÂY DẪN MANG DÒNG ĐIỆN VÀ LỰC LO-REN - XƠ</a:t>
            </a:r>
            <a:endParaRPr/>
          </a:p>
        </p:txBody>
      </p:sp>
      <p:sp>
        <p:nvSpPr>
          <p:cNvPr id="301" name="Google Shape;301;p29"/>
          <p:cNvSpPr txBox="1"/>
          <p:nvPr/>
        </p:nvSpPr>
        <p:spPr>
          <a:xfrm>
            <a:off x="0" y="990600"/>
            <a:ext cx="20733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29"/>
          <p:cNvSpPr txBox="1"/>
          <p:nvPr/>
        </p:nvSpPr>
        <p:spPr>
          <a:xfrm>
            <a:off x="3581400" y="1676400"/>
            <a:ext cx="1332000" cy="5190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Lực từ</a:t>
            </a:r>
            <a:endParaRPr/>
          </a:p>
        </p:txBody>
      </p:sp>
      <p:sp>
        <p:nvSpPr>
          <p:cNvPr id="303" name="Google Shape;303;p29"/>
          <p:cNvSpPr txBox="1"/>
          <p:nvPr/>
        </p:nvSpPr>
        <p:spPr>
          <a:xfrm>
            <a:off x="6172200" y="1676400"/>
            <a:ext cx="2633700" cy="5190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Lực Lo-ren-xơ</a:t>
            </a:r>
            <a:endParaRPr/>
          </a:p>
        </p:txBody>
      </p:sp>
      <p:sp>
        <p:nvSpPr>
          <p:cNvPr id="304" name="Google Shape;304;p29"/>
          <p:cNvSpPr txBox="1"/>
          <p:nvPr/>
        </p:nvSpPr>
        <p:spPr>
          <a:xfrm>
            <a:off x="228600" y="2133600"/>
            <a:ext cx="2057400" cy="8223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Đối tượng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tác dụng</a:t>
            </a:r>
            <a:endParaRPr/>
          </a:p>
        </p:txBody>
      </p:sp>
      <p:sp>
        <p:nvSpPr>
          <p:cNvPr id="305" name="Google Shape;305;p29"/>
          <p:cNvSpPr txBox="1"/>
          <p:nvPr/>
        </p:nvSpPr>
        <p:spPr>
          <a:xfrm>
            <a:off x="3581400" y="2362200"/>
            <a:ext cx="1370100" cy="4572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Dây dẫn</a:t>
            </a:r>
            <a:endParaRPr/>
          </a:p>
        </p:txBody>
      </p:sp>
      <p:sp>
        <p:nvSpPr>
          <p:cNvPr id="306" name="Google Shape;306;p29"/>
          <p:cNvSpPr txBox="1"/>
          <p:nvPr/>
        </p:nvSpPr>
        <p:spPr>
          <a:xfrm>
            <a:off x="6477000" y="2362200"/>
            <a:ext cx="1470000" cy="4572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Điện tích</a:t>
            </a:r>
            <a:endParaRPr/>
          </a:p>
        </p:txBody>
      </p:sp>
      <p:sp>
        <p:nvSpPr>
          <p:cNvPr id="307" name="Google Shape;307;p29"/>
          <p:cNvSpPr txBox="1"/>
          <p:nvPr/>
        </p:nvSpPr>
        <p:spPr>
          <a:xfrm>
            <a:off x="228600" y="3276600"/>
            <a:ext cx="2057400" cy="8223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Điều kiện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xuất hiện</a:t>
            </a:r>
            <a:endParaRPr/>
          </a:p>
        </p:txBody>
      </p:sp>
      <p:sp>
        <p:nvSpPr>
          <p:cNvPr id="308" name="Google Shape;308;p29"/>
          <p:cNvSpPr txBox="1"/>
          <p:nvPr/>
        </p:nvSpPr>
        <p:spPr>
          <a:xfrm>
            <a:off x="2743200" y="3200400"/>
            <a:ext cx="2971800" cy="8223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Có dòng điện I đặt,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trong từ trường B</a:t>
            </a:r>
            <a:endParaRPr/>
          </a:p>
        </p:txBody>
      </p:sp>
      <p:sp>
        <p:nvSpPr>
          <p:cNvPr id="309" name="Google Shape;309;p29"/>
          <p:cNvSpPr txBox="1"/>
          <p:nvPr/>
        </p:nvSpPr>
        <p:spPr>
          <a:xfrm>
            <a:off x="5867400" y="3200400"/>
            <a:ext cx="2971800" cy="8223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Chuyển động có v, trong từ trường B</a:t>
            </a:r>
            <a:endParaRPr/>
          </a:p>
        </p:txBody>
      </p:sp>
      <p:sp>
        <p:nvSpPr>
          <p:cNvPr id="310" name="Google Shape;310;p29"/>
          <p:cNvSpPr txBox="1"/>
          <p:nvPr/>
        </p:nvSpPr>
        <p:spPr>
          <a:xfrm>
            <a:off x="252412" y="4572000"/>
            <a:ext cx="8399400" cy="831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66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Xác định đặc điểm của lực Lo- ren- xơ dựa vào đặc điểm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của lực từ tác dụng lên dây dẫn mang dòng điện.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0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5867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Arial"/>
              <a:buNone/>
            </a:pPr>
            <a:r>
              <a:rPr lang="en-US" sz="36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2. Xác định lực Lo-ren-xơ</a:t>
            </a:r>
            <a:endParaRPr/>
          </a:p>
        </p:txBody>
      </p:sp>
      <p:pic>
        <p:nvPicPr>
          <p:cNvPr id="316" name="Google Shape;316;p30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6400800" y="5715000"/>
            <a:ext cx="2057400" cy="546000"/>
          </a:xfrm>
          <a:prstGeom prst="rect">
            <a:avLst/>
          </a:prstGeom>
          <a:noFill/>
          <a:ln>
            <a:noFill/>
          </a:ln>
        </p:spPr>
      </p:pic>
      <p:sp>
        <p:nvSpPr>
          <p:cNvPr id="317" name="Google Shape;317;p30"/>
          <p:cNvSpPr txBox="1">
            <a:spLocks noGrp="1"/>
          </p:cNvSpPr>
          <p:nvPr>
            <p:ph type="body" idx="1"/>
          </p:nvPr>
        </p:nvSpPr>
        <p:spPr>
          <a:xfrm>
            <a:off x="4191000" y="914400"/>
            <a:ext cx="4953000" cy="55626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FF0000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Char char="•"/>
            </a:pPr>
            <a:r>
              <a:rPr lang="en-US" sz="24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Đặc điểm của lực từ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n-US" sz="2400" b="1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en-US" sz="24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Điểm đặt tại trung điểm của dây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-"/>
            </a:pPr>
            <a:r>
              <a:rPr lang="en-US" sz="24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Phương vuông góc với mặt phẳng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-"/>
            </a:pPr>
            <a:r>
              <a:rPr lang="en-US" sz="24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Chiều: xác định theo quy tắc bàn tay trái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+       xuyên vào lòng bàn tay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+  I là chiều từ cổ tay đến ngón tay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+  Chiều của ngón cái choãi ra là chiều lực từ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  Độ lớn </a:t>
            </a:r>
            <a:endParaRPr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30"/>
          <p:cNvSpPr txBox="1"/>
          <p:nvPr/>
        </p:nvSpPr>
        <p:spPr>
          <a:xfrm>
            <a:off x="152400" y="914400"/>
            <a:ext cx="4038600" cy="5592900"/>
          </a:xfrm>
          <a:prstGeom prst="rect">
            <a:avLst/>
          </a:prstGeom>
          <a:solidFill>
            <a:srgbClr val="66FFFF"/>
          </a:solidFill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Xác định đặc điểm của lực Lorenxo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-"/>
            </a:pPr>
            <a:r>
              <a:rPr lang="en-US" sz="2400" b="1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Điểm đặt: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-"/>
            </a:pPr>
            <a:r>
              <a:rPr lang="en-US" sz="2400" b="1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Phương: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-"/>
            </a:pPr>
            <a:r>
              <a:rPr lang="en-US" sz="2400" b="1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Chiều:                   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n-US" sz="2400" b="1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Độ lớn: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30"/>
          <p:cNvSpPr/>
          <p:nvPr/>
        </p:nvSpPr>
        <p:spPr>
          <a:xfrm>
            <a:off x="609600" y="685800"/>
            <a:ext cx="4419600" cy="4343400"/>
          </a:xfrm>
          <a:prstGeom prst="cloudCallout">
            <a:avLst>
              <a:gd name="adj1" fmla="val 6548"/>
              <a:gd name="adj2" fmla="val 24955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 i="0" u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Nhắc lại đặc điểm của lực từ?</a:t>
            </a:r>
            <a:endParaRPr/>
          </a:p>
        </p:txBody>
      </p:sp>
      <p:sp>
        <p:nvSpPr>
          <p:cNvPr id="320" name="Google Shape;320;p30"/>
          <p:cNvSpPr/>
          <p:nvPr/>
        </p:nvSpPr>
        <p:spPr>
          <a:xfrm>
            <a:off x="533400" y="838200"/>
            <a:ext cx="3962400" cy="4267200"/>
          </a:xfrm>
          <a:prstGeom prst="cloudCallout">
            <a:avLst>
              <a:gd name="adj1" fmla="val 4863"/>
              <a:gd name="adj2" fmla="val 23127"/>
            </a:avLst>
          </a:prstGeom>
          <a:solidFill>
            <a:srgbClr val="CCFF66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Xác định đặc điểm của lực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lang="en-US" sz="32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Lo-ren-xơ ?</a:t>
            </a:r>
            <a:endParaRPr/>
          </a:p>
        </p:txBody>
      </p:sp>
      <p:pic>
        <p:nvPicPr>
          <p:cNvPr id="321" name="Google Shape;321;p30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4572000" y="3352800"/>
            <a:ext cx="381000" cy="507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3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638800" y="2189162"/>
            <a:ext cx="762000" cy="4778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3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24600" y="4572000"/>
            <a:ext cx="350837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3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562600" y="5181600"/>
            <a:ext cx="220980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Default Design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1367</Words>
  <Application>Microsoft Office PowerPoint</Application>
  <PresentationFormat>On-screen Show (4:3)</PresentationFormat>
  <Paragraphs>307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Questrial</vt:lpstr>
      <vt:lpstr>Times New Roman</vt:lpstr>
      <vt:lpstr>VNI-Garam</vt:lpstr>
      <vt:lpstr>Default Design</vt:lpstr>
      <vt:lpstr>Default Design</vt:lpstr>
      <vt:lpstr>Default Design</vt:lpstr>
      <vt:lpstr>PowerPoint Presentation</vt:lpstr>
      <vt:lpstr>PowerPoint Presentation</vt:lpstr>
      <vt:lpstr>PowerPoint Presentation</vt:lpstr>
      <vt:lpstr>CÁC NỘI DUNG CHÍNH </vt:lpstr>
      <vt:lpstr>PowerPoint Presentation</vt:lpstr>
      <vt:lpstr>PowerPoint Presentation</vt:lpstr>
      <vt:lpstr>PowerPoint Presentation</vt:lpstr>
      <vt:lpstr>MỐI TƯƠNG QUAN GIỮA LỰC TỪ TÁC DỤNG LÊN ĐOẠN DÂY DẪN MANG DÒNG ĐIỆN VÀ LỰC LO-REN - XƠ</vt:lpstr>
      <vt:lpstr>2. Xác định lực Lo-ren-xơ</vt:lpstr>
      <vt:lpstr>Hoạt động nhóm </vt:lpstr>
      <vt:lpstr>2. Xác định lực Lo-ren-xơ</vt:lpstr>
      <vt:lpstr>PowerPoint Presentation</vt:lpstr>
      <vt:lpstr>PowerPoint Presentation</vt:lpstr>
      <vt:lpstr>PowerPoint Presentation</vt:lpstr>
      <vt:lpstr>3. Ứng dụng của lực Lo-ren-xơ</vt:lpstr>
      <vt:lpstr>3. Ứng dụng của lực Lo-ren-xơ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Lenovo</cp:lastModifiedBy>
  <cp:revision>1</cp:revision>
  <dcterms:modified xsi:type="dcterms:W3CDTF">2020-02-10T13:23:01Z</dcterms:modified>
</cp:coreProperties>
</file>